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AF7-6910-4BFE-AC76-F09F00E9B9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1BE2-ACDF-4DDD-90DF-8625DC97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AF7-6910-4BFE-AC76-F09F00E9B9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1BE2-ACDF-4DDD-90DF-8625DC97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4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AF7-6910-4BFE-AC76-F09F00E9B9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1BE2-ACDF-4DDD-90DF-8625DC97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AF7-6910-4BFE-AC76-F09F00E9B9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1BE2-ACDF-4DDD-90DF-8625DC97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AF7-6910-4BFE-AC76-F09F00E9B9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1BE2-ACDF-4DDD-90DF-8625DC97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AF7-6910-4BFE-AC76-F09F00E9B9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1BE2-ACDF-4DDD-90DF-8625DC97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7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AF7-6910-4BFE-AC76-F09F00E9B9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1BE2-ACDF-4DDD-90DF-8625DC97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AF7-6910-4BFE-AC76-F09F00E9B9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1BE2-ACDF-4DDD-90DF-8625DC97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AF7-6910-4BFE-AC76-F09F00E9B9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1BE2-ACDF-4DDD-90DF-8625DC97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9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AF7-6910-4BFE-AC76-F09F00E9B9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1BE2-ACDF-4DDD-90DF-8625DC97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AF7-6910-4BFE-AC76-F09F00E9B9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1BE2-ACDF-4DDD-90DF-8625DC97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7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1AF7-6910-4BFE-AC76-F09F00E9B9B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1BE2-ACDF-4DDD-90DF-8625DC97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drive.google.com/file/d/1pbguidTmBihodGtnEzcxEa8mBSLfdo7f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Syllabus &amp; Rules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809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7543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hlinkClick r:id="rId2"/>
              </a:rPr>
              <a:t>Text Book</a:t>
            </a:r>
            <a:r>
              <a:rPr lang="en-US" b="1" dirty="0"/>
              <a:t>: </a:t>
            </a:r>
            <a:r>
              <a:rPr lang="en-US" b="1" dirty="0" smtClean="0"/>
              <a:t>MODERN OPERATING SYSTEMS 4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/>
              <a:t>Ed</a:t>
            </a:r>
            <a:r>
              <a:rPr lang="en-US" dirty="0"/>
              <a:t>, </a:t>
            </a:r>
            <a:r>
              <a:rPr lang="de-DE" dirty="0" smtClean="0"/>
              <a:t>ANDREW S. TANENBAUM</a:t>
            </a:r>
            <a:r>
              <a:rPr lang="en-US" i="1" dirty="0" smtClean="0"/>
              <a:t>.</a:t>
            </a: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582" y="428367"/>
            <a:ext cx="4027674" cy="58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Goal:</a:t>
            </a:r>
            <a:r>
              <a:rPr lang="en-US" dirty="0"/>
              <a:t> </a:t>
            </a:r>
            <a:r>
              <a:rPr lang="en-US" dirty="0" smtClean="0"/>
              <a:t>To implement basic operating systems’ concepts (inter process communication between two processes, synchronization problems, scheduling, Deadlock management, file management, and memory management) </a:t>
            </a:r>
            <a:endParaRPr lang="en-US" dirty="0"/>
          </a:p>
          <a:p>
            <a:r>
              <a:rPr lang="en-US" b="1" dirty="0"/>
              <a:t>Language: </a:t>
            </a:r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7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ar-EG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276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/>
              <a:t>Two Lab Tests			40%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Final Exam				60%</a:t>
            </a:r>
          </a:p>
          <a:p>
            <a:pPr marL="514350" indent="-514350">
              <a:buFont typeface="+mj-lt"/>
              <a:buAutoNum type="arabicPeriod"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563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18" y="718752"/>
            <a:ext cx="10515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-learning</a:t>
            </a:r>
            <a:endParaRPr lang="en-US" dirty="0"/>
          </a:p>
          <a:p>
            <a:pPr lvl="1"/>
            <a:r>
              <a:rPr lang="en-US" dirty="0"/>
              <a:t>Contains </a:t>
            </a:r>
            <a:r>
              <a:rPr lang="en-US" b="1" dirty="0"/>
              <a:t>ALL course-related </a:t>
            </a:r>
            <a:r>
              <a:rPr lang="en-US" b="1" dirty="0" smtClean="0"/>
              <a:t>stuff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Weekly office hours</a:t>
            </a:r>
          </a:p>
          <a:p>
            <a:pPr marL="914400" lvl="1" indent="-514350"/>
            <a:r>
              <a:rPr lang="en-US" smtClean="0"/>
              <a:t>Tuesday </a:t>
            </a:r>
            <a:r>
              <a:rPr lang="en-US" dirty="0" smtClean="0"/>
              <a:t>from 10am : 12pm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Questions &amp; Communication</a:t>
            </a:r>
          </a:p>
          <a:p>
            <a:pPr marL="914400" lvl="1" indent="-514350"/>
            <a:r>
              <a:rPr lang="en-US" dirty="0" smtClean="0"/>
              <a:t>Email: anar.abdelhady@bue.edu.eg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10979" y="479854"/>
            <a:ext cx="11551507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Attendance</a:t>
            </a:r>
          </a:p>
          <a:p>
            <a:pPr lvl="2"/>
            <a:r>
              <a:rPr lang="en-US" dirty="0" smtClean="0"/>
              <a:t>Strict attendance in labs is required and university rules will be applied</a:t>
            </a:r>
          </a:p>
          <a:p>
            <a:pPr lvl="2"/>
            <a:r>
              <a:rPr lang="en-US" dirty="0" smtClean="0"/>
              <a:t>Attendance in lectures will be taken in consideration in applying the rules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Violations in all exams</a:t>
            </a:r>
            <a:endParaRPr lang="en-US" b="1" dirty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Plagiarism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Copying any part of the code from the web </a:t>
            </a:r>
            <a:r>
              <a:rPr lang="en-US" b="1" dirty="0" smtClean="0"/>
              <a:t>OR</a:t>
            </a:r>
            <a:r>
              <a:rPr lang="en-US" dirty="0" smtClean="0"/>
              <a:t> labs </a:t>
            </a:r>
            <a:r>
              <a:rPr lang="en-US" b="1" dirty="0" smtClean="0"/>
              <a:t>OR </a:t>
            </a:r>
            <a:r>
              <a:rPr lang="en-US" dirty="0" smtClean="0"/>
              <a:t>lectures)</a:t>
            </a:r>
            <a:endParaRPr lang="en-US" dirty="0"/>
          </a:p>
          <a:p>
            <a:pPr lvl="2"/>
            <a:r>
              <a:rPr lang="en-US" dirty="0" smtClean="0"/>
              <a:t>Copying </a:t>
            </a:r>
            <a:r>
              <a:rPr lang="en-US" dirty="0"/>
              <a:t>from </a:t>
            </a:r>
            <a:r>
              <a:rPr lang="en-US" dirty="0" smtClean="0"/>
              <a:t>another student’s </a:t>
            </a:r>
            <a:r>
              <a:rPr lang="en-US" dirty="0"/>
              <a:t>examination paper or allowing another </a:t>
            </a:r>
            <a:r>
              <a:rPr lang="en-US" dirty="0" smtClean="0"/>
              <a:t>student to </a:t>
            </a:r>
            <a:r>
              <a:rPr lang="en-US" dirty="0"/>
              <a:t>copy </a:t>
            </a:r>
            <a:r>
              <a:rPr lang="en-US" dirty="0" smtClean="0"/>
              <a:t>yours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1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7222"/>
            <a:ext cx="10515600" cy="5649741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Good Luck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7345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Operating Systems</vt:lpstr>
      <vt:lpstr>Syllabus</vt:lpstr>
      <vt:lpstr>Labs</vt:lpstr>
      <vt:lpstr>Evaluation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Anar Sayed Abd El Hady</dc:creator>
  <cp:lastModifiedBy>Anar Abdel Hady</cp:lastModifiedBy>
  <cp:revision>17</cp:revision>
  <dcterms:created xsi:type="dcterms:W3CDTF">2022-09-25T10:31:25Z</dcterms:created>
  <dcterms:modified xsi:type="dcterms:W3CDTF">2023-09-25T08:47:06Z</dcterms:modified>
</cp:coreProperties>
</file>