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676E2A6-A05B-4299-9F2E-B5E410B8633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CMYK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Cyan, Magenta, Yellow, blacK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same Hue value for all pixels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image: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image: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180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180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180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180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Lab1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HSV.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Noise.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Histogram.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1858680" y="2049120"/>
            <a:ext cx="7810920" cy="439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Salt and pepper noise (ratio of pixels to affect).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44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Understand.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Ask freely.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Grades is not the point!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440" y="437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Image Processing is different!!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396760" y="2759760"/>
            <a:ext cx="30826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RGB Channels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Content Placeholder 3" descr=""/>
          <p:cNvPicPr/>
          <p:nvPr/>
        </p:nvPicPr>
        <p:blipFill>
          <a:blip r:embed="rId1"/>
          <a:stretch/>
        </p:blipFill>
        <p:spPr>
          <a:xfrm>
            <a:off x="2336760" y="1560960"/>
            <a:ext cx="6770160" cy="50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3343320" y="1252080"/>
            <a:ext cx="5719320" cy="46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Hue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tretch/>
        </p:blipFill>
        <p:spPr>
          <a:xfrm>
            <a:off x="291600" y="2719080"/>
            <a:ext cx="5904000" cy="2656080"/>
          </a:xfrm>
          <a:prstGeom prst="rect">
            <a:avLst/>
          </a:prstGeom>
          <a:ln>
            <a:noFill/>
          </a:ln>
        </p:spPr>
      </p:pic>
      <p:pic>
        <p:nvPicPr>
          <p:cNvPr id="86" name="Picture 4" descr=""/>
          <p:cNvPicPr/>
          <p:nvPr/>
        </p:nvPicPr>
        <p:blipFill>
          <a:blip r:embed="rId2"/>
          <a:stretch/>
        </p:blipFill>
        <p:spPr>
          <a:xfrm>
            <a:off x="6286680" y="2774160"/>
            <a:ext cx="5789160" cy="260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Saturation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100440" y="2564640"/>
            <a:ext cx="5904000" cy="2656080"/>
          </a:xfrm>
          <a:prstGeom prst="rect">
            <a:avLst/>
          </a:prstGeom>
          <a:ln>
            <a:noFill/>
          </a:ln>
        </p:spPr>
      </p:pic>
      <p:pic>
        <p:nvPicPr>
          <p:cNvPr id="89" name="Picture 2" descr=""/>
          <p:cNvPicPr/>
          <p:nvPr/>
        </p:nvPicPr>
        <p:blipFill>
          <a:blip r:embed="rId2"/>
          <a:stretch/>
        </p:blipFill>
        <p:spPr>
          <a:xfrm>
            <a:off x="6059160" y="4014000"/>
            <a:ext cx="6043680" cy="2719800"/>
          </a:xfrm>
          <a:prstGeom prst="rect">
            <a:avLst/>
          </a:prstGeom>
          <a:ln>
            <a:noFill/>
          </a:ln>
        </p:spPr>
      </p:pic>
      <p:pic>
        <p:nvPicPr>
          <p:cNvPr id="90" name="Picture 5" descr=""/>
          <p:cNvPicPr/>
          <p:nvPr/>
        </p:nvPicPr>
        <p:blipFill>
          <a:blip r:embed="rId3"/>
          <a:stretch/>
        </p:blipFill>
        <p:spPr>
          <a:xfrm>
            <a:off x="6074280" y="1082520"/>
            <a:ext cx="5934600" cy="267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100440" y="2564640"/>
            <a:ext cx="5904000" cy="2656080"/>
          </a:xfrm>
          <a:prstGeom prst="rect">
            <a:avLst/>
          </a:prstGeom>
          <a:ln>
            <a:noFill/>
          </a:ln>
        </p:spPr>
      </p:pic>
      <p:pic>
        <p:nvPicPr>
          <p:cNvPr id="93" name="Picture 2" descr=""/>
          <p:cNvPicPr/>
          <p:nvPr/>
        </p:nvPicPr>
        <p:blipFill>
          <a:blip r:embed="rId2"/>
          <a:stretch/>
        </p:blipFill>
        <p:spPr>
          <a:xfrm>
            <a:off x="6059160" y="4014000"/>
            <a:ext cx="6043680" cy="2719080"/>
          </a:xfrm>
          <a:prstGeom prst="rect">
            <a:avLst/>
          </a:prstGeom>
          <a:ln>
            <a:noFill/>
          </a:ln>
        </p:spPr>
      </p:pic>
      <p:pic>
        <p:nvPicPr>
          <p:cNvPr id="94" name="Picture 5" descr=""/>
          <p:cNvPicPr/>
          <p:nvPr/>
        </p:nvPicPr>
        <p:blipFill>
          <a:blip r:embed="rId3"/>
          <a:stretch/>
        </p:blipFill>
        <p:spPr>
          <a:xfrm>
            <a:off x="6074640" y="1082520"/>
            <a:ext cx="5933880" cy="267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Show each channel alone.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meaning of the result image?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396760" y="2759760"/>
            <a:ext cx="30826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LibreOffice/5.1.6.2$Linux_X86_64 LibreOffice_project/10m0$Build-2</Application>
  <Words>194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2017-09-18T18:31:51Z</dcterms:created>
  <dc:creator>youssef</dc:creator>
  <dc:description/>
  <dc:language>en-US</dc:language>
  <cp:lastModifiedBy/>
  <dcterms:modified xsi:type="dcterms:W3CDTF">2018-09-23T13:23:22Z</dcterms:modified>
  <cp:revision>8</cp:revision>
  <dc:subject/>
  <dc:title>Lab1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1033-10.1.0.5707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