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6.gif" ContentType="image/gif"/>
  <Override PartName="/ppt/media/image5.gif" ContentType="image/gif"/>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c</a:t>
            </a:r>
            <a:r>
              <a:rPr b="0" lang="en-US" sz="2000" spc="-1" strike="noStrike">
                <a:solidFill>
                  <a:srgbClr val="000000"/>
                </a:solidFill>
                <a:uFill>
                  <a:solidFill>
                    <a:srgbClr val="ffffff"/>
                  </a:solidFill>
                </a:uFill>
                <a:latin typeface="Arial"/>
              </a:rPr>
              <a:t>k</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d</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h</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n</a:t>
            </a:r>
            <a:r>
              <a:rPr b="0" lang="en-US" sz="2000" spc="-1" strike="noStrike">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s</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f</a:t>
            </a:r>
            <a:r>
              <a:rPr b="0" lang="en-US" sz="2000" spc="-1" strike="noStrike">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r</a:t>
            </a:r>
            <a:r>
              <a:rPr b="0" lang="en-US" sz="2000" spc="-1" strike="noStrike">
                <a:solidFill>
                  <a:srgbClr val="000000"/>
                </a:solidFill>
                <a:uFill>
                  <a:solidFill>
                    <a:srgbClr val="ffffff"/>
                  </a:solidFill>
                </a:uFill>
                <a:latin typeface="Arial"/>
              </a:rPr>
              <a:t>m</a:t>
            </a:r>
            <a:r>
              <a:rPr b="0" lang="en-US" sz="2000" spc="-1" strike="noStrike">
                <a:solidFill>
                  <a:srgbClr val="000000"/>
                </a:solidFill>
                <a:uFill>
                  <a:solidFill>
                    <a:srgbClr val="ffffff"/>
                  </a:solidFill>
                </a:uFill>
                <a:latin typeface="Arial"/>
              </a:rPr>
              <a:t>a</a:t>
            </a:r>
            <a:r>
              <a:rPr b="0" lang="en-US" sz="2000" spc="-1" strike="noStrike">
                <a:solidFill>
                  <a:srgbClr val="000000"/>
                </a:solidFill>
                <a:uFill>
                  <a:solidFill>
                    <a:srgbClr val="ffffff"/>
                  </a:solidFill>
                </a:uFill>
                <a:latin typeface="Arial"/>
              </a:rPr>
              <a:t>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E21A6D9F-29EE-4BD2-BE89-5B81EBAC8BE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343400"/>
            <a:ext cx="5485320" cy="4113720"/>
          </a:xfrm>
          <a:prstGeom prst="rect">
            <a:avLst/>
          </a:prstGeom>
        </p:spPr>
        <p:txBody>
          <a:bodyPr lIns="0" rIns="0" tIns="0" bIns="0"/>
          <a:p>
            <a:pPr marL="216000" indent="-215280">
              <a:lnSpc>
                <a:spcPct val="100000"/>
              </a:lnSpc>
            </a:pPr>
            <a:r>
              <a:rPr b="0" lang="en-US" sz="1200" spc="-1" strike="noStrike">
                <a:solidFill>
                  <a:srgbClr val="000000"/>
                </a:solidFill>
                <a:uFill>
                  <a:solidFill>
                    <a:srgbClr val="ffffff"/>
                  </a:solidFill>
                </a:uFill>
                <a:latin typeface="+mn-lt"/>
                <a:ea typeface="+mn-ea"/>
              </a:rPr>
              <a:t>You can see that with a truecolor image, the values of the array specify the color of each image pixel directly. This form of representation gives you the most control over the display, but it may not be the most appropriate image type to use for engineering and scientific data</a:t>
            </a:r>
            <a:endParaRPr b="0" lang="en-US" sz="2000" spc="-1" strike="noStrike">
              <a:solidFill>
                <a:srgbClr val="000000"/>
              </a:solidFill>
              <a:uFill>
                <a:solidFill>
                  <a:srgbClr val="ffffff"/>
                </a:solidFill>
              </a:uFill>
              <a:latin typeface="Arial"/>
            </a:endParaRPr>
          </a:p>
        </p:txBody>
      </p:sp>
      <p:sp>
        <p:nvSpPr>
          <p:cNvPr id="255" name="CustomShape 2"/>
          <p:cNvSpPr/>
          <p:nvPr/>
        </p:nvSpPr>
        <p:spPr>
          <a:xfrm>
            <a:off x="1440" y="8685360"/>
            <a:ext cx="2970720" cy="456120"/>
          </a:xfrm>
          <a:prstGeom prst="rect">
            <a:avLst/>
          </a:prstGeom>
          <a:noFill/>
          <a:ln>
            <a:noFill/>
          </a:ln>
        </p:spPr>
        <p:style>
          <a:lnRef idx="0"/>
          <a:fillRef idx="0"/>
          <a:effectRef idx="0"/>
          <a:fontRef idx="minor"/>
        </p:style>
        <p:txBody>
          <a:bodyPr lIns="90000" rIns="90000" tIns="45000" bIns="45000" anchor="b"/>
          <a:p>
            <a:pPr rtl="1">
              <a:lnSpc>
                <a:spcPct val="100000"/>
              </a:lnSpc>
            </a:pPr>
            <a:fld id="{3DD977CF-D29A-43FD-A690-CD161FE3402F}" type="slidenum">
              <a:rPr b="0" lang="en-US" sz="1400" spc="-1" strike="noStrike">
                <a:solidFill>
                  <a:srgbClr val="000000"/>
                </a:solidFill>
                <a:uFill>
                  <a:solidFill>
                    <a:srgbClr val="ffffff"/>
                  </a:solidFill>
                </a:uFill>
                <a:latin typeface="Times New Roman"/>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343400"/>
            <a:ext cx="5485320" cy="4113720"/>
          </a:xfrm>
          <a:prstGeom prst="rect">
            <a:avLst/>
          </a:prstGeom>
        </p:spPr>
        <p:txBody>
          <a:bodyPr lIns="0" rIns="0" tIns="0" bIns="0"/>
          <a:p>
            <a:pPr marL="216000" indent="-215280">
              <a:lnSpc>
                <a:spcPct val="100000"/>
              </a:lnSpc>
            </a:pPr>
            <a:r>
              <a:rPr b="0" lang="en-US" sz="1200" spc="-1" strike="noStrike">
                <a:solidFill>
                  <a:srgbClr val="000000"/>
                </a:solidFill>
                <a:uFill>
                  <a:solidFill>
                    <a:srgbClr val="ffffff"/>
                  </a:solidFill>
                </a:uFill>
                <a:latin typeface="+mn-lt"/>
                <a:ea typeface="+mn-ea"/>
              </a:rPr>
              <a:t>An image</a:t>
            </a:r>
            <a:r>
              <a:rPr b="0" i="1" lang="en-US" sz="1200" spc="-1" strike="noStrike">
                <a:solidFill>
                  <a:srgbClr val="000000"/>
                </a:solidFill>
                <a:uFill>
                  <a:solidFill>
                    <a:srgbClr val="ffffff"/>
                  </a:solidFill>
                </a:uFill>
                <a:latin typeface="+mn-lt"/>
                <a:ea typeface="+mn-ea"/>
              </a:rPr>
              <a:t>mask</a:t>
            </a:r>
            <a:r>
              <a:rPr b="0" lang="en-US" sz="1200" spc="-1" strike="noStrike">
                <a:solidFill>
                  <a:srgbClr val="000000"/>
                </a:solidFill>
                <a:uFill>
                  <a:solidFill>
                    <a:srgbClr val="ffffff"/>
                  </a:solidFill>
                </a:uFill>
                <a:latin typeface="+mn-lt"/>
                <a:ea typeface="+mn-ea"/>
              </a:rPr>
              <a:t> divides the pixels into two sets. One set, typically the white pixels, contains the locations of interest. For example, the white pixels might indicate detected objects. The other set indicates the background locations. </a:t>
            </a:r>
            <a:endParaRPr b="0" lang="en-US" sz="2000" spc="-1" strike="noStrike">
              <a:solidFill>
                <a:srgbClr val="000000"/>
              </a:solidFill>
              <a:uFill>
                <a:solidFill>
                  <a:srgbClr val="ffffff"/>
                </a:solidFill>
              </a:uFill>
              <a:latin typeface="Arial"/>
            </a:endParaRPr>
          </a:p>
        </p:txBody>
      </p:sp>
      <p:sp>
        <p:nvSpPr>
          <p:cNvPr id="257" name="CustomShape 2"/>
          <p:cNvSpPr/>
          <p:nvPr/>
        </p:nvSpPr>
        <p:spPr>
          <a:xfrm>
            <a:off x="1440" y="8685360"/>
            <a:ext cx="2970720" cy="456120"/>
          </a:xfrm>
          <a:prstGeom prst="rect">
            <a:avLst/>
          </a:prstGeom>
          <a:noFill/>
          <a:ln>
            <a:noFill/>
          </a:ln>
        </p:spPr>
        <p:style>
          <a:lnRef idx="0"/>
          <a:fillRef idx="0"/>
          <a:effectRef idx="0"/>
          <a:fontRef idx="minor"/>
        </p:style>
        <p:txBody>
          <a:bodyPr lIns="90000" rIns="90000" tIns="45000" bIns="45000" anchor="b"/>
          <a:p>
            <a:pPr rtl="1">
              <a:lnSpc>
                <a:spcPct val="100000"/>
              </a:lnSpc>
            </a:pPr>
            <a:fld id="{10BBD20F-E9E9-4852-A38B-4D0CF0E83DD1}" type="slidenum">
              <a:rPr b="0" lang="en-US" sz="1400" spc="-1" strike="noStrike">
                <a:solidFill>
                  <a:srgbClr val="000000"/>
                </a:solidFill>
                <a:uFill>
                  <a:solidFill>
                    <a:srgbClr val="ffffff"/>
                  </a:solidFill>
                </a:uFill>
                <a:latin typeface="Times New Roman"/>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a:t>
            </a:r>
            <a:r>
              <a:rPr b="0" lang="en-US" sz="4400" spc="-1" strike="noStrike">
                <a:solidFill>
                  <a:srgbClr val="000000"/>
                </a:solidFill>
                <a:uFill>
                  <a:solidFill>
                    <a:srgbClr val="ffffff"/>
                  </a:solidFill>
                </a:uFill>
                <a:latin typeface="Arial"/>
              </a:rPr>
              <a:t>l</a:t>
            </a:r>
            <a:r>
              <a:rPr b="0" lang="en-US" sz="4400" spc="-1" strike="noStrike">
                <a:solidFill>
                  <a:srgbClr val="000000"/>
                </a:solidFill>
                <a:uFill>
                  <a:solidFill>
                    <a:srgbClr val="ffffff"/>
                  </a:solidFill>
                </a:uFill>
                <a:latin typeface="Arial"/>
              </a:rPr>
              <a:t>i</a:t>
            </a:r>
            <a:r>
              <a:rPr b="0" lang="en-US" sz="4400" spc="-1" strike="noStrike">
                <a:solidFill>
                  <a:srgbClr val="000000"/>
                </a:solidFill>
                <a:uFill>
                  <a:solidFill>
                    <a:srgbClr val="ffffff"/>
                  </a:solidFill>
                </a:uFill>
                <a:latin typeface="Arial"/>
              </a:rPr>
              <a:t>c</a:t>
            </a:r>
            <a:r>
              <a:rPr b="0" lang="en-US" sz="4400" spc="-1" strike="noStrike">
                <a:solidFill>
                  <a:srgbClr val="000000"/>
                </a:solidFill>
                <a:uFill>
                  <a:solidFill>
                    <a:srgbClr val="ffffff"/>
                  </a:solidFill>
                </a:uFill>
                <a:latin typeface="Arial"/>
              </a:rPr>
              <a:t>k</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o</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d</a:t>
            </a:r>
            <a:r>
              <a:rPr b="0" lang="en-US" sz="4400" spc="-1" strike="noStrike">
                <a:solidFill>
                  <a:srgbClr val="000000"/>
                </a:solidFill>
                <a:uFill>
                  <a:solidFill>
                    <a:srgbClr val="ffffff"/>
                  </a:solidFill>
                </a:uFill>
                <a:latin typeface="Arial"/>
              </a:rPr>
              <a:t>i</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h</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i</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l</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x</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f</a:t>
            </a:r>
            <a:r>
              <a:rPr b="0" lang="en-US" sz="4400" spc="-1" strike="noStrike">
                <a:solidFill>
                  <a:srgbClr val="000000"/>
                </a:solidFill>
                <a:uFill>
                  <a:solidFill>
                    <a:srgbClr val="ffffff"/>
                  </a:solidFill>
                </a:uFill>
                <a:latin typeface="Arial"/>
              </a:rPr>
              <a:t>o</a:t>
            </a:r>
            <a:r>
              <a:rPr b="0" lang="en-US" sz="4400" spc="-1" strike="noStrike">
                <a:solidFill>
                  <a:srgbClr val="000000"/>
                </a:solidFill>
                <a:uFill>
                  <a:solidFill>
                    <a:srgbClr val="ffffff"/>
                  </a:solidFill>
                </a:uFill>
                <a:latin typeface="Arial"/>
              </a:rPr>
              <a:t>r</a:t>
            </a:r>
            <a:r>
              <a:rPr b="0" lang="en-US" sz="4400" spc="-1" strike="noStrike">
                <a:solidFill>
                  <a:srgbClr val="000000"/>
                </a:solidFill>
                <a:uFill>
                  <a:solidFill>
                    <a:srgbClr val="ffffff"/>
                  </a:solidFill>
                </a:uFill>
                <a:latin typeface="Arial"/>
              </a:rPr>
              <a:t>m</a:t>
            </a:r>
            <a:r>
              <a:rPr b="0" lang="en-US" sz="4400" spc="-1" strike="noStrike">
                <a:solidFill>
                  <a:srgbClr val="000000"/>
                </a:solidFill>
                <a:uFill>
                  <a:solidFill>
                    <a:srgbClr val="ffffff"/>
                  </a:solidFill>
                </a:uFill>
                <a:latin typeface="Arial"/>
              </a:rPr>
              <a:t>a</a:t>
            </a:r>
            <a:r>
              <a:rPr b="0" lang="en-US" sz="4400" spc="-1" strike="noStrike">
                <a:solidFill>
                  <a:srgbClr val="000000"/>
                </a:solidFill>
                <a:uFill>
                  <a:solidFill>
                    <a:srgbClr val="ffffff"/>
                  </a:solidFill>
                </a:uFill>
                <a:latin typeface="Arial"/>
              </a:rPr>
              <a:t>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6.gi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762120" y="1676520"/>
            <a:ext cx="7771320" cy="1141920"/>
          </a:xfrm>
          <a:prstGeom prst="rect">
            <a:avLst/>
          </a:prstGeom>
          <a:noFill/>
          <a:ln>
            <a:noFill/>
          </a:ln>
        </p:spPr>
        <p:style>
          <a:lnRef idx="0"/>
          <a:fillRef idx="0"/>
          <a:effectRef idx="0"/>
          <a:fontRef idx="minor"/>
        </p:style>
        <p:txBody>
          <a:bodyPr lIns="90000" rIns="90000" tIns="45000" bIns="45000" anchor="ctr"/>
          <a:p>
            <a:r>
              <a:rPr b="0" lang="en-US" sz="4400" spc="-1" strike="noStrike">
                <a:solidFill>
                  <a:srgbClr val="000000"/>
                </a:solidFill>
                <a:uFill>
                  <a:solidFill>
                    <a:srgbClr val="ffffff"/>
                  </a:solidFill>
                </a:uFill>
                <a:latin typeface="Calibri"/>
                <a:ea typeface="DejaVu Sans"/>
              </a:rPr>
              <a:t>Introduction to Image Processing using Python </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1371600" y="4267080"/>
            <a:ext cx="6399720" cy="17514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6356520"/>
            <a:ext cx="2132640" cy="363960"/>
          </a:xfrm>
          <a:prstGeom prst="rect">
            <a:avLst/>
          </a:prstGeom>
          <a:noFill/>
          <a:ln>
            <a:noFill/>
          </a:ln>
        </p:spPr>
        <p:style>
          <a:lnRef idx="0"/>
          <a:fillRef idx="0"/>
          <a:effectRef idx="0"/>
          <a:fontRef idx="minor"/>
        </p:style>
        <p:txBody>
          <a:bodyPr lIns="90000" rIns="90000" tIns="45000" bIns="45000" anchor="ctr"/>
          <a:p>
            <a:pPr rtl="1">
              <a:lnSpc>
                <a:spcPct val="100000"/>
              </a:lnSpc>
            </a:pPr>
            <a:fld id="{ED5B0547-F71E-424A-BCFD-B3A59403F902}" type="slidenum">
              <a:rPr b="0" lang="en-US" sz="1400" spc="-1" strike="noStrike">
                <a:solidFill>
                  <a:srgbClr val="000000"/>
                </a:solidFill>
                <a:uFill>
                  <a:solidFill>
                    <a:srgbClr val="ffffff"/>
                  </a:solidFill>
                </a:uFill>
                <a:latin typeface="Times New Roman"/>
                <a:ea typeface="DejaVu Sans"/>
              </a:rPr>
              <a:t>&lt;number&gt;</a:t>
            </a:fld>
            <a:endParaRPr b="0" lang="en-US" sz="1800" spc="-1" strike="noStrike">
              <a:solidFill>
                <a:srgbClr val="000000"/>
              </a:solidFill>
              <a:uFill>
                <a:solidFill>
                  <a:srgbClr val="ffffff"/>
                </a:solidFill>
              </a:uFill>
              <a:latin typeface="Arial"/>
            </a:endParaRPr>
          </a:p>
        </p:txBody>
      </p:sp>
      <p:sp>
        <p:nvSpPr>
          <p:cNvPr id="80" name="CustomShape 2"/>
          <p:cNvSpPr/>
          <p:nvPr/>
        </p:nvSpPr>
        <p:spPr>
          <a:xfrm>
            <a:off x="685800" y="533520"/>
            <a:ext cx="7771320" cy="1141920"/>
          </a:xfrm>
          <a:prstGeom prst="rect">
            <a:avLst/>
          </a:prstGeom>
          <a:noFill/>
          <a:ln>
            <a:noFill/>
          </a:ln>
        </p:spPr>
        <p:style>
          <a:lnRef idx="0"/>
          <a:fillRef idx="0"/>
          <a:effectRef idx="0"/>
          <a:fontRef idx="minor"/>
        </p:style>
        <p:txBody>
          <a:bodyPr lIns="90000" rIns="90000" tIns="45000" bIns="45000" anchor="ctr"/>
          <a:p>
            <a:pPr algn="ctr" rtl="1">
              <a:lnSpc>
                <a:spcPct val="100000"/>
              </a:lnSpc>
            </a:pPr>
            <a:r>
              <a:rPr b="0" lang="en-US" sz="4400" spc="-1" strike="noStrike">
                <a:solidFill>
                  <a:srgbClr val="000000"/>
                </a:solidFill>
                <a:uFill>
                  <a:solidFill>
                    <a:srgbClr val="ffffff"/>
                  </a:solidFill>
                </a:uFill>
                <a:latin typeface="Calibri"/>
                <a:ea typeface="DejaVu Sans"/>
              </a:rPr>
              <a:t>Images in Python</a:t>
            </a: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990720" y="1905120"/>
            <a:ext cx="7466400" cy="411372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US" sz="3200" spc="-1" strike="noStrike">
                <a:solidFill>
                  <a:srgbClr val="000000"/>
                </a:solidFill>
                <a:uFill>
                  <a:solidFill>
                    <a:srgbClr val="ffffff"/>
                  </a:solidFill>
                </a:uFill>
                <a:latin typeface="Calibri"/>
                <a:ea typeface="DejaVu Sans"/>
              </a:rPr>
              <a:t>Images are matrices!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3200" spc="-1" strike="noStrike">
                <a:solidFill>
                  <a:srgbClr val="000000"/>
                </a:solidFill>
                <a:uFill>
                  <a:solidFill>
                    <a:srgbClr val="ffffff"/>
                  </a:solidFill>
                </a:uFill>
                <a:latin typeface="Calibri"/>
                <a:ea typeface="DejaVu Sans"/>
              </a:rPr>
              <a:t>Many useful built-in functions in the octave Image Processing Package</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3200" spc="-1" strike="noStrike">
                <a:solidFill>
                  <a:srgbClr val="000000"/>
                </a:solidFill>
                <a:uFill>
                  <a:solidFill>
                    <a:srgbClr val="ffffff"/>
                  </a:solidFill>
                </a:uFill>
                <a:latin typeface="Calibri"/>
                <a:ea typeface="DejaVu Sans"/>
              </a:rPr>
              <a:t>Very easy to write your own image processing functions</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rtl="1">
              <a:lnSpc>
                <a:spcPct val="100000"/>
              </a:lnSpc>
            </a:pPr>
            <a:r>
              <a:rPr b="0" lang="en-US" sz="4400" spc="-1" strike="noStrike">
                <a:solidFill>
                  <a:srgbClr val="000000"/>
                </a:solidFill>
                <a:uFill>
                  <a:solidFill>
                    <a:srgbClr val="ffffff"/>
                  </a:solidFill>
                </a:uFill>
                <a:latin typeface="Calibri"/>
                <a:ea typeface="DejaVu Sans"/>
              </a:rPr>
              <a:t>2D matrix</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365760" y="1417320"/>
            <a:ext cx="4845600" cy="4524840"/>
          </a:xfrm>
          <a:prstGeom prst="rect">
            <a:avLst/>
          </a:prstGeom>
          <a:noFill/>
          <a:ln>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2D matrix has </a:t>
            </a:r>
            <a:r>
              <a:rPr b="0" i="1" lang="en-US" sz="2400" spc="-1" strike="noStrike">
                <a:solidFill>
                  <a:srgbClr val="000000"/>
                </a:solidFill>
                <a:uFill>
                  <a:solidFill>
                    <a:srgbClr val="ffffff"/>
                  </a:solidFill>
                </a:uFill>
                <a:latin typeface="Calibri"/>
                <a:ea typeface="DejaVu Sans"/>
              </a:rPr>
              <a:t>M</a:t>
            </a:r>
            <a:r>
              <a:rPr b="0" lang="en-US" sz="2400" spc="-1" strike="noStrike">
                <a:solidFill>
                  <a:srgbClr val="000000"/>
                </a:solidFill>
                <a:uFill>
                  <a:solidFill>
                    <a:srgbClr val="ffffff"/>
                  </a:solidFill>
                </a:uFill>
                <a:latin typeface="Calibri"/>
                <a:ea typeface="DejaVu Sans"/>
              </a:rPr>
              <a:t> rows and </a:t>
            </a:r>
            <a:r>
              <a:rPr b="0" i="1" lang="en-US" sz="2400" spc="-1" strike="noStrike">
                <a:solidFill>
                  <a:srgbClr val="000000"/>
                </a:solidFill>
                <a:uFill>
                  <a:solidFill>
                    <a:srgbClr val="ffffff"/>
                  </a:solidFill>
                </a:uFill>
                <a:latin typeface="Calibri"/>
                <a:ea typeface="DejaVu Sans"/>
              </a:rPr>
              <a:t>N</a:t>
            </a:r>
            <a:r>
              <a:rPr b="0" lang="en-US" sz="2400" spc="-1" strike="noStrike">
                <a:solidFill>
                  <a:srgbClr val="000000"/>
                </a:solidFill>
                <a:uFill>
                  <a:solidFill>
                    <a:srgbClr val="ffffff"/>
                  </a:solidFill>
                </a:uFill>
                <a:latin typeface="Calibri"/>
                <a:ea typeface="DejaVu Sans"/>
              </a:rPr>
              <a:t> columns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343080" indent="-34236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Example</a:t>
            </a:r>
            <a:endParaRPr b="0"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&gt;&gt;m=np.zeros(400,200);</a:t>
            </a:r>
            <a:endParaRPr b="0"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&gt;&gt;m[0:50,0:100] = 1;</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343080" indent="-34236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Note:</a:t>
            </a:r>
            <a:endParaRPr b="0"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0 to M-1</a:t>
            </a:r>
            <a:endParaRPr b="0"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Origin of coordinate system is in upper left corner</a:t>
            </a:r>
            <a:endParaRPr b="0"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Row index increases from top to bottom</a:t>
            </a:r>
            <a:endParaRPr b="0"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
        <p:nvSpPr>
          <p:cNvPr id="84" name="CustomShape 3"/>
          <p:cNvSpPr/>
          <p:nvPr/>
        </p:nvSpPr>
        <p:spPr>
          <a:xfrm>
            <a:off x="62769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85" name="CustomShape 4"/>
          <p:cNvSpPr/>
          <p:nvPr/>
        </p:nvSpPr>
        <p:spPr>
          <a:xfrm>
            <a:off x="65055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86" name="CustomShape 5"/>
          <p:cNvSpPr/>
          <p:nvPr/>
        </p:nvSpPr>
        <p:spPr>
          <a:xfrm>
            <a:off x="67341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87" name="CustomShape 6"/>
          <p:cNvSpPr/>
          <p:nvPr/>
        </p:nvSpPr>
        <p:spPr>
          <a:xfrm>
            <a:off x="69627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88" name="CustomShape 7"/>
          <p:cNvSpPr/>
          <p:nvPr/>
        </p:nvSpPr>
        <p:spPr>
          <a:xfrm>
            <a:off x="71913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89" name="CustomShape 8"/>
          <p:cNvSpPr/>
          <p:nvPr/>
        </p:nvSpPr>
        <p:spPr>
          <a:xfrm>
            <a:off x="74199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90" name="CustomShape 9"/>
          <p:cNvSpPr/>
          <p:nvPr/>
        </p:nvSpPr>
        <p:spPr>
          <a:xfrm>
            <a:off x="76485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91" name="CustomShape 10"/>
          <p:cNvSpPr/>
          <p:nvPr/>
        </p:nvSpPr>
        <p:spPr>
          <a:xfrm>
            <a:off x="78771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92" name="CustomShape 11"/>
          <p:cNvSpPr/>
          <p:nvPr/>
        </p:nvSpPr>
        <p:spPr>
          <a:xfrm>
            <a:off x="81057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93" name="CustomShape 12"/>
          <p:cNvSpPr/>
          <p:nvPr/>
        </p:nvSpPr>
        <p:spPr>
          <a:xfrm>
            <a:off x="8334360" y="2438280"/>
            <a:ext cx="227520" cy="227520"/>
          </a:xfrm>
          <a:prstGeom prst="rect">
            <a:avLst/>
          </a:prstGeom>
          <a:solidFill>
            <a:schemeClr val="bg1"/>
          </a:solidFill>
          <a:ln w="12600">
            <a:solidFill>
              <a:schemeClr val="tx1"/>
            </a:solidFill>
            <a:miter/>
          </a:ln>
        </p:spPr>
        <p:style>
          <a:lnRef idx="0"/>
          <a:fillRef idx="0"/>
          <a:effectRef idx="0"/>
          <a:fontRef idx="minor"/>
        </p:style>
      </p:sp>
      <p:sp>
        <p:nvSpPr>
          <p:cNvPr id="94" name="CustomShape 13"/>
          <p:cNvSpPr/>
          <p:nvPr/>
        </p:nvSpPr>
        <p:spPr>
          <a:xfrm>
            <a:off x="62769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95" name="CustomShape 14"/>
          <p:cNvSpPr/>
          <p:nvPr/>
        </p:nvSpPr>
        <p:spPr>
          <a:xfrm>
            <a:off x="65055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96" name="CustomShape 15"/>
          <p:cNvSpPr/>
          <p:nvPr/>
        </p:nvSpPr>
        <p:spPr>
          <a:xfrm>
            <a:off x="67341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97" name="CustomShape 16"/>
          <p:cNvSpPr/>
          <p:nvPr/>
        </p:nvSpPr>
        <p:spPr>
          <a:xfrm>
            <a:off x="69627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98" name="CustomShape 17"/>
          <p:cNvSpPr/>
          <p:nvPr/>
        </p:nvSpPr>
        <p:spPr>
          <a:xfrm>
            <a:off x="71913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99" name="CustomShape 18"/>
          <p:cNvSpPr/>
          <p:nvPr/>
        </p:nvSpPr>
        <p:spPr>
          <a:xfrm>
            <a:off x="74199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100" name="CustomShape 19"/>
          <p:cNvSpPr/>
          <p:nvPr/>
        </p:nvSpPr>
        <p:spPr>
          <a:xfrm>
            <a:off x="76485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101" name="CustomShape 20"/>
          <p:cNvSpPr/>
          <p:nvPr/>
        </p:nvSpPr>
        <p:spPr>
          <a:xfrm>
            <a:off x="78771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102" name="CustomShape 21"/>
          <p:cNvSpPr/>
          <p:nvPr/>
        </p:nvSpPr>
        <p:spPr>
          <a:xfrm>
            <a:off x="81057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103" name="CustomShape 22"/>
          <p:cNvSpPr/>
          <p:nvPr/>
        </p:nvSpPr>
        <p:spPr>
          <a:xfrm>
            <a:off x="8334360" y="2666880"/>
            <a:ext cx="227520" cy="227520"/>
          </a:xfrm>
          <a:prstGeom prst="rect">
            <a:avLst/>
          </a:prstGeom>
          <a:solidFill>
            <a:schemeClr val="bg1"/>
          </a:solidFill>
          <a:ln w="12600">
            <a:solidFill>
              <a:schemeClr val="tx1"/>
            </a:solidFill>
            <a:miter/>
          </a:ln>
        </p:spPr>
        <p:style>
          <a:lnRef idx="0"/>
          <a:fillRef idx="0"/>
          <a:effectRef idx="0"/>
          <a:fontRef idx="minor"/>
        </p:style>
      </p:sp>
      <p:sp>
        <p:nvSpPr>
          <p:cNvPr id="104" name="CustomShape 23"/>
          <p:cNvSpPr/>
          <p:nvPr/>
        </p:nvSpPr>
        <p:spPr>
          <a:xfrm>
            <a:off x="62769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05" name="CustomShape 24"/>
          <p:cNvSpPr/>
          <p:nvPr/>
        </p:nvSpPr>
        <p:spPr>
          <a:xfrm>
            <a:off x="65055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06" name="CustomShape 25"/>
          <p:cNvSpPr/>
          <p:nvPr/>
        </p:nvSpPr>
        <p:spPr>
          <a:xfrm>
            <a:off x="67341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07" name="CustomShape 26"/>
          <p:cNvSpPr/>
          <p:nvPr/>
        </p:nvSpPr>
        <p:spPr>
          <a:xfrm>
            <a:off x="69627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08" name="CustomShape 27"/>
          <p:cNvSpPr/>
          <p:nvPr/>
        </p:nvSpPr>
        <p:spPr>
          <a:xfrm>
            <a:off x="71913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09" name="CustomShape 28"/>
          <p:cNvSpPr/>
          <p:nvPr/>
        </p:nvSpPr>
        <p:spPr>
          <a:xfrm>
            <a:off x="74199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10" name="CustomShape 29"/>
          <p:cNvSpPr/>
          <p:nvPr/>
        </p:nvSpPr>
        <p:spPr>
          <a:xfrm>
            <a:off x="76485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11" name="CustomShape 30"/>
          <p:cNvSpPr/>
          <p:nvPr/>
        </p:nvSpPr>
        <p:spPr>
          <a:xfrm>
            <a:off x="78771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12" name="CustomShape 31"/>
          <p:cNvSpPr/>
          <p:nvPr/>
        </p:nvSpPr>
        <p:spPr>
          <a:xfrm>
            <a:off x="81057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13" name="CustomShape 32"/>
          <p:cNvSpPr/>
          <p:nvPr/>
        </p:nvSpPr>
        <p:spPr>
          <a:xfrm>
            <a:off x="8334360" y="2895480"/>
            <a:ext cx="227520" cy="227520"/>
          </a:xfrm>
          <a:prstGeom prst="rect">
            <a:avLst/>
          </a:prstGeom>
          <a:solidFill>
            <a:schemeClr val="bg1"/>
          </a:solidFill>
          <a:ln w="12600">
            <a:solidFill>
              <a:schemeClr val="tx1"/>
            </a:solidFill>
            <a:miter/>
          </a:ln>
        </p:spPr>
        <p:style>
          <a:lnRef idx="0"/>
          <a:fillRef idx="0"/>
          <a:effectRef idx="0"/>
          <a:fontRef idx="minor"/>
        </p:style>
      </p:sp>
      <p:sp>
        <p:nvSpPr>
          <p:cNvPr id="114" name="CustomShape 33"/>
          <p:cNvSpPr/>
          <p:nvPr/>
        </p:nvSpPr>
        <p:spPr>
          <a:xfrm>
            <a:off x="62769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15" name="CustomShape 34"/>
          <p:cNvSpPr/>
          <p:nvPr/>
        </p:nvSpPr>
        <p:spPr>
          <a:xfrm>
            <a:off x="65055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16" name="CustomShape 35"/>
          <p:cNvSpPr/>
          <p:nvPr/>
        </p:nvSpPr>
        <p:spPr>
          <a:xfrm>
            <a:off x="67341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17" name="CustomShape 36"/>
          <p:cNvSpPr/>
          <p:nvPr/>
        </p:nvSpPr>
        <p:spPr>
          <a:xfrm>
            <a:off x="69627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18" name="CustomShape 37"/>
          <p:cNvSpPr/>
          <p:nvPr/>
        </p:nvSpPr>
        <p:spPr>
          <a:xfrm>
            <a:off x="71913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19" name="CustomShape 38"/>
          <p:cNvSpPr/>
          <p:nvPr/>
        </p:nvSpPr>
        <p:spPr>
          <a:xfrm>
            <a:off x="74199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20" name="CustomShape 39"/>
          <p:cNvSpPr/>
          <p:nvPr/>
        </p:nvSpPr>
        <p:spPr>
          <a:xfrm>
            <a:off x="76485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21" name="CustomShape 40"/>
          <p:cNvSpPr/>
          <p:nvPr/>
        </p:nvSpPr>
        <p:spPr>
          <a:xfrm>
            <a:off x="78771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22" name="CustomShape 41"/>
          <p:cNvSpPr/>
          <p:nvPr/>
        </p:nvSpPr>
        <p:spPr>
          <a:xfrm>
            <a:off x="81057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23" name="CustomShape 42"/>
          <p:cNvSpPr/>
          <p:nvPr/>
        </p:nvSpPr>
        <p:spPr>
          <a:xfrm>
            <a:off x="8334360" y="3124080"/>
            <a:ext cx="227520" cy="227520"/>
          </a:xfrm>
          <a:prstGeom prst="rect">
            <a:avLst/>
          </a:prstGeom>
          <a:solidFill>
            <a:schemeClr val="bg1"/>
          </a:solidFill>
          <a:ln w="12600">
            <a:solidFill>
              <a:schemeClr val="tx1"/>
            </a:solidFill>
            <a:miter/>
          </a:ln>
        </p:spPr>
        <p:style>
          <a:lnRef idx="0"/>
          <a:fillRef idx="0"/>
          <a:effectRef idx="0"/>
          <a:fontRef idx="minor"/>
        </p:style>
      </p:sp>
      <p:sp>
        <p:nvSpPr>
          <p:cNvPr id="124" name="CustomShape 43"/>
          <p:cNvSpPr/>
          <p:nvPr/>
        </p:nvSpPr>
        <p:spPr>
          <a:xfrm>
            <a:off x="62769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25" name="CustomShape 44"/>
          <p:cNvSpPr/>
          <p:nvPr/>
        </p:nvSpPr>
        <p:spPr>
          <a:xfrm>
            <a:off x="65055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26" name="CustomShape 45"/>
          <p:cNvSpPr/>
          <p:nvPr/>
        </p:nvSpPr>
        <p:spPr>
          <a:xfrm>
            <a:off x="67341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27" name="CustomShape 46"/>
          <p:cNvSpPr/>
          <p:nvPr/>
        </p:nvSpPr>
        <p:spPr>
          <a:xfrm>
            <a:off x="69627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28" name="CustomShape 47"/>
          <p:cNvSpPr/>
          <p:nvPr/>
        </p:nvSpPr>
        <p:spPr>
          <a:xfrm>
            <a:off x="71913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29" name="CustomShape 48"/>
          <p:cNvSpPr/>
          <p:nvPr/>
        </p:nvSpPr>
        <p:spPr>
          <a:xfrm>
            <a:off x="74199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30" name="CustomShape 49"/>
          <p:cNvSpPr/>
          <p:nvPr/>
        </p:nvSpPr>
        <p:spPr>
          <a:xfrm>
            <a:off x="76485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31" name="CustomShape 50"/>
          <p:cNvSpPr/>
          <p:nvPr/>
        </p:nvSpPr>
        <p:spPr>
          <a:xfrm>
            <a:off x="78771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32" name="CustomShape 51"/>
          <p:cNvSpPr/>
          <p:nvPr/>
        </p:nvSpPr>
        <p:spPr>
          <a:xfrm>
            <a:off x="81057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33" name="CustomShape 52"/>
          <p:cNvSpPr/>
          <p:nvPr/>
        </p:nvSpPr>
        <p:spPr>
          <a:xfrm>
            <a:off x="8334360" y="3352680"/>
            <a:ext cx="227520" cy="227520"/>
          </a:xfrm>
          <a:prstGeom prst="rect">
            <a:avLst/>
          </a:prstGeom>
          <a:solidFill>
            <a:schemeClr val="bg1"/>
          </a:solidFill>
          <a:ln w="12600">
            <a:solidFill>
              <a:schemeClr val="tx1"/>
            </a:solidFill>
            <a:miter/>
          </a:ln>
        </p:spPr>
        <p:style>
          <a:lnRef idx="0"/>
          <a:fillRef idx="0"/>
          <a:effectRef idx="0"/>
          <a:fontRef idx="minor"/>
        </p:style>
      </p:sp>
      <p:sp>
        <p:nvSpPr>
          <p:cNvPr id="134" name="CustomShape 53"/>
          <p:cNvSpPr/>
          <p:nvPr/>
        </p:nvSpPr>
        <p:spPr>
          <a:xfrm>
            <a:off x="62769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35" name="CustomShape 54"/>
          <p:cNvSpPr/>
          <p:nvPr/>
        </p:nvSpPr>
        <p:spPr>
          <a:xfrm>
            <a:off x="65055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36" name="CustomShape 55"/>
          <p:cNvSpPr/>
          <p:nvPr/>
        </p:nvSpPr>
        <p:spPr>
          <a:xfrm>
            <a:off x="67341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37" name="CustomShape 56"/>
          <p:cNvSpPr/>
          <p:nvPr/>
        </p:nvSpPr>
        <p:spPr>
          <a:xfrm>
            <a:off x="69627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38" name="CustomShape 57"/>
          <p:cNvSpPr/>
          <p:nvPr/>
        </p:nvSpPr>
        <p:spPr>
          <a:xfrm>
            <a:off x="71913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39" name="CustomShape 58"/>
          <p:cNvSpPr/>
          <p:nvPr/>
        </p:nvSpPr>
        <p:spPr>
          <a:xfrm>
            <a:off x="74199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40" name="CustomShape 59"/>
          <p:cNvSpPr/>
          <p:nvPr/>
        </p:nvSpPr>
        <p:spPr>
          <a:xfrm>
            <a:off x="76485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41" name="CustomShape 60"/>
          <p:cNvSpPr/>
          <p:nvPr/>
        </p:nvSpPr>
        <p:spPr>
          <a:xfrm>
            <a:off x="78771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42" name="CustomShape 61"/>
          <p:cNvSpPr/>
          <p:nvPr/>
        </p:nvSpPr>
        <p:spPr>
          <a:xfrm>
            <a:off x="81057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43" name="CustomShape 62"/>
          <p:cNvSpPr/>
          <p:nvPr/>
        </p:nvSpPr>
        <p:spPr>
          <a:xfrm>
            <a:off x="8334360" y="3581280"/>
            <a:ext cx="227520" cy="227520"/>
          </a:xfrm>
          <a:prstGeom prst="rect">
            <a:avLst/>
          </a:prstGeom>
          <a:solidFill>
            <a:schemeClr val="bg1"/>
          </a:solidFill>
          <a:ln w="12600">
            <a:solidFill>
              <a:schemeClr val="tx1"/>
            </a:solidFill>
            <a:miter/>
          </a:ln>
        </p:spPr>
        <p:style>
          <a:lnRef idx="0"/>
          <a:fillRef idx="0"/>
          <a:effectRef idx="0"/>
          <a:fontRef idx="minor"/>
        </p:style>
      </p:sp>
      <p:sp>
        <p:nvSpPr>
          <p:cNvPr id="144" name="CustomShape 63"/>
          <p:cNvSpPr/>
          <p:nvPr/>
        </p:nvSpPr>
        <p:spPr>
          <a:xfrm>
            <a:off x="62769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45" name="CustomShape 64"/>
          <p:cNvSpPr/>
          <p:nvPr/>
        </p:nvSpPr>
        <p:spPr>
          <a:xfrm>
            <a:off x="65055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46" name="CustomShape 65"/>
          <p:cNvSpPr/>
          <p:nvPr/>
        </p:nvSpPr>
        <p:spPr>
          <a:xfrm>
            <a:off x="67341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47" name="CustomShape 66"/>
          <p:cNvSpPr/>
          <p:nvPr/>
        </p:nvSpPr>
        <p:spPr>
          <a:xfrm>
            <a:off x="69627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48" name="CustomShape 67"/>
          <p:cNvSpPr/>
          <p:nvPr/>
        </p:nvSpPr>
        <p:spPr>
          <a:xfrm>
            <a:off x="71913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49" name="CustomShape 68"/>
          <p:cNvSpPr/>
          <p:nvPr/>
        </p:nvSpPr>
        <p:spPr>
          <a:xfrm>
            <a:off x="74199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50" name="CustomShape 69"/>
          <p:cNvSpPr/>
          <p:nvPr/>
        </p:nvSpPr>
        <p:spPr>
          <a:xfrm>
            <a:off x="76485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51" name="CustomShape 70"/>
          <p:cNvSpPr/>
          <p:nvPr/>
        </p:nvSpPr>
        <p:spPr>
          <a:xfrm>
            <a:off x="78771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52" name="CustomShape 71"/>
          <p:cNvSpPr/>
          <p:nvPr/>
        </p:nvSpPr>
        <p:spPr>
          <a:xfrm>
            <a:off x="81057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53" name="CustomShape 72"/>
          <p:cNvSpPr/>
          <p:nvPr/>
        </p:nvSpPr>
        <p:spPr>
          <a:xfrm>
            <a:off x="8334360" y="3809880"/>
            <a:ext cx="227520" cy="227520"/>
          </a:xfrm>
          <a:prstGeom prst="rect">
            <a:avLst/>
          </a:prstGeom>
          <a:solidFill>
            <a:schemeClr val="bg1"/>
          </a:solidFill>
          <a:ln w="12600">
            <a:solidFill>
              <a:schemeClr val="tx1"/>
            </a:solidFill>
            <a:miter/>
          </a:ln>
        </p:spPr>
        <p:style>
          <a:lnRef idx="0"/>
          <a:fillRef idx="0"/>
          <a:effectRef idx="0"/>
          <a:fontRef idx="minor"/>
        </p:style>
      </p:sp>
      <p:sp>
        <p:nvSpPr>
          <p:cNvPr id="154" name="CustomShape 73"/>
          <p:cNvSpPr/>
          <p:nvPr/>
        </p:nvSpPr>
        <p:spPr>
          <a:xfrm>
            <a:off x="62769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55" name="CustomShape 74"/>
          <p:cNvSpPr/>
          <p:nvPr/>
        </p:nvSpPr>
        <p:spPr>
          <a:xfrm>
            <a:off x="65055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56" name="CustomShape 75"/>
          <p:cNvSpPr/>
          <p:nvPr/>
        </p:nvSpPr>
        <p:spPr>
          <a:xfrm>
            <a:off x="67341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57" name="CustomShape 76"/>
          <p:cNvSpPr/>
          <p:nvPr/>
        </p:nvSpPr>
        <p:spPr>
          <a:xfrm>
            <a:off x="69627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58" name="CustomShape 77"/>
          <p:cNvSpPr/>
          <p:nvPr/>
        </p:nvSpPr>
        <p:spPr>
          <a:xfrm>
            <a:off x="71913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59" name="CustomShape 78"/>
          <p:cNvSpPr/>
          <p:nvPr/>
        </p:nvSpPr>
        <p:spPr>
          <a:xfrm>
            <a:off x="74199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60" name="CustomShape 79"/>
          <p:cNvSpPr/>
          <p:nvPr/>
        </p:nvSpPr>
        <p:spPr>
          <a:xfrm>
            <a:off x="76485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61" name="CustomShape 80"/>
          <p:cNvSpPr/>
          <p:nvPr/>
        </p:nvSpPr>
        <p:spPr>
          <a:xfrm>
            <a:off x="78771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62" name="CustomShape 81"/>
          <p:cNvSpPr/>
          <p:nvPr/>
        </p:nvSpPr>
        <p:spPr>
          <a:xfrm>
            <a:off x="81057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63" name="CustomShape 82"/>
          <p:cNvSpPr/>
          <p:nvPr/>
        </p:nvSpPr>
        <p:spPr>
          <a:xfrm>
            <a:off x="8334360" y="4038480"/>
            <a:ext cx="227520" cy="227520"/>
          </a:xfrm>
          <a:prstGeom prst="rect">
            <a:avLst/>
          </a:prstGeom>
          <a:solidFill>
            <a:schemeClr val="bg1"/>
          </a:solidFill>
          <a:ln w="12600">
            <a:solidFill>
              <a:schemeClr val="tx1"/>
            </a:solidFill>
            <a:miter/>
          </a:ln>
        </p:spPr>
        <p:style>
          <a:lnRef idx="0"/>
          <a:fillRef idx="0"/>
          <a:effectRef idx="0"/>
          <a:fontRef idx="minor"/>
        </p:style>
      </p:sp>
      <p:sp>
        <p:nvSpPr>
          <p:cNvPr id="164" name="CustomShape 83"/>
          <p:cNvSpPr/>
          <p:nvPr/>
        </p:nvSpPr>
        <p:spPr>
          <a:xfrm>
            <a:off x="62769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65" name="CustomShape 84"/>
          <p:cNvSpPr/>
          <p:nvPr/>
        </p:nvSpPr>
        <p:spPr>
          <a:xfrm>
            <a:off x="65055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66" name="CustomShape 85"/>
          <p:cNvSpPr/>
          <p:nvPr/>
        </p:nvSpPr>
        <p:spPr>
          <a:xfrm>
            <a:off x="67341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67" name="CustomShape 86"/>
          <p:cNvSpPr/>
          <p:nvPr/>
        </p:nvSpPr>
        <p:spPr>
          <a:xfrm>
            <a:off x="69627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68" name="CustomShape 87"/>
          <p:cNvSpPr/>
          <p:nvPr/>
        </p:nvSpPr>
        <p:spPr>
          <a:xfrm>
            <a:off x="71913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69" name="CustomShape 88"/>
          <p:cNvSpPr/>
          <p:nvPr/>
        </p:nvSpPr>
        <p:spPr>
          <a:xfrm>
            <a:off x="74199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70" name="CustomShape 89"/>
          <p:cNvSpPr/>
          <p:nvPr/>
        </p:nvSpPr>
        <p:spPr>
          <a:xfrm>
            <a:off x="76485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71" name="CustomShape 90"/>
          <p:cNvSpPr/>
          <p:nvPr/>
        </p:nvSpPr>
        <p:spPr>
          <a:xfrm>
            <a:off x="78771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72" name="CustomShape 91"/>
          <p:cNvSpPr/>
          <p:nvPr/>
        </p:nvSpPr>
        <p:spPr>
          <a:xfrm>
            <a:off x="81057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73" name="CustomShape 92"/>
          <p:cNvSpPr/>
          <p:nvPr/>
        </p:nvSpPr>
        <p:spPr>
          <a:xfrm>
            <a:off x="8334360" y="4267080"/>
            <a:ext cx="227520" cy="227520"/>
          </a:xfrm>
          <a:prstGeom prst="rect">
            <a:avLst/>
          </a:prstGeom>
          <a:solidFill>
            <a:schemeClr val="bg1"/>
          </a:solidFill>
          <a:ln w="12600">
            <a:solidFill>
              <a:schemeClr val="tx1"/>
            </a:solidFill>
            <a:miter/>
          </a:ln>
        </p:spPr>
        <p:style>
          <a:lnRef idx="0"/>
          <a:fillRef idx="0"/>
          <a:effectRef idx="0"/>
          <a:fontRef idx="minor"/>
        </p:style>
      </p:sp>
      <p:sp>
        <p:nvSpPr>
          <p:cNvPr id="174" name="CustomShape 93"/>
          <p:cNvSpPr/>
          <p:nvPr/>
        </p:nvSpPr>
        <p:spPr>
          <a:xfrm>
            <a:off x="62769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75" name="CustomShape 94"/>
          <p:cNvSpPr/>
          <p:nvPr/>
        </p:nvSpPr>
        <p:spPr>
          <a:xfrm>
            <a:off x="65055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76" name="CustomShape 95"/>
          <p:cNvSpPr/>
          <p:nvPr/>
        </p:nvSpPr>
        <p:spPr>
          <a:xfrm>
            <a:off x="67341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77" name="CustomShape 96"/>
          <p:cNvSpPr/>
          <p:nvPr/>
        </p:nvSpPr>
        <p:spPr>
          <a:xfrm>
            <a:off x="69627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78" name="CustomShape 97"/>
          <p:cNvSpPr/>
          <p:nvPr/>
        </p:nvSpPr>
        <p:spPr>
          <a:xfrm>
            <a:off x="71913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79" name="CustomShape 98"/>
          <p:cNvSpPr/>
          <p:nvPr/>
        </p:nvSpPr>
        <p:spPr>
          <a:xfrm>
            <a:off x="74199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80" name="CustomShape 99"/>
          <p:cNvSpPr/>
          <p:nvPr/>
        </p:nvSpPr>
        <p:spPr>
          <a:xfrm>
            <a:off x="76485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81" name="CustomShape 100"/>
          <p:cNvSpPr/>
          <p:nvPr/>
        </p:nvSpPr>
        <p:spPr>
          <a:xfrm>
            <a:off x="78771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82" name="CustomShape 101"/>
          <p:cNvSpPr/>
          <p:nvPr/>
        </p:nvSpPr>
        <p:spPr>
          <a:xfrm>
            <a:off x="81057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83" name="CustomShape 102"/>
          <p:cNvSpPr/>
          <p:nvPr/>
        </p:nvSpPr>
        <p:spPr>
          <a:xfrm>
            <a:off x="8334360" y="4495680"/>
            <a:ext cx="227520" cy="227520"/>
          </a:xfrm>
          <a:prstGeom prst="rect">
            <a:avLst/>
          </a:prstGeom>
          <a:solidFill>
            <a:schemeClr val="bg1"/>
          </a:solidFill>
          <a:ln w="12600">
            <a:solidFill>
              <a:schemeClr val="tx1"/>
            </a:solidFill>
            <a:miter/>
          </a:ln>
        </p:spPr>
        <p:style>
          <a:lnRef idx="0"/>
          <a:fillRef idx="0"/>
          <a:effectRef idx="0"/>
          <a:fontRef idx="minor"/>
        </p:style>
      </p:sp>
      <p:sp>
        <p:nvSpPr>
          <p:cNvPr id="184" name="CustomShape 103"/>
          <p:cNvSpPr/>
          <p:nvPr/>
        </p:nvSpPr>
        <p:spPr>
          <a:xfrm>
            <a:off x="62769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85" name="CustomShape 104"/>
          <p:cNvSpPr/>
          <p:nvPr/>
        </p:nvSpPr>
        <p:spPr>
          <a:xfrm>
            <a:off x="65055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86" name="CustomShape 105"/>
          <p:cNvSpPr/>
          <p:nvPr/>
        </p:nvSpPr>
        <p:spPr>
          <a:xfrm>
            <a:off x="67341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87" name="CustomShape 106"/>
          <p:cNvSpPr/>
          <p:nvPr/>
        </p:nvSpPr>
        <p:spPr>
          <a:xfrm>
            <a:off x="69627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88" name="CustomShape 107"/>
          <p:cNvSpPr/>
          <p:nvPr/>
        </p:nvSpPr>
        <p:spPr>
          <a:xfrm>
            <a:off x="71913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89" name="CustomShape 108"/>
          <p:cNvSpPr/>
          <p:nvPr/>
        </p:nvSpPr>
        <p:spPr>
          <a:xfrm>
            <a:off x="74199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90" name="CustomShape 109"/>
          <p:cNvSpPr/>
          <p:nvPr/>
        </p:nvSpPr>
        <p:spPr>
          <a:xfrm>
            <a:off x="76485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91" name="CustomShape 110"/>
          <p:cNvSpPr/>
          <p:nvPr/>
        </p:nvSpPr>
        <p:spPr>
          <a:xfrm>
            <a:off x="78771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92" name="CustomShape 111"/>
          <p:cNvSpPr/>
          <p:nvPr/>
        </p:nvSpPr>
        <p:spPr>
          <a:xfrm>
            <a:off x="81057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93" name="CustomShape 112"/>
          <p:cNvSpPr/>
          <p:nvPr/>
        </p:nvSpPr>
        <p:spPr>
          <a:xfrm>
            <a:off x="8334360" y="4724280"/>
            <a:ext cx="227520" cy="227520"/>
          </a:xfrm>
          <a:prstGeom prst="rect">
            <a:avLst/>
          </a:prstGeom>
          <a:solidFill>
            <a:schemeClr val="bg1"/>
          </a:solidFill>
          <a:ln w="12600">
            <a:solidFill>
              <a:schemeClr val="tx1"/>
            </a:solidFill>
            <a:miter/>
          </a:ln>
        </p:spPr>
        <p:style>
          <a:lnRef idx="0"/>
          <a:fillRef idx="0"/>
          <a:effectRef idx="0"/>
          <a:fontRef idx="minor"/>
        </p:style>
      </p:sp>
      <p:sp>
        <p:nvSpPr>
          <p:cNvPr id="194" name="CustomShape 113"/>
          <p:cNvSpPr/>
          <p:nvPr/>
        </p:nvSpPr>
        <p:spPr>
          <a:xfrm>
            <a:off x="62769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195" name="CustomShape 114"/>
          <p:cNvSpPr/>
          <p:nvPr/>
        </p:nvSpPr>
        <p:spPr>
          <a:xfrm>
            <a:off x="65055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196" name="CustomShape 115"/>
          <p:cNvSpPr/>
          <p:nvPr/>
        </p:nvSpPr>
        <p:spPr>
          <a:xfrm>
            <a:off x="67341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197" name="CustomShape 116"/>
          <p:cNvSpPr/>
          <p:nvPr/>
        </p:nvSpPr>
        <p:spPr>
          <a:xfrm>
            <a:off x="69627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198" name="CustomShape 117"/>
          <p:cNvSpPr/>
          <p:nvPr/>
        </p:nvSpPr>
        <p:spPr>
          <a:xfrm>
            <a:off x="71913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199" name="CustomShape 118"/>
          <p:cNvSpPr/>
          <p:nvPr/>
        </p:nvSpPr>
        <p:spPr>
          <a:xfrm>
            <a:off x="74199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200" name="CustomShape 119"/>
          <p:cNvSpPr/>
          <p:nvPr/>
        </p:nvSpPr>
        <p:spPr>
          <a:xfrm>
            <a:off x="76485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201" name="CustomShape 120"/>
          <p:cNvSpPr/>
          <p:nvPr/>
        </p:nvSpPr>
        <p:spPr>
          <a:xfrm>
            <a:off x="78771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202" name="CustomShape 121"/>
          <p:cNvSpPr/>
          <p:nvPr/>
        </p:nvSpPr>
        <p:spPr>
          <a:xfrm>
            <a:off x="81057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203" name="CustomShape 122"/>
          <p:cNvSpPr/>
          <p:nvPr/>
        </p:nvSpPr>
        <p:spPr>
          <a:xfrm>
            <a:off x="8334360" y="4952880"/>
            <a:ext cx="227520" cy="227520"/>
          </a:xfrm>
          <a:prstGeom prst="rect">
            <a:avLst/>
          </a:prstGeom>
          <a:solidFill>
            <a:schemeClr val="bg1"/>
          </a:solidFill>
          <a:ln w="12600">
            <a:solidFill>
              <a:schemeClr val="tx1"/>
            </a:solidFill>
            <a:miter/>
          </a:ln>
        </p:spPr>
        <p:style>
          <a:lnRef idx="0"/>
          <a:fillRef idx="0"/>
          <a:effectRef idx="0"/>
          <a:fontRef idx="minor"/>
        </p:style>
      </p:sp>
      <p:sp>
        <p:nvSpPr>
          <p:cNvPr id="204" name="CustomShape 123"/>
          <p:cNvSpPr/>
          <p:nvPr/>
        </p:nvSpPr>
        <p:spPr>
          <a:xfrm>
            <a:off x="62769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05" name="CustomShape 124"/>
          <p:cNvSpPr/>
          <p:nvPr/>
        </p:nvSpPr>
        <p:spPr>
          <a:xfrm>
            <a:off x="65055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06" name="CustomShape 125"/>
          <p:cNvSpPr/>
          <p:nvPr/>
        </p:nvSpPr>
        <p:spPr>
          <a:xfrm>
            <a:off x="67341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07" name="CustomShape 126"/>
          <p:cNvSpPr/>
          <p:nvPr/>
        </p:nvSpPr>
        <p:spPr>
          <a:xfrm>
            <a:off x="69627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08" name="CustomShape 127"/>
          <p:cNvSpPr/>
          <p:nvPr/>
        </p:nvSpPr>
        <p:spPr>
          <a:xfrm>
            <a:off x="71913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09" name="CustomShape 128"/>
          <p:cNvSpPr/>
          <p:nvPr/>
        </p:nvSpPr>
        <p:spPr>
          <a:xfrm>
            <a:off x="74199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10" name="CustomShape 129"/>
          <p:cNvSpPr/>
          <p:nvPr/>
        </p:nvSpPr>
        <p:spPr>
          <a:xfrm>
            <a:off x="76485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11" name="CustomShape 130"/>
          <p:cNvSpPr/>
          <p:nvPr/>
        </p:nvSpPr>
        <p:spPr>
          <a:xfrm>
            <a:off x="78771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12" name="CustomShape 131"/>
          <p:cNvSpPr/>
          <p:nvPr/>
        </p:nvSpPr>
        <p:spPr>
          <a:xfrm>
            <a:off x="81057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13" name="CustomShape 132"/>
          <p:cNvSpPr/>
          <p:nvPr/>
        </p:nvSpPr>
        <p:spPr>
          <a:xfrm>
            <a:off x="8334360" y="5181480"/>
            <a:ext cx="227520" cy="227520"/>
          </a:xfrm>
          <a:prstGeom prst="rect">
            <a:avLst/>
          </a:prstGeom>
          <a:solidFill>
            <a:schemeClr val="bg1"/>
          </a:solidFill>
          <a:ln w="12600">
            <a:solidFill>
              <a:schemeClr val="tx1"/>
            </a:solidFill>
            <a:miter/>
          </a:ln>
        </p:spPr>
        <p:style>
          <a:lnRef idx="0"/>
          <a:fillRef idx="0"/>
          <a:effectRef idx="0"/>
          <a:fontRef idx="minor"/>
        </p:style>
      </p:sp>
      <p:sp>
        <p:nvSpPr>
          <p:cNvPr id="214" name="CustomShape 133"/>
          <p:cNvSpPr/>
          <p:nvPr/>
        </p:nvSpPr>
        <p:spPr>
          <a:xfrm>
            <a:off x="62769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15" name="CustomShape 134"/>
          <p:cNvSpPr/>
          <p:nvPr/>
        </p:nvSpPr>
        <p:spPr>
          <a:xfrm>
            <a:off x="65055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16" name="CustomShape 135"/>
          <p:cNvSpPr/>
          <p:nvPr/>
        </p:nvSpPr>
        <p:spPr>
          <a:xfrm>
            <a:off x="67341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17" name="CustomShape 136"/>
          <p:cNvSpPr/>
          <p:nvPr/>
        </p:nvSpPr>
        <p:spPr>
          <a:xfrm>
            <a:off x="69627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18" name="CustomShape 137"/>
          <p:cNvSpPr/>
          <p:nvPr/>
        </p:nvSpPr>
        <p:spPr>
          <a:xfrm>
            <a:off x="71913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19" name="CustomShape 138"/>
          <p:cNvSpPr/>
          <p:nvPr/>
        </p:nvSpPr>
        <p:spPr>
          <a:xfrm>
            <a:off x="74199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20" name="CustomShape 139"/>
          <p:cNvSpPr/>
          <p:nvPr/>
        </p:nvSpPr>
        <p:spPr>
          <a:xfrm>
            <a:off x="76485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21" name="CustomShape 140"/>
          <p:cNvSpPr/>
          <p:nvPr/>
        </p:nvSpPr>
        <p:spPr>
          <a:xfrm>
            <a:off x="78771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22" name="CustomShape 141"/>
          <p:cNvSpPr/>
          <p:nvPr/>
        </p:nvSpPr>
        <p:spPr>
          <a:xfrm>
            <a:off x="81057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23" name="CustomShape 142"/>
          <p:cNvSpPr/>
          <p:nvPr/>
        </p:nvSpPr>
        <p:spPr>
          <a:xfrm>
            <a:off x="8334360" y="5410080"/>
            <a:ext cx="227520" cy="227520"/>
          </a:xfrm>
          <a:prstGeom prst="rect">
            <a:avLst/>
          </a:prstGeom>
          <a:solidFill>
            <a:schemeClr val="bg1"/>
          </a:solidFill>
          <a:ln w="12600">
            <a:solidFill>
              <a:schemeClr val="tx1"/>
            </a:solidFill>
            <a:miter/>
          </a:ln>
        </p:spPr>
        <p:style>
          <a:lnRef idx="0"/>
          <a:fillRef idx="0"/>
          <a:effectRef idx="0"/>
          <a:fontRef idx="minor"/>
        </p:style>
      </p:sp>
      <p:sp>
        <p:nvSpPr>
          <p:cNvPr id="224" name="CustomShape 143"/>
          <p:cNvSpPr/>
          <p:nvPr/>
        </p:nvSpPr>
        <p:spPr>
          <a:xfrm>
            <a:off x="62769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25" name="CustomShape 144"/>
          <p:cNvSpPr/>
          <p:nvPr/>
        </p:nvSpPr>
        <p:spPr>
          <a:xfrm>
            <a:off x="65055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26" name="CustomShape 145"/>
          <p:cNvSpPr/>
          <p:nvPr/>
        </p:nvSpPr>
        <p:spPr>
          <a:xfrm>
            <a:off x="67341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27" name="CustomShape 146"/>
          <p:cNvSpPr/>
          <p:nvPr/>
        </p:nvSpPr>
        <p:spPr>
          <a:xfrm>
            <a:off x="69627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28" name="CustomShape 147"/>
          <p:cNvSpPr/>
          <p:nvPr/>
        </p:nvSpPr>
        <p:spPr>
          <a:xfrm>
            <a:off x="71913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29" name="CustomShape 148"/>
          <p:cNvSpPr/>
          <p:nvPr/>
        </p:nvSpPr>
        <p:spPr>
          <a:xfrm>
            <a:off x="74199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30" name="CustomShape 149"/>
          <p:cNvSpPr/>
          <p:nvPr/>
        </p:nvSpPr>
        <p:spPr>
          <a:xfrm>
            <a:off x="76485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31" name="CustomShape 150"/>
          <p:cNvSpPr/>
          <p:nvPr/>
        </p:nvSpPr>
        <p:spPr>
          <a:xfrm>
            <a:off x="78771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32" name="CustomShape 151"/>
          <p:cNvSpPr/>
          <p:nvPr/>
        </p:nvSpPr>
        <p:spPr>
          <a:xfrm>
            <a:off x="81057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33" name="CustomShape 152"/>
          <p:cNvSpPr/>
          <p:nvPr/>
        </p:nvSpPr>
        <p:spPr>
          <a:xfrm>
            <a:off x="8334360" y="5638680"/>
            <a:ext cx="227520" cy="227520"/>
          </a:xfrm>
          <a:prstGeom prst="rect">
            <a:avLst/>
          </a:prstGeom>
          <a:solidFill>
            <a:schemeClr val="bg1"/>
          </a:solidFill>
          <a:ln w="12600">
            <a:solidFill>
              <a:schemeClr val="tx1"/>
            </a:solidFill>
            <a:miter/>
          </a:ln>
        </p:spPr>
        <p:style>
          <a:lnRef idx="0"/>
          <a:fillRef idx="0"/>
          <a:effectRef idx="0"/>
          <a:fontRef idx="minor"/>
        </p:style>
      </p:sp>
      <p:sp>
        <p:nvSpPr>
          <p:cNvPr id="234" name="CustomShape 153"/>
          <p:cNvSpPr/>
          <p:nvPr/>
        </p:nvSpPr>
        <p:spPr>
          <a:xfrm>
            <a:off x="5896080" y="2650320"/>
            <a:ext cx="37980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lang="en-US" sz="1800" spc="-1" strike="noStrike">
                <a:solidFill>
                  <a:srgbClr val="000000"/>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p:txBody>
      </p:sp>
      <p:sp>
        <p:nvSpPr>
          <p:cNvPr id="235" name="CustomShape 154"/>
          <p:cNvSpPr/>
          <p:nvPr/>
        </p:nvSpPr>
        <p:spPr>
          <a:xfrm>
            <a:off x="5394960" y="5562720"/>
            <a:ext cx="88092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i="1" lang="en-US" sz="1800" spc="-1" strike="noStrike">
                <a:solidFill>
                  <a:srgbClr val="000000"/>
                </a:solidFill>
                <a:uFill>
                  <a:solidFill>
                    <a:srgbClr val="ffffff"/>
                  </a:solidFill>
                </a:uFill>
                <a:latin typeface="Arial"/>
                <a:ea typeface="DejaVu Sans"/>
              </a:rPr>
              <a:t>M -1</a:t>
            </a:r>
            <a:endParaRPr b="0" lang="en-US" sz="1800" spc="-1" strike="noStrike">
              <a:solidFill>
                <a:srgbClr val="000000"/>
              </a:solidFill>
              <a:uFill>
                <a:solidFill>
                  <a:srgbClr val="ffffff"/>
                </a:solidFill>
              </a:uFill>
              <a:latin typeface="Arial"/>
            </a:endParaRPr>
          </a:p>
        </p:txBody>
      </p:sp>
      <p:sp>
        <p:nvSpPr>
          <p:cNvPr id="236" name="CustomShape 155"/>
          <p:cNvSpPr/>
          <p:nvPr/>
        </p:nvSpPr>
        <p:spPr>
          <a:xfrm>
            <a:off x="6276960" y="2133720"/>
            <a:ext cx="37980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lang="en-US" sz="1800" spc="-1" strike="noStrike">
                <a:solidFill>
                  <a:srgbClr val="000000"/>
                </a:solidFill>
                <a:uFill>
                  <a:solidFill>
                    <a:srgbClr val="ffffff"/>
                  </a:solidFill>
                </a:uFill>
                <a:latin typeface="Arial"/>
                <a:ea typeface="DejaVu Sans"/>
              </a:rPr>
              <a:t>0</a:t>
            </a:r>
            <a:endParaRPr b="0" lang="en-US" sz="1800" spc="-1" strike="noStrike">
              <a:solidFill>
                <a:srgbClr val="000000"/>
              </a:solidFill>
              <a:uFill>
                <a:solidFill>
                  <a:srgbClr val="ffffff"/>
                </a:solidFill>
              </a:uFill>
              <a:latin typeface="Arial"/>
            </a:endParaRPr>
          </a:p>
        </p:txBody>
      </p:sp>
      <p:sp>
        <p:nvSpPr>
          <p:cNvPr id="237" name="CustomShape 156"/>
          <p:cNvSpPr/>
          <p:nvPr/>
        </p:nvSpPr>
        <p:spPr>
          <a:xfrm>
            <a:off x="6505560" y="2133720"/>
            <a:ext cx="37980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lang="en-US" sz="1800" spc="-1" strike="noStrike">
                <a:solidFill>
                  <a:srgbClr val="000000"/>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p:txBody>
      </p:sp>
      <p:sp>
        <p:nvSpPr>
          <p:cNvPr id="238" name="CustomShape 157"/>
          <p:cNvSpPr/>
          <p:nvPr/>
        </p:nvSpPr>
        <p:spPr>
          <a:xfrm>
            <a:off x="7955280" y="2133720"/>
            <a:ext cx="75888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i="1" lang="en-US" sz="1800" spc="-1" strike="noStrike">
                <a:solidFill>
                  <a:srgbClr val="000000"/>
                </a:solidFill>
                <a:uFill>
                  <a:solidFill>
                    <a:srgbClr val="ffffff"/>
                  </a:solidFill>
                </a:uFill>
                <a:latin typeface="Arial"/>
                <a:ea typeface="DejaVu Sans"/>
              </a:rPr>
              <a:t>N-1</a:t>
            </a:r>
            <a:endParaRPr b="0" lang="en-US" sz="1800" spc="-1" strike="noStrike">
              <a:solidFill>
                <a:srgbClr val="000000"/>
              </a:solidFill>
              <a:uFill>
                <a:solidFill>
                  <a:srgbClr val="ffffff"/>
                </a:solidFill>
              </a:uFill>
              <a:latin typeface="Arial"/>
            </a:endParaRPr>
          </a:p>
        </p:txBody>
      </p:sp>
      <p:sp>
        <p:nvSpPr>
          <p:cNvPr id="239" name="CustomShape 158"/>
          <p:cNvSpPr/>
          <p:nvPr/>
        </p:nvSpPr>
        <p:spPr>
          <a:xfrm>
            <a:off x="7343640" y="2057400"/>
            <a:ext cx="37980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
        <p:nvSpPr>
          <p:cNvPr id="240" name="CustomShape 159"/>
          <p:cNvSpPr/>
          <p:nvPr/>
        </p:nvSpPr>
        <p:spPr>
          <a:xfrm rot="16200000">
            <a:off x="5812200" y="3971160"/>
            <a:ext cx="37980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
        <p:nvSpPr>
          <p:cNvPr id="241" name="Line 160"/>
          <p:cNvSpPr/>
          <p:nvPr/>
        </p:nvSpPr>
        <p:spPr>
          <a:xfrm>
            <a:off x="5671440" y="2590560"/>
            <a:ext cx="1440" cy="3200400"/>
          </a:xfrm>
          <a:prstGeom prst="line">
            <a:avLst/>
          </a:prstGeom>
          <a:ln w="28440">
            <a:solidFill>
              <a:schemeClr val="tx1"/>
            </a:solidFill>
            <a:round/>
            <a:tailEnd len="med" type="triangle" w="med"/>
          </a:ln>
        </p:spPr>
        <p:style>
          <a:lnRef idx="0"/>
          <a:fillRef idx="0"/>
          <a:effectRef idx="0"/>
          <a:fontRef idx="minor"/>
        </p:style>
      </p:sp>
      <p:sp>
        <p:nvSpPr>
          <p:cNvPr id="242" name="CustomShape 161"/>
          <p:cNvSpPr/>
          <p:nvPr/>
        </p:nvSpPr>
        <p:spPr>
          <a:xfrm>
            <a:off x="7343640" y="1523880"/>
            <a:ext cx="379800" cy="364680"/>
          </a:xfrm>
          <a:prstGeom prst="rect">
            <a:avLst/>
          </a:prstGeom>
          <a:noFill/>
          <a:ln w="38160">
            <a:noFill/>
          </a:ln>
        </p:spPr>
        <p:style>
          <a:lnRef idx="0"/>
          <a:fillRef idx="0"/>
          <a:effectRef idx="0"/>
          <a:fontRef idx="minor"/>
        </p:style>
        <p:txBody>
          <a:bodyPr lIns="92520" rIns="92520" tIns="45360" bIns="45360"/>
          <a:p>
            <a:pPr rtl="1">
              <a:lnSpc>
                <a:spcPct val="100000"/>
              </a:lnSpc>
            </a:pPr>
            <a:r>
              <a:rPr b="1" i="1" lang="en-US" sz="1800" spc="-1" strike="noStrike">
                <a:solidFill>
                  <a:srgbClr val="fafd00"/>
                </a:solidFill>
                <a:uFill>
                  <a:solidFill>
                    <a:srgbClr val="ffffff"/>
                  </a:solidFill>
                </a:uFill>
                <a:latin typeface="Arial"/>
                <a:ea typeface="DejaVu Sans"/>
              </a:rPr>
              <a:t>c</a:t>
            </a:r>
            <a:endParaRPr b="0" lang="en-US" sz="1800" spc="-1" strike="noStrike">
              <a:solidFill>
                <a:srgbClr val="000000"/>
              </a:solidFill>
              <a:uFill>
                <a:solidFill>
                  <a:srgbClr val="ffffff"/>
                </a:solidFill>
              </a:uFill>
              <a:latin typeface="Arial"/>
            </a:endParaRPr>
          </a:p>
        </p:txBody>
      </p:sp>
      <p:sp>
        <p:nvSpPr>
          <p:cNvPr id="243" name="Line 162"/>
          <p:cNvSpPr/>
          <p:nvPr/>
        </p:nvSpPr>
        <p:spPr>
          <a:xfrm>
            <a:off x="6352920" y="1981080"/>
            <a:ext cx="2133720" cy="1440"/>
          </a:xfrm>
          <a:prstGeom prst="line">
            <a:avLst/>
          </a:prstGeom>
          <a:ln w="28440">
            <a:solidFill>
              <a:schemeClr val="tx1"/>
            </a:solidFill>
            <a:round/>
            <a:tailEnd len="med" type="triangle" w="med"/>
          </a:ln>
        </p:spPr>
        <p:style>
          <a:lnRef idx="0"/>
          <a:fillRef idx="0"/>
          <a:effectRef idx="0"/>
          <a:fontRef idx="minor"/>
        </p:style>
      </p:sp>
      <p:sp>
        <p:nvSpPr>
          <p:cNvPr id="244" name="CustomShape 163"/>
          <p:cNvSpPr/>
          <p:nvPr/>
        </p:nvSpPr>
        <p:spPr>
          <a:xfrm>
            <a:off x="457200" y="6126840"/>
            <a:ext cx="4754160" cy="913320"/>
          </a:xfrm>
          <a:prstGeom prst="rect">
            <a:avLst/>
          </a:prstGeom>
          <a:noFill/>
          <a:ln>
            <a:noFill/>
          </a:ln>
        </p:spPr>
        <p:style>
          <a:lnRef idx="0"/>
          <a:fillRef idx="0"/>
          <a:effectRef idx="0"/>
          <a:fontRef idx="minor"/>
        </p:style>
      </p:sp>
      <p:sp>
        <p:nvSpPr>
          <p:cNvPr id="245" name="CustomShape 164"/>
          <p:cNvSpPr/>
          <p:nvPr/>
        </p:nvSpPr>
        <p:spPr>
          <a:xfrm>
            <a:off x="5916960" y="2349720"/>
            <a:ext cx="379800" cy="364680"/>
          </a:xfrm>
          <a:prstGeom prst="rect">
            <a:avLst/>
          </a:prstGeom>
          <a:noFill/>
          <a:ln w="38160">
            <a:noFill/>
          </a:ln>
        </p:spPr>
        <p:style>
          <a:lnRef idx="0"/>
          <a:fillRef idx="0"/>
          <a:effectRef idx="0"/>
          <a:fontRef idx="minor"/>
        </p:style>
        <p:txBody>
          <a:bodyPr lIns="92520" rIns="92520" tIns="45360" bIns="45360"/>
          <a:p>
            <a:pPr algn="r">
              <a:lnSpc>
                <a:spcPct val="100000"/>
              </a:lnSpc>
            </a:pPr>
            <a:r>
              <a:rPr b="1" lang="en-US" sz="1800" spc="-1" strike="noStrike">
                <a:solidFill>
                  <a:srgbClr val="000000"/>
                </a:solidFill>
                <a:uFill>
                  <a:solidFill>
                    <a:srgbClr val="ffffff"/>
                  </a:solidFill>
                </a:uFill>
                <a:latin typeface="Arial"/>
                <a:ea typeface="DejaVu Sans"/>
              </a:rPr>
              <a:t>0</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285840"/>
            <a:ext cx="8228520" cy="1141920"/>
          </a:xfrm>
          <a:prstGeom prst="rect">
            <a:avLst/>
          </a:prstGeom>
          <a:noFill/>
          <a:ln>
            <a:noFill/>
          </a:ln>
        </p:spPr>
        <p:style>
          <a:lnRef idx="0"/>
          <a:fillRef idx="0"/>
          <a:effectRef idx="0"/>
          <a:fontRef idx="minor"/>
        </p:style>
        <p:txBody>
          <a:bodyPr lIns="90000" rIns="90000" tIns="45000" bIns="45000" anchor="ctr"/>
          <a:p>
            <a:pPr algn="ctr" rtl="1">
              <a:lnSpc>
                <a:spcPct val="100000"/>
              </a:lnSpc>
            </a:pPr>
            <a:r>
              <a:rPr b="0" lang="en-US" sz="4400" spc="-1" strike="noStrike">
                <a:solidFill>
                  <a:srgbClr val="000000"/>
                </a:solidFill>
                <a:uFill>
                  <a:solidFill>
                    <a:srgbClr val="ffffff"/>
                  </a:solidFill>
                </a:uFill>
                <a:latin typeface="Calibri"/>
                <a:ea typeface="DejaVu Sans"/>
              </a:rPr>
              <a:t>Image Types </a:t>
            </a:r>
            <a:r>
              <a:rPr b="0" lang="en-US" sz="2800" spc="-1" strike="noStrike">
                <a:solidFill>
                  <a:srgbClr val="000000"/>
                </a:solidFill>
                <a:uFill>
                  <a:solidFill>
                    <a:srgbClr val="ffffff"/>
                  </a:solidFill>
                </a:uFill>
                <a:latin typeface="Calibri"/>
                <a:ea typeface="DejaVu Sans"/>
              </a:rPr>
              <a:t>Cont</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247" name="CustomShape 2"/>
          <p:cNvSpPr/>
          <p:nvPr/>
        </p:nvSpPr>
        <p:spPr>
          <a:xfrm>
            <a:off x="457200" y="1600920"/>
            <a:ext cx="8638920" cy="452484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TrueColor </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every image pixel has three values associated with it: the red, green, and blue components.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It’s represented with 3-Dimensional array of size MxNx3</a:t>
            </a:r>
            <a:endParaRPr b="0" lang="en-US" sz="1800" spc="-1" strike="noStrike">
              <a:solidFill>
                <a:srgbClr val="000000"/>
              </a:solidFill>
              <a:uFill>
                <a:solidFill>
                  <a:srgbClr val="ffffff"/>
                </a:solidFill>
              </a:uFill>
              <a:latin typeface="Arial"/>
            </a:endParaRPr>
          </a:p>
          <a:p>
            <a:pPr marL="343080" indent="-342360">
              <a:lnSpc>
                <a:spcPct val="100000"/>
              </a:lnSpc>
              <a:buClr>
                <a:srgbClr val="ff0000"/>
              </a:buClr>
              <a:buFont typeface="Arial"/>
              <a:buChar char="-"/>
            </a:pPr>
            <a:r>
              <a:rPr b="1" lang="en-US" sz="2800" spc="-1" strike="noStrike">
                <a:solidFill>
                  <a:srgbClr val="ff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57200" y="1600200"/>
            <a:ext cx="7863120" cy="26848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Grayscale Image</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only brightness information</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
        <p:nvSpPr>
          <p:cNvPr id="249" name="CustomShape 2"/>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rtl="1">
              <a:lnSpc>
                <a:spcPct val="100000"/>
              </a:lnSpc>
            </a:pPr>
            <a:r>
              <a:rPr b="0" lang="en-US" sz="4400" spc="-1" strike="noStrike">
                <a:solidFill>
                  <a:srgbClr val="000000"/>
                </a:solidFill>
                <a:uFill>
                  <a:solidFill>
                    <a:srgbClr val="ffffff"/>
                  </a:solidFill>
                </a:uFill>
                <a:latin typeface="Calibri"/>
                <a:ea typeface="DejaVu Sans"/>
              </a:rPr>
              <a:t>Image Types </a:t>
            </a:r>
            <a:r>
              <a:rPr b="0" lang="en-US" sz="2800" spc="-1" strike="noStrike">
                <a:solidFill>
                  <a:srgbClr val="000000"/>
                </a:solidFill>
                <a:uFill>
                  <a:solidFill>
                    <a:srgbClr val="ffffff"/>
                  </a:solidFill>
                </a:uFill>
                <a:latin typeface="Calibri"/>
                <a:ea typeface="DejaVu Sans"/>
              </a:rPr>
              <a:t>Cont</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pic>
        <p:nvPicPr>
          <p:cNvPr id="250" name="Picture 2" descr=""/>
          <p:cNvPicPr/>
          <p:nvPr/>
        </p:nvPicPr>
        <p:blipFill>
          <a:blip r:embed="rId1"/>
          <a:stretch/>
        </p:blipFill>
        <p:spPr>
          <a:xfrm>
            <a:off x="1214280" y="4214880"/>
            <a:ext cx="2352600" cy="2381760"/>
          </a:xfrm>
          <a:prstGeom prst="rect">
            <a:avLst/>
          </a:prstGeom>
          <a:ln>
            <a:noFill/>
          </a:ln>
        </p:spPr>
      </p:pic>
      <p:pic>
        <p:nvPicPr>
          <p:cNvPr id="251" name="Picture 3" descr=""/>
          <p:cNvPicPr/>
          <p:nvPr/>
        </p:nvPicPr>
        <p:blipFill>
          <a:blip r:embed="rId2"/>
          <a:stretch/>
        </p:blipFill>
        <p:spPr>
          <a:xfrm>
            <a:off x="4286160" y="4068360"/>
            <a:ext cx="3472560" cy="2646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57200" y="1600200"/>
            <a:ext cx="8137440" cy="26848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Binary Image</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Black and white pixels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Image toolbox treat logical matrix as binary image (0’s &amp; 1’s)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Is used as a </a:t>
            </a:r>
            <a:r>
              <a:rPr b="1" lang="en-US" sz="2400" spc="-1" strike="noStrike">
                <a:solidFill>
                  <a:srgbClr val="558ed5"/>
                </a:solidFill>
                <a:uFill>
                  <a:solidFill>
                    <a:srgbClr val="ffffff"/>
                  </a:solidFill>
                </a:uFill>
                <a:latin typeface="Calibri"/>
                <a:ea typeface="DejaVu Sans"/>
              </a:rPr>
              <a:t>mask</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An image mask divides the pixels into 2 sets </a:t>
            </a:r>
            <a:endParaRPr b="0" lang="en-US" sz="1800" spc="-1" strike="noStrike">
              <a:solidFill>
                <a:srgbClr val="000000"/>
              </a:solidFill>
              <a:uFill>
                <a:solidFill>
                  <a:srgbClr val="ffffff"/>
                </a:solidFill>
              </a:uFill>
              <a:latin typeface="Arial"/>
            </a:endParaRPr>
          </a:p>
        </p:txBody>
      </p:sp>
      <p:sp>
        <p:nvSpPr>
          <p:cNvPr id="253" name="CustomShape 2"/>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rtl="1">
              <a:lnSpc>
                <a:spcPct val="100000"/>
              </a:lnSpc>
            </a:pPr>
            <a:r>
              <a:rPr b="0" lang="en-US" sz="4400" spc="-1" strike="noStrike">
                <a:solidFill>
                  <a:srgbClr val="000000"/>
                </a:solidFill>
                <a:uFill>
                  <a:solidFill>
                    <a:srgbClr val="ffffff"/>
                  </a:solidFill>
                </a:uFill>
                <a:latin typeface="Calibri"/>
                <a:ea typeface="DejaVu Sans"/>
              </a:rPr>
              <a:t>Image Types </a:t>
            </a:r>
            <a:r>
              <a:rPr b="0" lang="en-US" sz="2800" spc="-1" strike="noStrike">
                <a:solidFill>
                  <a:srgbClr val="000000"/>
                </a:solidFill>
                <a:uFill>
                  <a:solidFill>
                    <a:srgbClr val="ffffff"/>
                  </a:solidFill>
                </a:uFill>
                <a:latin typeface="Calibri"/>
                <a:ea typeface="DejaVu Sans"/>
              </a:rPr>
              <a:t>Cont</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TotalTime>
  <Application>LibreOffice/5.1.6.2$Linux_X86_64 LibreOffice_project/10m0$Build-2</Application>
  <Words>2712</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2017-09-18T18:29:13Z</dcterms:created>
  <dc:creator>SONY</dc:creator>
  <dc:description/>
  <dc:language>en-US</dc:language>
  <cp:lastModifiedBy/>
  <dcterms:modified xsi:type="dcterms:W3CDTF">2018-09-29T19:45:42Z</dcterms:modified>
  <cp:revision>33</cp:revision>
  <dc:subject/>
  <dc:title>Image Processing using Matlab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1033-10.1.0.5707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