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so Serrano" userId="50a2dc25c595da3a" providerId="LiveId" clId="{0373067F-C5F1-4C1C-94F5-B42698F324FF}"/>
    <pc:docChg chg="modSld">
      <pc:chgData name="Alonso Serrano" userId="50a2dc25c595da3a" providerId="LiveId" clId="{0373067F-C5F1-4C1C-94F5-B42698F324FF}" dt="2018-03-27T16:56:36.862" v="2" actId="1076"/>
      <pc:docMkLst>
        <pc:docMk/>
      </pc:docMkLst>
      <pc:sldChg chg="modSp">
        <pc:chgData name="Alonso Serrano" userId="50a2dc25c595da3a" providerId="LiveId" clId="{0373067F-C5F1-4C1C-94F5-B42698F324FF}" dt="2018-03-27T16:56:36.862" v="2" actId="1076"/>
        <pc:sldMkLst>
          <pc:docMk/>
          <pc:sldMk cId="2418213532" sldId="256"/>
        </pc:sldMkLst>
        <pc:picChg chg="mod">
          <ac:chgData name="Alonso Serrano" userId="50a2dc25c595da3a" providerId="LiveId" clId="{0373067F-C5F1-4C1C-94F5-B42698F324FF}" dt="2018-03-27T11:48:34.493" v="0" actId="1076"/>
          <ac:picMkLst>
            <pc:docMk/>
            <pc:sldMk cId="2418213532" sldId="256"/>
            <ac:picMk id="7" creationId="{3BF88F23-40B9-4F3C-BFBF-7F264ED4618C}"/>
          </ac:picMkLst>
        </pc:picChg>
        <pc:picChg chg="mod">
          <ac:chgData name="Alonso Serrano" userId="50a2dc25c595da3a" providerId="LiveId" clId="{0373067F-C5F1-4C1C-94F5-B42698F324FF}" dt="2018-03-27T11:48:35.694" v="1" actId="1076"/>
          <ac:picMkLst>
            <pc:docMk/>
            <pc:sldMk cId="2418213532" sldId="256"/>
            <ac:picMk id="11" creationId="{0C35FDC8-7579-494F-9E9B-DF66580FE447}"/>
          </ac:picMkLst>
        </pc:picChg>
        <pc:picChg chg="mod">
          <ac:chgData name="Alonso Serrano" userId="50a2dc25c595da3a" providerId="LiveId" clId="{0373067F-C5F1-4C1C-94F5-B42698F324FF}" dt="2018-03-27T16:56:36.862" v="2" actId="1076"/>
          <ac:picMkLst>
            <pc:docMk/>
            <pc:sldMk cId="2418213532" sldId="256"/>
            <ac:picMk id="17" creationId="{B8FEB4EF-6329-44B8-8FDC-765E60951046}"/>
          </ac:picMkLst>
        </pc:picChg>
      </pc:sldChg>
    </pc:docChg>
  </pc:docChgLst>
  <pc:docChgLst>
    <pc:chgData name="Alonso Serrano" userId="50a2dc25c595da3a" providerId="LiveId" clId="{A0A34D5A-FC58-46DA-946F-3D8AC3829867}"/>
    <pc:docChg chg="modSld">
      <pc:chgData name="Alonso Serrano" userId="50a2dc25c595da3a" providerId="LiveId" clId="{A0A34D5A-FC58-46DA-946F-3D8AC3829867}" dt="2018-04-17T19:44:53.671" v="43" actId="1076"/>
      <pc:docMkLst>
        <pc:docMk/>
      </pc:docMkLst>
      <pc:sldChg chg="modSp">
        <pc:chgData name="Alonso Serrano" userId="50a2dc25c595da3a" providerId="LiveId" clId="{A0A34D5A-FC58-46DA-946F-3D8AC3829867}" dt="2018-04-17T19:44:53.671" v="43" actId="1076"/>
        <pc:sldMkLst>
          <pc:docMk/>
          <pc:sldMk cId="2418213532" sldId="256"/>
        </pc:sldMkLst>
        <pc:picChg chg="mod">
          <ac:chgData name="Alonso Serrano" userId="50a2dc25c595da3a" providerId="LiveId" clId="{A0A34D5A-FC58-46DA-946F-3D8AC3829867}" dt="2018-04-17T19:44:38.574" v="36" actId="1076"/>
          <ac:picMkLst>
            <pc:docMk/>
            <pc:sldMk cId="2418213532" sldId="256"/>
            <ac:picMk id="5" creationId="{BA815E38-C4CF-4EBA-9C48-9AFF0C9262B5}"/>
          </ac:picMkLst>
        </pc:picChg>
        <pc:picChg chg="mod">
          <ac:chgData name="Alonso Serrano" userId="50a2dc25c595da3a" providerId="LiveId" clId="{A0A34D5A-FC58-46DA-946F-3D8AC3829867}" dt="2018-04-17T19:44:51.119" v="42" actId="1076"/>
          <ac:picMkLst>
            <pc:docMk/>
            <pc:sldMk cId="2418213532" sldId="256"/>
            <ac:picMk id="7" creationId="{3BF88F23-40B9-4F3C-BFBF-7F264ED4618C}"/>
          </ac:picMkLst>
        </pc:picChg>
        <pc:picChg chg="mod">
          <ac:chgData name="Alonso Serrano" userId="50a2dc25c595da3a" providerId="LiveId" clId="{A0A34D5A-FC58-46DA-946F-3D8AC3829867}" dt="2018-04-17T19:44:41.974" v="37" actId="1076"/>
          <ac:picMkLst>
            <pc:docMk/>
            <pc:sldMk cId="2418213532" sldId="256"/>
            <ac:picMk id="9" creationId="{C4CE8832-9842-4026-8FDC-F39C50DC441F}"/>
          </ac:picMkLst>
        </pc:picChg>
        <pc:picChg chg="mod">
          <ac:chgData name="Alonso Serrano" userId="50a2dc25c595da3a" providerId="LiveId" clId="{A0A34D5A-FC58-46DA-946F-3D8AC3829867}" dt="2018-04-17T19:44:18.157" v="27" actId="1076"/>
          <ac:picMkLst>
            <pc:docMk/>
            <pc:sldMk cId="2418213532" sldId="256"/>
            <ac:picMk id="11" creationId="{0C35FDC8-7579-494F-9E9B-DF66580FE447}"/>
          </ac:picMkLst>
        </pc:picChg>
        <pc:picChg chg="mod">
          <ac:chgData name="Alonso Serrano" userId="50a2dc25c595da3a" providerId="LiveId" clId="{A0A34D5A-FC58-46DA-946F-3D8AC3829867}" dt="2018-04-17T19:44:12.373" v="25" actId="1076"/>
          <ac:picMkLst>
            <pc:docMk/>
            <pc:sldMk cId="2418213532" sldId="256"/>
            <ac:picMk id="13" creationId="{B64DE293-E101-4541-A762-B7EC54B75B77}"/>
          </ac:picMkLst>
        </pc:picChg>
        <pc:picChg chg="mod">
          <ac:chgData name="Alonso Serrano" userId="50a2dc25c595da3a" providerId="LiveId" clId="{A0A34D5A-FC58-46DA-946F-3D8AC3829867}" dt="2018-04-17T19:44:45.054" v="39" actId="1076"/>
          <ac:picMkLst>
            <pc:docMk/>
            <pc:sldMk cId="2418213532" sldId="256"/>
            <ac:picMk id="15" creationId="{378EC11A-B589-4CCF-A7AF-39FF09DCFCBD}"/>
          </ac:picMkLst>
        </pc:picChg>
        <pc:picChg chg="mod">
          <ac:chgData name="Alonso Serrano" userId="50a2dc25c595da3a" providerId="LiveId" clId="{A0A34D5A-FC58-46DA-946F-3D8AC3829867}" dt="2018-04-17T19:43:10.864" v="4" actId="1076"/>
          <ac:picMkLst>
            <pc:docMk/>
            <pc:sldMk cId="2418213532" sldId="256"/>
            <ac:picMk id="17" creationId="{B8FEB4EF-6329-44B8-8FDC-765E60951046}"/>
          </ac:picMkLst>
        </pc:picChg>
        <pc:picChg chg="mod">
          <ac:chgData name="Alonso Serrano" userId="50a2dc25c595da3a" providerId="LiveId" clId="{A0A34D5A-FC58-46DA-946F-3D8AC3829867}" dt="2018-04-17T19:44:53.671" v="43" actId="1076"/>
          <ac:picMkLst>
            <pc:docMk/>
            <pc:sldMk cId="2418213532" sldId="256"/>
            <ac:picMk id="19" creationId="{0FEF648A-F86D-420E-A9AC-552C122BC221}"/>
          </ac:picMkLst>
        </pc:picChg>
        <pc:picChg chg="mod">
          <ac:chgData name="Alonso Serrano" userId="50a2dc25c595da3a" providerId="LiveId" clId="{A0A34D5A-FC58-46DA-946F-3D8AC3829867}" dt="2018-04-17T19:44:06.692" v="23" actId="1076"/>
          <ac:picMkLst>
            <pc:docMk/>
            <pc:sldMk cId="2418213532" sldId="256"/>
            <ac:picMk id="21" creationId="{575C37E9-458A-45C6-B493-AEC09A4CF51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0D731-2FFC-44B3-A0AF-4FCD98D4A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24FE9A-EE3A-4D56-810E-6DFCEE024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50D9A3-11CF-4EAA-AB4E-58970B81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0BCC-0785-4118-B7C3-57F18FC28863}" type="datetimeFigureOut">
              <a:rPr lang="es-ES" smtClean="0"/>
              <a:t>17/04/2018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19319C-7A81-44C1-85E1-8FA365E73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F9BC91-E8B9-4B5C-A99F-1F81E882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EBEC-E5E6-4B8F-B43A-CA9B03FAF1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238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EB33E-4F36-4647-ADC9-2BC9C1B27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8380FA-FAA7-4FD6-95A9-2A5F3783C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AB5612-58F0-42A7-A421-F6BBFEE1B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0BCC-0785-4118-B7C3-57F18FC28863}" type="datetimeFigureOut">
              <a:rPr lang="es-ES" smtClean="0"/>
              <a:t>17/04/2018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8D08C5-CE8D-4F4B-B0D6-36FF0F3B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D46DE6-DC59-4235-BC2B-DB8C35292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EBEC-E5E6-4B8F-B43A-CA9B03FAF1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505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DC422F-EE70-45CA-8820-7106DFE76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8A8945-9DCD-4134-8D08-2F1F70929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82A382-3F51-4849-BF91-A32CD975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0BCC-0785-4118-B7C3-57F18FC28863}" type="datetimeFigureOut">
              <a:rPr lang="es-ES" smtClean="0"/>
              <a:t>17/04/2018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EC3CF5-8A1B-4F2E-9006-19616834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20EE4A-A840-4A7D-B078-4E755410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EBEC-E5E6-4B8F-B43A-CA9B03FAF1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78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AD5EF-633B-40C7-A7DE-237D0130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39924F-DA6A-4D3E-AC82-A61359F11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B9D67D-25FF-48E8-B6E0-39C5D40A6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0BCC-0785-4118-B7C3-57F18FC28863}" type="datetimeFigureOut">
              <a:rPr lang="es-ES" smtClean="0"/>
              <a:t>17/04/2018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7DE481-3F91-4056-BF16-B981D677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F7ECAC-409A-4254-B7A8-0C365EAB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EBEC-E5E6-4B8F-B43A-CA9B03FAF1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975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E26A6-FEE0-415A-A808-35050337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F5F1D6-D07C-4818-866D-D037BFC01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F79DBB-5A28-40CF-91FB-AB9F2AB2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0BCC-0785-4118-B7C3-57F18FC28863}" type="datetimeFigureOut">
              <a:rPr lang="es-ES" smtClean="0"/>
              <a:t>17/04/2018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5821E0-E310-4AAE-BB6A-E494FAB3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F1C649-3538-436C-A4BE-5874613E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EBEC-E5E6-4B8F-B43A-CA9B03FAF1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985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37157-9D4B-4749-BED5-805393DE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5F071E-15F2-4CE2-A787-C26830025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203BA8-EF5D-4BC4-BCB1-DCBA14B54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69CE07-E860-4AD9-9648-F7705E30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0BCC-0785-4118-B7C3-57F18FC28863}" type="datetimeFigureOut">
              <a:rPr lang="es-ES" smtClean="0"/>
              <a:t>17/04/2018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380598-EBDF-4165-A39F-0A20C695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EFCC3E-2814-4140-B44C-BDF3E260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EBEC-E5E6-4B8F-B43A-CA9B03FAF1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630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4C210-D981-4BEB-807E-86605FE0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8ECE17-DA1D-41D1-8D9A-8628D1FD5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A5AE35-226E-4284-8232-9FE930690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129608-B4A6-4856-A424-FECB6F116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15A995-FF06-4594-AB98-3F507A0E1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AE01B62-8CD6-4AAD-871A-E473BB97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0BCC-0785-4118-B7C3-57F18FC28863}" type="datetimeFigureOut">
              <a:rPr lang="es-ES" smtClean="0"/>
              <a:t>17/04/2018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034B6CD-4FB5-4D9E-82EB-306C2008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1132387-DE64-4D54-974C-8615F48D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EBEC-E5E6-4B8F-B43A-CA9B03FAF1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665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FB764-6D81-4B23-BDEC-2283C88C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08C34DC-F69B-4E44-995D-E03E7AB4D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0BCC-0785-4118-B7C3-57F18FC28863}" type="datetimeFigureOut">
              <a:rPr lang="es-ES" smtClean="0"/>
              <a:t>17/04/2018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AFA2D65-1487-456C-9ECA-BFC688EA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114D128-322B-49ED-B296-5401CC82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EBEC-E5E6-4B8F-B43A-CA9B03FAF1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53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88804A-568D-4E29-B01F-0E3ABD2B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0BCC-0785-4118-B7C3-57F18FC28863}" type="datetimeFigureOut">
              <a:rPr lang="es-ES" smtClean="0"/>
              <a:t>17/04/2018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403DFD-282B-4141-8A11-9D5CC1F1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F540A0-3D34-4F12-86AF-FA1BDF05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EBEC-E5E6-4B8F-B43A-CA9B03FAF1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25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F890B-8A5D-4215-8180-9FF5C98FE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AE7DF6-F464-427A-8847-0A1C2C2D1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8ADF8D-8BF4-4219-9CB7-A9F604DFB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36E5C4-F586-4F83-8110-3FC0EDEF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0BCC-0785-4118-B7C3-57F18FC28863}" type="datetimeFigureOut">
              <a:rPr lang="es-ES" smtClean="0"/>
              <a:t>17/04/2018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95E58D-5AA2-4CA0-A04E-DF138BEE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81E2C0-DA13-4C60-989D-87F49264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EBEC-E5E6-4B8F-B43A-CA9B03FAF1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46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64512-9426-439C-925F-E55D5EE52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305397-E3FF-4E95-8E50-ADD724DBA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1BB105-4468-4A3D-8584-8B16E1ABC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5E3A17-E237-4AE7-B33E-CAB44ADC4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0BCC-0785-4118-B7C3-57F18FC28863}" type="datetimeFigureOut">
              <a:rPr lang="es-ES" smtClean="0"/>
              <a:t>17/04/2018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CD7B94-537B-4568-930F-21EDA741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F76657-1BCC-478F-AF0A-EFF45C6B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EBEC-E5E6-4B8F-B43A-CA9B03FAF1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737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D30871-5AB2-4C6D-AE5E-E8C18930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B2B7A4-B015-46D5-A5A2-13397DC8D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67B0B6-44D0-418D-A26C-9F2216AEC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A0BCC-0785-4118-B7C3-57F18FC28863}" type="datetimeFigureOut">
              <a:rPr lang="es-ES" smtClean="0"/>
              <a:t>17/04/2018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9F3611-5F67-4805-9AF9-93048DACA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7E61E8-E215-474B-9E1B-359332DD5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BEBEC-E5E6-4B8F-B43A-CA9B03FAF1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40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A815E38-C4CF-4EBA-9C48-9AFF0C926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031" y="219148"/>
            <a:ext cx="1298278" cy="191928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BF88F23-40B9-4F3C-BFBF-7F264ED46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795" y="2029253"/>
            <a:ext cx="1448654" cy="212662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4CE8832-9842-4026-8FDC-F39C50DC4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516" y="2298066"/>
            <a:ext cx="1310640" cy="195986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C35FDC8-7579-494F-9E9B-DF66580FE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97" y="3991692"/>
            <a:ext cx="2926080" cy="164445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64DE293-E101-4541-A762-B7EC54B75B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18" y="219148"/>
            <a:ext cx="2926080" cy="164592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78EC11A-B589-4CCF-A7AF-39FF09DCFC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516" y="4389006"/>
            <a:ext cx="2244858" cy="124714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B8FEB4EF-6329-44B8-8FDC-765E609510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574" y="270211"/>
            <a:ext cx="2712734" cy="1525913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0FEF648A-F86D-420E-A9AC-552C122BC2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44" y="3429000"/>
            <a:ext cx="1490000" cy="220714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75C37E9-458A-45C6-B493-AEC09A4CF5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18" y="1961231"/>
            <a:ext cx="2591815" cy="160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135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Alonso Serrano</dc:creator>
  <cp:lastModifiedBy>Alonso Serrano</cp:lastModifiedBy>
  <cp:revision>1</cp:revision>
  <dcterms:created xsi:type="dcterms:W3CDTF">2018-03-27T11:23:06Z</dcterms:created>
  <dcterms:modified xsi:type="dcterms:W3CDTF">2018-04-17T19:44:53Z</dcterms:modified>
</cp:coreProperties>
</file>