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so Serrano" userId="50a2dc25c595da3a" providerId="LiveId" clId="{9E7FCF33-1376-4191-8C76-FB81DD457516}"/>
    <pc:docChg chg="custSel modSld">
      <pc:chgData name="Alonso Serrano" userId="50a2dc25c595da3a" providerId="LiveId" clId="{9E7FCF33-1376-4191-8C76-FB81DD457516}" dt="2018-03-27T11:35:18.798" v="5" actId="1076"/>
      <pc:docMkLst>
        <pc:docMk/>
      </pc:docMkLst>
      <pc:sldChg chg="addSp delSp modSp">
        <pc:chgData name="Alonso Serrano" userId="50a2dc25c595da3a" providerId="LiveId" clId="{9E7FCF33-1376-4191-8C76-FB81DD457516}" dt="2018-03-27T11:35:18.798" v="5" actId="1076"/>
        <pc:sldMkLst>
          <pc:docMk/>
          <pc:sldMk cId="2329739863" sldId="256"/>
        </pc:sldMkLst>
        <pc:picChg chg="mod">
          <ac:chgData name="Alonso Serrano" userId="50a2dc25c595da3a" providerId="LiveId" clId="{9E7FCF33-1376-4191-8C76-FB81DD457516}" dt="2018-03-27T11:35:18.798" v="5" actId="1076"/>
          <ac:picMkLst>
            <pc:docMk/>
            <pc:sldMk cId="2329739863" sldId="256"/>
            <ac:picMk id="23" creationId="{96D66679-3D55-4B4A-8003-43A1A3C75AAA}"/>
          </ac:picMkLst>
        </pc:picChg>
        <pc:picChg chg="del">
          <ac:chgData name="Alonso Serrano" userId="50a2dc25c595da3a" providerId="LiveId" clId="{9E7FCF33-1376-4191-8C76-FB81DD457516}" dt="2018-03-27T11:34:35.656" v="0" actId="478"/>
          <ac:picMkLst>
            <pc:docMk/>
            <pc:sldMk cId="2329739863" sldId="256"/>
            <ac:picMk id="33" creationId="{C38393B0-6EE8-4E1B-B38A-D17ECBEFFE1A}"/>
          </ac:picMkLst>
        </pc:picChg>
        <pc:picChg chg="add mod">
          <ac:chgData name="Alonso Serrano" userId="50a2dc25c595da3a" providerId="LiveId" clId="{9E7FCF33-1376-4191-8C76-FB81DD457516}" dt="2018-03-27T11:35:13.638" v="3" actId="1076"/>
          <ac:picMkLst>
            <pc:docMk/>
            <pc:sldMk cId="2329739863" sldId="256"/>
            <ac:picMk id="43" creationId="{AC29E988-BABC-4867-A00E-4295589753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D8DAD-F447-4512-B0F6-FFA56A3A0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267C28-EBDA-4801-BD4B-D8D8FAE10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F9C84E-5780-43D9-B566-953ABD91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EE2A-349B-4723-BFC5-719A85F7E72D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46856A-053B-4B59-A290-F734E390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BF571F-4651-4B6E-B7FA-FF14F99E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B21-5613-4DE7-AB52-ADA78A821C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59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01997-735F-4141-A3A5-9C433ACB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413CC7-5F22-4E43-9AF7-43AD0EEED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8B8076-4BDE-48A1-835E-87768EF7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EE2A-349B-4723-BFC5-719A85F7E72D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0EA0F0-68BA-4CF3-A929-1B17F83A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4392C7-3B76-4F91-B2DD-031CC05A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B21-5613-4DE7-AB52-ADA78A821C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866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F30F41-6612-408A-9B7E-16D345E64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31E0C9-CCF5-4F06-AC87-7C7B8C689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8ECC5E-47D5-4224-BB08-65970A16D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EE2A-349B-4723-BFC5-719A85F7E72D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8D784D-F089-48D3-89A4-27BCF5EA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E3DD06-A609-4AD2-AB1D-BD8EE60D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B21-5613-4DE7-AB52-ADA78A821C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455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53A18-F01C-4031-B435-A6EE1DF8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498338-3C2D-43DD-949B-643C83D5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8BCD7D-1946-48E1-99D5-FB90FBFF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EE2A-349B-4723-BFC5-719A85F7E72D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E95642-3844-4C67-A776-35630979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DF6385-4351-48F9-9E19-6A8E7BDE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B21-5613-4DE7-AB52-ADA78A821C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47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3CEFB-78EE-41DD-A9D7-F4750A86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BD9063-6B3D-4F6E-8CE6-0B5A16D22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F3F645-B5EB-484E-804B-620F2338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EE2A-349B-4723-BFC5-719A85F7E72D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105CB-17C3-4657-9706-7C50312F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582E2D-6AFB-483E-8BDD-65325559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B21-5613-4DE7-AB52-ADA78A821C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24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52995-AA27-474E-B2FB-C0672FE9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216AFC-0155-4451-B3D4-7927D2DED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2DE00F-7E54-4A06-AEE1-38BCACD31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91F544-5CBC-46A0-AA43-E53B0C4B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EE2A-349B-4723-BFC5-719A85F7E72D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20CCE5-4A31-4468-97D4-B38EC99F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5BE1F2-7CB2-4023-AB14-EB4D7BA8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B21-5613-4DE7-AB52-ADA78A821C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90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70CD-C67D-4053-A24A-5E218F1B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B1B4BF-0935-478D-B853-7DF18C2F9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23CE0C-011C-410A-BB14-43B2B44EB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0173BB-2CA9-494E-8406-E271899DD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99E356-F928-4E63-A0DB-9BCE9DFFC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AF00ED-900B-48F5-B5F9-140CFE0F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EE2A-349B-4723-BFC5-719A85F7E72D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FB416C-9AE8-479B-B918-ADF67484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DCDBBB7-9EDB-460D-B85C-21C373A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B21-5613-4DE7-AB52-ADA78A821C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744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C88A5-D0F7-404F-A602-92AAC5D9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FCA7E2-52AA-48E2-8BC7-A23D58B0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EE2A-349B-4723-BFC5-719A85F7E72D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776939-25A8-40A7-9835-121B205F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74A0CD-D68A-41BF-B6B6-1AFDE196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B21-5613-4DE7-AB52-ADA78A821C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73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EADB9B-D485-4ED8-884E-0431138C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EE2A-349B-4723-BFC5-719A85F7E72D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9D5F28-B60B-403D-872B-DFBCB591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F2D578-9193-4237-B36A-C735698F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B21-5613-4DE7-AB52-ADA78A821C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70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D5B3E-4C26-4406-ABAE-B758EA102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EA5154-49A5-4829-8590-606735A78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789F63-09E4-47F0-BAD9-2DB4CB555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F21154-3C34-4363-912F-04D9E405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EE2A-349B-4723-BFC5-719A85F7E72D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12EB34-1CB6-48E6-8729-5214F339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5F722E-25F9-4561-8428-0AB7CBF4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B21-5613-4DE7-AB52-ADA78A821C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89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B4CE8-20F4-4DBC-BC0C-7DE1BFA3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F00F6F-5BBA-49F5-85D5-6AE15044E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39D7D1-831F-43B7-9CBE-A6FB82E99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DB6DC7-2437-41DC-9E23-122C7791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EE2A-349B-4723-BFC5-719A85F7E72D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BC013B-81CC-48F7-8504-7EA49807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9BBB83-97C2-494C-932C-632F4A77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EB21-5613-4DE7-AB52-ADA78A821C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312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793A31-D4DD-4E2E-B6A1-F4AA0EE75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CCB9C6-78D2-4F03-9531-6183A0D59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1F8E18-13D4-4806-A25B-1E7D22EC6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3EE2A-349B-4723-BFC5-719A85F7E72D}" type="datetimeFigureOut">
              <a:rPr lang="es-ES" smtClean="0"/>
              <a:t>27/03/2018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4F140D-69BF-423F-BFE3-947F6C422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4F504-AE28-4072-984C-F0F10010F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EEB21-5613-4DE7-AB52-ADA78A821C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7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B2C153E4-4D40-407C-A574-3E2EE7CD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53" y="665581"/>
            <a:ext cx="1329960" cy="176314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22F34CE-850C-43FA-B47B-756E0C3F2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679" y="617311"/>
            <a:ext cx="1662126" cy="180561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6D66679-3D55-4B4A-8003-43A1A3C75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130" y="2808410"/>
            <a:ext cx="1792863" cy="1759967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77E61B4D-2FA0-45CF-B8BD-0FF4BB762D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210" y="665581"/>
            <a:ext cx="1323975" cy="1763147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AB946BC0-3AD5-4539-8E83-BC61A4077D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442" y="623109"/>
            <a:ext cx="1577274" cy="1805619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8E643BBC-322E-4D66-8E7C-1CB0310C8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53" y="2811591"/>
            <a:ext cx="1470662" cy="178262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DE910A97-4CD9-4BC8-9AF5-828013F5F7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899" y="2811590"/>
            <a:ext cx="1567709" cy="1814982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CB070CE9-D613-4802-A3EC-6C7D83C7AC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01" y="665581"/>
            <a:ext cx="1495114" cy="1737878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0A8C5C55-D154-4D2A-9FBF-89D0F53996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679" y="2834243"/>
            <a:ext cx="1637534" cy="1759967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AC29E988-BABC-4867-A00E-4295589753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717" y="2811590"/>
            <a:ext cx="1484310" cy="175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39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Serrano</dc:creator>
  <cp:lastModifiedBy>Alonso Serrano</cp:lastModifiedBy>
  <cp:revision>1</cp:revision>
  <dcterms:created xsi:type="dcterms:W3CDTF">2018-03-27T08:08:47Z</dcterms:created>
  <dcterms:modified xsi:type="dcterms:W3CDTF">2018-03-27T11:35:20Z</dcterms:modified>
</cp:coreProperties>
</file>