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errano" userId="50a2dc25c595da3a" providerId="LiveId" clId="{0373067F-C5F1-4C1C-94F5-B42698F324FF}"/>
    <pc:docChg chg="modSld">
      <pc:chgData name="Alonso Serrano" userId="50a2dc25c595da3a" providerId="LiveId" clId="{0373067F-C5F1-4C1C-94F5-B42698F324FF}" dt="2018-03-27T16:56:36.862" v="2" actId="1076"/>
      <pc:docMkLst>
        <pc:docMk/>
      </pc:docMkLst>
      <pc:sldChg chg="modSp">
        <pc:chgData name="Alonso Serrano" userId="50a2dc25c595da3a" providerId="LiveId" clId="{0373067F-C5F1-4C1C-94F5-B42698F324FF}" dt="2018-03-27T16:56:36.862" v="2" actId="1076"/>
        <pc:sldMkLst>
          <pc:docMk/>
          <pc:sldMk cId="2418213532" sldId="256"/>
        </pc:sldMkLst>
        <pc:picChg chg="mod">
          <ac:chgData name="Alonso Serrano" userId="50a2dc25c595da3a" providerId="LiveId" clId="{0373067F-C5F1-4C1C-94F5-B42698F324FF}" dt="2018-03-27T11:48:34.493" v="0" actId="1076"/>
          <ac:picMkLst>
            <pc:docMk/>
            <pc:sldMk cId="2418213532" sldId="256"/>
            <ac:picMk id="7" creationId="{3BF88F23-40B9-4F3C-BFBF-7F264ED4618C}"/>
          </ac:picMkLst>
        </pc:picChg>
        <pc:picChg chg="mod">
          <ac:chgData name="Alonso Serrano" userId="50a2dc25c595da3a" providerId="LiveId" clId="{0373067F-C5F1-4C1C-94F5-B42698F324FF}" dt="2018-03-27T11:48:35.694" v="1" actId="1076"/>
          <ac:picMkLst>
            <pc:docMk/>
            <pc:sldMk cId="2418213532" sldId="256"/>
            <ac:picMk id="11" creationId="{0C35FDC8-7579-494F-9E9B-DF66580FE447}"/>
          </ac:picMkLst>
        </pc:picChg>
        <pc:picChg chg="mod">
          <ac:chgData name="Alonso Serrano" userId="50a2dc25c595da3a" providerId="LiveId" clId="{0373067F-C5F1-4C1C-94F5-B42698F324FF}" dt="2018-03-27T16:56:36.862" v="2" actId="1076"/>
          <ac:picMkLst>
            <pc:docMk/>
            <pc:sldMk cId="2418213532" sldId="256"/>
            <ac:picMk id="17" creationId="{B8FEB4EF-6329-44B8-8FDC-765E609510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D731-2FFC-44B3-A0AF-4FCD98D4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FE9A-EE3A-4D56-810E-6DFCEE02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0D9A3-11CF-4EAA-AB4E-58970B8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9319C-7A81-44C1-85E1-8FA365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9BC91-E8B9-4B5C-A99F-1F81E882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B33E-4F36-4647-ADC9-2BC9C1B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380FA-FAA7-4FD6-95A9-2A5F3783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B5612-58F0-42A7-A421-F6BBFEE1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08C5-CE8D-4F4B-B0D6-36FF0F3B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46DE6-DC59-4235-BC2B-DB8C352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422F-EE70-45CA-8820-7106DFE7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8A8945-9DCD-4134-8D08-2F1F7092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2A382-3F51-4849-BF91-A32CD97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C3CF5-8A1B-4F2E-9006-1961683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0EE4A-A840-4A7D-B078-4E755410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D5EF-633B-40C7-A7DE-237D013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9924F-DA6A-4D3E-AC82-A61359F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9D67D-25FF-48E8-B6E0-39C5D40A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DE481-3F91-4056-BF16-B981D67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7ECAC-409A-4254-B7A8-0C365EAB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E26A6-FEE0-415A-A808-3505033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5F1D6-D07C-4818-866D-D037BFC0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79DBB-5A28-40CF-91FB-AB9F2AB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821E0-E310-4AAE-BB6A-E494FAB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C649-3538-436C-A4BE-5874613E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8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7157-9D4B-4749-BED5-805393DE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F071E-15F2-4CE2-A787-C2683002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203BA8-EF5D-4BC4-BCB1-DCBA14B5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9CE07-E860-4AD9-9648-F7705E30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80598-EBDF-4165-A39F-0A20C695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FCC3E-2814-4140-B44C-BDF3E260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4C210-D981-4BEB-807E-86605FE0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ECE17-DA1D-41D1-8D9A-8628D1FD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5AE35-226E-4284-8232-9FE93069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129608-B4A6-4856-A424-FECB6F116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15A995-FF06-4594-AB98-3F507A0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01B62-8CD6-4AAD-871A-E473BB97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34B6CD-4FB5-4D9E-82EB-306C2008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132387-DE64-4D54-974C-8615F48D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6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B764-6D81-4B23-BDEC-2283C88C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C34DC-F69B-4E44-995D-E03E7AB4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FA2D65-1487-456C-9ECA-BFC688E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14D128-322B-49ED-B296-5401CC82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5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8804A-568D-4E29-B01F-0E3ABD2B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03DFD-282B-4141-8A11-9D5CC1F1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540A0-3D34-4F12-86AF-FA1BDF05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890B-8A5D-4215-8180-9FF5C98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E7DF6-F464-427A-8847-0A1C2C2D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ADF8D-8BF4-4219-9CB7-A9F604DF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6E5C4-F586-4F83-8110-3FC0EDE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5E58D-5AA2-4CA0-A04E-DF138BE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1E2C0-DA13-4C60-989D-87F49264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4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4512-9426-439C-925F-E55D5EE5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305397-E3FF-4E95-8E50-ADD724DB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BB105-4468-4A3D-8584-8B16E1AB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5E3A17-E237-4AE7-B33E-CAB44ADC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CD7B94-537B-4568-930F-21EDA74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76657-1BCC-478F-AF0A-EFF45C6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D30871-5AB2-4C6D-AE5E-E8C1893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2B7A4-B015-46D5-A5A2-13397DC8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B0B6-44D0-418D-A26C-9F2216AEC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F3611-5F67-4805-9AF9-93048DACA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E61E8-E215-474B-9E1B-359332DD5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815E38-C4CF-4EBA-9C48-9AFF0C92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96" y="0"/>
            <a:ext cx="1298278" cy="1919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F88F23-40B9-4F3C-BFBF-7F264ED4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89" y="2163471"/>
            <a:ext cx="1724154" cy="2531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CE8832-9842-4026-8FDC-F39C50DC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1" y="3876652"/>
            <a:ext cx="1310640" cy="19598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35FDC8-7579-494F-9E9B-DF66580FE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05" y="3605463"/>
            <a:ext cx="2926080" cy="16444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4DE293-E101-4541-A762-B7EC54B75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627951"/>
            <a:ext cx="2926080" cy="1645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78EC11A-B589-4CCF-A7AF-39FF09DCF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292732"/>
            <a:ext cx="2244858" cy="12471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FEB4EF-6329-44B8-8FDC-765E60951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02" y="358216"/>
            <a:ext cx="2712734" cy="15259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FEF648A-F86D-420E-A9AC-552C122BC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09" y="3020299"/>
            <a:ext cx="2038350" cy="30194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5C37E9-458A-45C6-B493-AEC09A4CF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7" y="1919286"/>
            <a:ext cx="2591815" cy="16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3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1</cp:revision>
  <dcterms:created xsi:type="dcterms:W3CDTF">2018-03-27T11:23:06Z</dcterms:created>
  <dcterms:modified xsi:type="dcterms:W3CDTF">2018-03-27T16:56:47Z</dcterms:modified>
</cp:coreProperties>
</file>