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52B2-8D4F-4FEB-B72F-C253A336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9834F-6B41-4046-B185-A637983C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3B286-E2AF-47EA-89B6-732E57B3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DF0D3-385D-48CD-9880-DC3E9FC9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0F5E1-8A4F-4A2A-A7EF-273F18E4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38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32155-75FC-4590-A33C-744D769D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D3D073-FE57-4ABB-9D9D-AB370156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E00C1-2779-4BF4-9E0B-762F08A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D8F46-82F4-45FF-B86D-D73423E0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9A5C26-74FF-4DAC-99B9-FC0EDED9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5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961749-982E-4B83-BE6E-0C4D4DF72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F6B4F-C4EF-4A3A-9C3E-11266A302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A163D-49F3-4DBD-B6E8-520AF9D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E62B9-226A-4EDC-AF0A-1EFBC00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5229C-C964-45D0-B600-C6708C89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6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C44E-DEB3-409C-9C84-84F63DD0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ABBAA-F011-4E5E-B1E9-C84A6F86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41C57-B2B7-4E73-9E48-3DE020D5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94660-3C73-4657-9D89-EE1A2AD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42012-9E19-4C04-A15A-C4EB92A2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94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7909-A526-4581-8BA6-BFD9CEA5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E2EC7-58CC-49A6-B6D0-525B5067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0F4E0-B903-4951-87AE-3C15795E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B591F-E81E-49B6-9E61-F44B8DC6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9161B-E494-4796-999B-76894AA7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2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7397-EC5C-4B66-BF20-A980D12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6CBC7-5BF3-4D6A-B5A1-0DF42D4AE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40118E-34FF-4459-8D1F-E19B2B96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FDF8B-C4FF-40E8-9E68-D5775CC4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A1A24-311E-4BB5-B0A2-452E4AC5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0B071-215C-4F19-AB6E-06719B2E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2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04693-1A75-4911-9B9B-41F732C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2454C-4B59-4A6B-B374-14091A1B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BCCD1-0AD3-477A-AC42-63528AEA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68FFDE-B071-4CB7-BD16-BC8A2C06C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EE8779-4906-473E-AE40-56C2E8235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AD34C8-2F4E-4088-B400-9E8B3209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AD8762-DC25-45F0-B1CA-3FB67BFC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3EE0A9-5581-49C9-A16E-B32B6FD5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05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30D4-F0CA-4CB2-B59F-449DAAEA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2CF645-2E1E-4206-869F-23A41C1D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BFAF72-6E9A-47FC-91ED-1BB192A0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515883-56C1-4BF0-B609-DDDFF55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9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48B1A1-06C7-4ED3-BEB4-AE62B77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712047-A688-40EC-BF12-44832342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EF13F-0641-46E4-93DE-FEC9553D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9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0850-3AB0-4F56-89F3-532997EF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6D880-A825-4216-80AC-6546E004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CE563E-724E-43F0-842E-834B0550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3359E-B709-4356-BD78-94559F8E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D2D11C-6BF8-4805-90B3-940D5F89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CA747-DA19-4A52-9ED4-5D503A52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18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F7347-43E2-42C1-9D5D-0717AF90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6FBB3D-B9AA-4B0C-B8B8-9C2BE672A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5EC707-694F-4A0C-A4DA-BED9A99D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E5BED0-A68C-4EC5-8C27-13AFCEE1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84D82C-1356-4A4E-A9CA-E3692EDE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043D53-1D51-42D3-AFDF-FFF166AF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4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FC7786-9663-4023-AD67-C7DEE254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972F3E-43A2-4E71-A4DB-AEB388B4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5A5C1-35A7-4F33-AB00-EE93311DE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DE4A-7996-45CA-9D70-B23C7CFBE15B}" type="datetimeFigureOut">
              <a:rPr lang="es-ES" smtClean="0"/>
              <a:t>12/05/2018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930B30-38DD-4DAD-9F88-A6775C893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34D00-62B1-4524-8A7D-2BE380D5F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863E-95F3-4F81-A06F-893724154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A55C5B9D-F5C8-43F8-B2CF-527ECDA611AD}"/>
              </a:ext>
            </a:extLst>
          </p:cNvPr>
          <p:cNvGrpSpPr/>
          <p:nvPr/>
        </p:nvGrpSpPr>
        <p:grpSpPr>
          <a:xfrm>
            <a:off x="1068787" y="0"/>
            <a:ext cx="8994277" cy="6793843"/>
            <a:chOff x="1085565" y="157855"/>
            <a:chExt cx="8994277" cy="679384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3C9C728-1FBA-49ED-9D33-BC8EF510D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129" y="494345"/>
              <a:ext cx="2899761" cy="180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AB62A43-5059-41EF-B701-7A1247A5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894" y="494345"/>
              <a:ext cx="1613948" cy="180000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6449AC5-35C4-455B-BED0-8B96DBB5A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648" y="2763656"/>
              <a:ext cx="1330169" cy="180000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E6FEFB0-3524-448F-8739-862FA19E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917" y="2763656"/>
              <a:ext cx="1069061" cy="180000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DE506151-294B-42D4-B0F8-8D81262B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99" y="2763656"/>
              <a:ext cx="903448" cy="180000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A71295B4-41C4-4100-9FAA-D87D5F3E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129" y="2763656"/>
              <a:ext cx="1200000" cy="1800000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204226-1CE9-48D8-B76A-86BAAB27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61301" y="5151698"/>
              <a:ext cx="3118541" cy="1800000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AB93653-4951-43C0-8E7A-1BE0BCBF2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805" y="494345"/>
              <a:ext cx="2723404" cy="1800000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D5280F4-0205-4938-A72A-82AC8964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129" y="5151698"/>
              <a:ext cx="3393337" cy="1800000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A87315B2-DE83-4878-9A3A-6F742E456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359" y="5151698"/>
              <a:ext cx="1496703" cy="180000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F380198-6B53-40A1-B24E-8D2FA1A3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124" y="494345"/>
              <a:ext cx="1350000" cy="1800000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F96EAA1C-D61E-43CC-93A5-0FF7717E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487" y="2763656"/>
              <a:ext cx="2917355" cy="1800000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FEF8AFF-BE08-49CE-B215-ACAD644513E0}"/>
                </a:ext>
              </a:extLst>
            </p:cNvPr>
            <p:cNvSpPr txBox="1"/>
            <p:nvPr/>
          </p:nvSpPr>
          <p:spPr>
            <a:xfrm>
              <a:off x="1135609" y="157855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Akhilesh</a:t>
              </a:r>
              <a:endParaRPr lang="es-ES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FB1BE91-8D85-42E9-AAEC-F80E1E3D4240}"/>
                </a:ext>
              </a:extLst>
            </p:cNvPr>
            <p:cNvSpPr txBox="1"/>
            <p:nvPr/>
          </p:nvSpPr>
          <p:spPr>
            <a:xfrm>
              <a:off x="4089303" y="157855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Oihane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FCB6714-2C34-48CA-80DD-2C8430F10811}"/>
                </a:ext>
              </a:extLst>
            </p:cNvPr>
            <p:cNvSpPr txBox="1"/>
            <p:nvPr/>
          </p:nvSpPr>
          <p:spPr>
            <a:xfrm>
              <a:off x="6959711" y="157855"/>
              <a:ext cx="584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Tere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2C13DAC8-D420-4F76-80CD-752824B74714}"/>
                </a:ext>
              </a:extLst>
            </p:cNvPr>
            <p:cNvSpPr txBox="1"/>
            <p:nvPr/>
          </p:nvSpPr>
          <p:spPr>
            <a:xfrm>
              <a:off x="8404168" y="157855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Alena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0269F3E-5BBC-4517-A1BF-B33C816B6055}"/>
                </a:ext>
              </a:extLst>
            </p:cNvPr>
            <p:cNvSpPr txBox="1"/>
            <p:nvPr/>
          </p:nvSpPr>
          <p:spPr>
            <a:xfrm>
              <a:off x="1085565" y="2403700"/>
              <a:ext cx="745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Felipe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D34EC14-F27F-47D4-A8CB-EAD115F85174}"/>
                </a:ext>
              </a:extLst>
            </p:cNvPr>
            <p:cNvSpPr txBox="1"/>
            <p:nvPr/>
          </p:nvSpPr>
          <p:spPr>
            <a:xfrm>
              <a:off x="5426791" y="2403700"/>
              <a:ext cx="91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Barbara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82A6EC4E-ACC7-47F0-ABF8-03516713CA87}"/>
                </a:ext>
              </a:extLst>
            </p:cNvPr>
            <p:cNvSpPr txBox="1"/>
            <p:nvPr/>
          </p:nvSpPr>
          <p:spPr>
            <a:xfrm>
              <a:off x="6909667" y="24037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Emilio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3BFE315-86DD-4F01-AD5D-4BB163D34698}"/>
                </a:ext>
              </a:extLst>
            </p:cNvPr>
            <p:cNvSpPr txBox="1"/>
            <p:nvPr/>
          </p:nvSpPr>
          <p:spPr>
            <a:xfrm>
              <a:off x="1145129" y="4782127"/>
              <a:ext cx="587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Sara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883A8DA-AE88-4A08-AE26-F06A81194077}"/>
                </a:ext>
              </a:extLst>
            </p:cNvPr>
            <p:cNvSpPr txBox="1"/>
            <p:nvPr/>
          </p:nvSpPr>
          <p:spPr>
            <a:xfrm>
              <a:off x="3962822" y="2403700"/>
              <a:ext cx="50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Eva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14A02E07-F058-4E63-A8F9-EEBCF3F4576F}"/>
                </a:ext>
              </a:extLst>
            </p:cNvPr>
            <p:cNvSpPr txBox="1"/>
            <p:nvPr/>
          </p:nvSpPr>
          <p:spPr>
            <a:xfrm>
              <a:off x="5074978" y="4782127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Silvia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6168D175-434F-4416-9CE6-911986731106}"/>
                </a:ext>
              </a:extLst>
            </p:cNvPr>
            <p:cNvSpPr txBox="1"/>
            <p:nvPr/>
          </p:nvSpPr>
          <p:spPr>
            <a:xfrm>
              <a:off x="2644946" y="2403700"/>
              <a:ext cx="707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Farha</a:t>
              </a:r>
              <a:endParaRPr lang="es-ES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FE2E779-280C-479B-94B6-37860DB3EFAD}"/>
                </a:ext>
              </a:extLst>
            </p:cNvPr>
            <p:cNvSpPr txBox="1"/>
            <p:nvPr/>
          </p:nvSpPr>
          <p:spPr>
            <a:xfrm>
              <a:off x="6936821" y="4782127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Laura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670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Serrano</dc:creator>
  <cp:lastModifiedBy>Alonso Serrano</cp:lastModifiedBy>
  <cp:revision>2</cp:revision>
  <dcterms:created xsi:type="dcterms:W3CDTF">2018-05-12T12:04:01Z</dcterms:created>
  <dcterms:modified xsi:type="dcterms:W3CDTF">2018-05-12T12:14:24Z</dcterms:modified>
</cp:coreProperties>
</file>