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5A62A4-2910-409E-AFF6-7229922DE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85C27E-0684-4896-A143-D217B1F9C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F76B8C-6723-44D4-BD9E-EF5B06812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9B74-FE0C-4184-AEB8-F912F27ACD7C}" type="datetimeFigureOut">
              <a:rPr lang="es-ES" smtClean="0"/>
              <a:t>06/04/2018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859056-EC4B-48DD-BB92-C8FAC8C31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6CAD94-AF32-4114-8B8B-264326FAD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C1545-65B1-4588-B2AA-E563F7FA05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6296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2B75A0-C199-49F4-90AE-C00DD3BE9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2C478E1-7251-49BD-8075-C18D23E11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BFA8AB-4F3D-42EC-B38D-18C4603FC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9B74-FE0C-4184-AEB8-F912F27ACD7C}" type="datetimeFigureOut">
              <a:rPr lang="es-ES" smtClean="0"/>
              <a:t>06/04/2018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79CC17-B6DA-47F1-889F-6E7D6CBD9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F19ACE-9ABE-4301-BFDF-20EA8F7A3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C1545-65B1-4588-B2AA-E563F7FA05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0874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41564EE-722A-435D-ABD7-4327A38053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9008C23-6DC7-4FD0-B752-9A1BC8DB95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024FA3-75F5-4C2D-8CFB-00119FAEA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9B74-FE0C-4184-AEB8-F912F27ACD7C}" type="datetimeFigureOut">
              <a:rPr lang="es-ES" smtClean="0"/>
              <a:t>06/04/2018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86573C-12E3-4A9B-8546-91DEA9E2C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30C08B-74B1-4753-8225-AAB1ABBE5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C1545-65B1-4588-B2AA-E563F7FA05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7651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A3FB77-049F-483A-AE68-801722FC7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73D2C6-2061-4573-962C-601700A71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7D06F9-A35A-4C30-AA2A-E806AEBB0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9B74-FE0C-4184-AEB8-F912F27ACD7C}" type="datetimeFigureOut">
              <a:rPr lang="es-ES" smtClean="0"/>
              <a:t>06/04/2018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05478C-5622-437C-92C5-300CC2C25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80ED1E-072D-4771-A104-DD70437CD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C1545-65B1-4588-B2AA-E563F7FA05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9756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D92EB-0E61-4929-A3CD-B116BBA60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328DD6-AA0F-4946-8F84-20B4BDE82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40F55A-1B6E-4BDB-8EB6-36B0E48F0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9B74-FE0C-4184-AEB8-F912F27ACD7C}" type="datetimeFigureOut">
              <a:rPr lang="es-ES" smtClean="0"/>
              <a:t>06/04/2018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AB4640-B583-4598-BEE5-9733F18F4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61C70F-E680-4FE7-8837-12C978450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C1545-65B1-4588-B2AA-E563F7FA05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7078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18955-B649-47FB-AC10-0C197245E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1A8A8A-EE4F-451E-A2B8-CE17601000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7E595BD-3E20-4CAB-A7CB-94A332010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20FAF6D-480D-412F-B2D4-A83A1D3D7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9B74-FE0C-4184-AEB8-F912F27ACD7C}" type="datetimeFigureOut">
              <a:rPr lang="es-ES" smtClean="0"/>
              <a:t>06/04/2018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F490776-8074-4DE3-93F5-49BCB3CA6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EAE087A-6704-4DFF-8A2E-9456E2286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C1545-65B1-4588-B2AA-E563F7FA05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4086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876BDF-D1E9-42EC-A541-6D16E1DFB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F5D5ABD-7C5A-417F-A242-3F10EBD2F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073305F-9009-4EA4-8C69-27EE52156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A187F91-CCD6-4678-9918-581CFC4D6C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DF8FB31-620D-45E7-A1FA-540DAD6D1C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D14A4BA-4ABA-48A1-95E5-4E8A99C65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9B74-FE0C-4184-AEB8-F912F27ACD7C}" type="datetimeFigureOut">
              <a:rPr lang="es-ES" smtClean="0"/>
              <a:t>06/04/2018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7B2D5D-2F9C-4B6A-94CD-2216C5EE6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8299A30-0BD6-441B-8C0D-FA9B2D463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C1545-65B1-4588-B2AA-E563F7FA05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271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931B5A-6962-4E7A-BF04-B92393CCC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3982C02-BF5F-4A43-94A9-D47A97C88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9B74-FE0C-4184-AEB8-F912F27ACD7C}" type="datetimeFigureOut">
              <a:rPr lang="es-ES" smtClean="0"/>
              <a:t>06/04/2018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8AD34F9-BAAB-46FF-98E3-9121AC7E4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24611CC-07EC-4872-AB4F-D6AD11611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C1545-65B1-4588-B2AA-E563F7FA05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2328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65C36A7-28EF-4B08-BDBF-38DE0B66B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9B74-FE0C-4184-AEB8-F912F27ACD7C}" type="datetimeFigureOut">
              <a:rPr lang="es-ES" smtClean="0"/>
              <a:t>06/04/2018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34AD822-D4A2-44E2-8E57-95E54C123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75585CA-D127-4171-B011-D35CC8D32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C1545-65B1-4588-B2AA-E563F7FA05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3769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465C2-DA4E-4933-B158-B3D486A78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F775F5-4170-405E-BF5D-1FF8D4BD1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47BB2CC-E96C-48E5-A4A5-8869F7F8D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1B1F6D-6ECB-4B98-842F-FFD4F6F69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9B74-FE0C-4184-AEB8-F912F27ACD7C}" type="datetimeFigureOut">
              <a:rPr lang="es-ES" smtClean="0"/>
              <a:t>06/04/2018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CE92D5-89D4-49A0-AEFE-42D5B7FAD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F2949DF-E12C-47B1-83E2-17C58C8D0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C1545-65B1-4588-B2AA-E563F7FA05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8316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B4134F-B96C-4D76-8495-BE78B8B45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0964243-DC42-4D9D-9D4E-0196D976C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78C5066-F933-4E09-81E2-0D74B4A3C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1584AAB-6F1A-43EE-90B6-C5CA65F1A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9B74-FE0C-4184-AEB8-F912F27ACD7C}" type="datetimeFigureOut">
              <a:rPr lang="es-ES" smtClean="0"/>
              <a:t>06/04/2018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F642CE-77E8-4F67-B4E9-10FBEE9D5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EC6D87-C6EB-4091-8860-086EADF5C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C1545-65B1-4588-B2AA-E563F7FA05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5490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3B1571C-2256-4EBD-93BC-507D7E4ED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077156-B18C-4DBA-A157-92EB29BCB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4AAC4D-5A39-448A-89EE-1C00FD9D14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B9B74-FE0C-4184-AEB8-F912F27ACD7C}" type="datetimeFigureOut">
              <a:rPr lang="es-ES" smtClean="0"/>
              <a:t>06/04/2018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D9C4A7-5FA7-45F9-B5AF-0800EE4DB2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EAF2A4-B6B1-4367-B389-4A30C7041F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C1545-65B1-4588-B2AA-E563F7FA05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858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ommons.wikimedia.org/wiki/File:High-contrast-network-server.svg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commons.wikimedia.org/wiki/File:CCTV_surveillance_camera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ube 3">
            <a:extLst>
              <a:ext uri="{FF2B5EF4-FFF2-40B4-BE49-F238E27FC236}">
                <a16:creationId xmlns:a16="http://schemas.microsoft.com/office/drawing/2014/main" id="{43C3A2CF-6D11-4D66-B054-D1D156C71EAE}"/>
              </a:ext>
            </a:extLst>
          </p:cNvPr>
          <p:cNvSpPr/>
          <p:nvPr/>
        </p:nvSpPr>
        <p:spPr>
          <a:xfrm>
            <a:off x="3741490" y="2512503"/>
            <a:ext cx="3020037" cy="1845578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INTERNET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5875820-1148-404A-B892-A709CEB18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447" y="4358081"/>
            <a:ext cx="1418253" cy="1418253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701C97D4-95AE-4405-8C0E-EF40822FD4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207617" y="4358082"/>
            <a:ext cx="1251350" cy="126369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276EC0D9-5DC6-4F34-A951-B982E47267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542381" y="327171"/>
            <a:ext cx="1418253" cy="1418253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2D86EF1E-ED49-446E-823C-6770112415FB}"/>
              </a:ext>
            </a:extLst>
          </p:cNvPr>
          <p:cNvSpPr txBox="1"/>
          <p:nvPr/>
        </p:nvSpPr>
        <p:spPr>
          <a:xfrm>
            <a:off x="6231368" y="713131"/>
            <a:ext cx="1409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Servicio de </a:t>
            </a:r>
          </a:p>
          <a:p>
            <a:pPr algn="ctr"/>
            <a:r>
              <a:rPr lang="es-ES" dirty="0"/>
              <a:t>computación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42CDB70-532E-4BE1-84ED-C42402C79722}"/>
              </a:ext>
            </a:extLst>
          </p:cNvPr>
          <p:cNvSpPr txBox="1"/>
          <p:nvPr/>
        </p:nvSpPr>
        <p:spPr>
          <a:xfrm>
            <a:off x="3106670" y="4744040"/>
            <a:ext cx="1590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Sistema de </a:t>
            </a:r>
          </a:p>
          <a:p>
            <a:pPr algn="ctr"/>
            <a:r>
              <a:rPr lang="es-ES" dirty="0"/>
              <a:t>entrenamiento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9AD73A5-384C-4755-9135-C77E197DCE85}"/>
              </a:ext>
            </a:extLst>
          </p:cNvPr>
          <p:cNvSpPr txBox="1"/>
          <p:nvPr/>
        </p:nvSpPr>
        <p:spPr>
          <a:xfrm>
            <a:off x="8523407" y="4605541"/>
            <a:ext cx="1658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Sistema de </a:t>
            </a:r>
          </a:p>
          <a:p>
            <a:pPr algn="ctr"/>
            <a:r>
              <a:rPr lang="es-ES" dirty="0"/>
              <a:t>reconocimiento</a:t>
            </a:r>
          </a:p>
          <a:p>
            <a:pPr algn="ctr"/>
            <a:r>
              <a:rPr lang="es-ES" dirty="0"/>
              <a:t>continuo</a:t>
            </a:r>
          </a:p>
        </p:txBody>
      </p:sp>
      <p:sp>
        <p:nvSpPr>
          <p:cNvPr id="22" name="Flecha: arriba y abajo 21">
            <a:extLst>
              <a:ext uri="{FF2B5EF4-FFF2-40B4-BE49-F238E27FC236}">
                <a16:creationId xmlns:a16="http://schemas.microsoft.com/office/drawing/2014/main" id="{585A5F50-DF09-44F1-8588-0E83DA7E1921}"/>
              </a:ext>
            </a:extLst>
          </p:cNvPr>
          <p:cNvSpPr/>
          <p:nvPr/>
        </p:nvSpPr>
        <p:spPr>
          <a:xfrm>
            <a:off x="5009191" y="1682313"/>
            <a:ext cx="484632" cy="830190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Flecha: arriba y abajo 22">
            <a:extLst>
              <a:ext uri="{FF2B5EF4-FFF2-40B4-BE49-F238E27FC236}">
                <a16:creationId xmlns:a16="http://schemas.microsoft.com/office/drawing/2014/main" id="{2572A4D2-0CF7-49CE-8394-4795021E8360}"/>
              </a:ext>
            </a:extLst>
          </p:cNvPr>
          <p:cNvSpPr/>
          <p:nvPr/>
        </p:nvSpPr>
        <p:spPr>
          <a:xfrm rot="2981032">
            <a:off x="3186384" y="3737115"/>
            <a:ext cx="484632" cy="830190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Flecha: arriba y abajo 23">
            <a:extLst>
              <a:ext uri="{FF2B5EF4-FFF2-40B4-BE49-F238E27FC236}">
                <a16:creationId xmlns:a16="http://schemas.microsoft.com/office/drawing/2014/main" id="{6F90F080-7A22-41DC-8596-EE5FB8EA0C7F}"/>
              </a:ext>
            </a:extLst>
          </p:cNvPr>
          <p:cNvSpPr/>
          <p:nvPr/>
        </p:nvSpPr>
        <p:spPr>
          <a:xfrm rot="18748605">
            <a:off x="6583651" y="3731415"/>
            <a:ext cx="484632" cy="830190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71864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11</Words>
  <Application>Microsoft Office PowerPoint</Application>
  <PresentationFormat>Panorámica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Alonso Serrano</dc:creator>
  <cp:lastModifiedBy>Alonso Serrano</cp:lastModifiedBy>
  <cp:revision>3</cp:revision>
  <dcterms:created xsi:type="dcterms:W3CDTF">2018-04-06T11:44:46Z</dcterms:created>
  <dcterms:modified xsi:type="dcterms:W3CDTF">2018-04-06T12:11:38Z</dcterms:modified>
</cp:coreProperties>
</file>