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so Serrano" userId="50a2dc25c595da3a" providerId="LiveId" clId="{B77A8D0C-4715-4D82-ACCB-5CB32C6D7720}"/>
    <pc:docChg chg="custSel addSld modSld">
      <pc:chgData name="Alonso Serrano" userId="50a2dc25c595da3a" providerId="LiveId" clId="{B77A8D0C-4715-4D82-ACCB-5CB32C6D7720}" dt="2018-04-06T13:46:19.970" v="36" actId="1076"/>
      <pc:docMkLst>
        <pc:docMk/>
      </pc:docMkLst>
      <pc:sldChg chg="modSp">
        <pc:chgData name="Alonso Serrano" userId="50a2dc25c595da3a" providerId="LiveId" clId="{B77A8D0C-4715-4D82-ACCB-5CB32C6D7720}" dt="2018-04-06T12:12:12.113" v="0" actId="1076"/>
        <pc:sldMkLst>
          <pc:docMk/>
          <pc:sldMk cId="1297186446" sldId="256"/>
        </pc:sldMkLst>
        <pc:spChg chg="mod">
          <ac:chgData name="Alonso Serrano" userId="50a2dc25c595da3a" providerId="LiveId" clId="{B77A8D0C-4715-4D82-ACCB-5CB32C6D7720}" dt="2018-04-06T12:12:12.113" v="0" actId="1076"/>
          <ac:spMkLst>
            <pc:docMk/>
            <pc:sldMk cId="1297186446" sldId="256"/>
            <ac:spMk id="21" creationId="{B9AD73A5-384C-4755-9135-C77E197DCE85}"/>
          </ac:spMkLst>
        </pc:spChg>
      </pc:sldChg>
      <pc:sldChg chg="addSp delSp modSp add">
        <pc:chgData name="Alonso Serrano" userId="50a2dc25c595da3a" providerId="LiveId" clId="{B77A8D0C-4715-4D82-ACCB-5CB32C6D7720}" dt="2018-04-06T13:46:19.970" v="36" actId="1076"/>
        <pc:sldMkLst>
          <pc:docMk/>
          <pc:sldMk cId="3840116204" sldId="257"/>
        </pc:sldMkLst>
        <pc:spChg chg="del">
          <ac:chgData name="Alonso Serrano" userId="50a2dc25c595da3a" providerId="LiveId" clId="{B77A8D0C-4715-4D82-ACCB-5CB32C6D7720}" dt="2018-04-06T13:44:30.816" v="2" actId="478"/>
          <ac:spMkLst>
            <pc:docMk/>
            <pc:sldMk cId="3840116204" sldId="257"/>
            <ac:spMk id="2" creationId="{D5F626B9-A7C2-460D-80B3-6F5FD9E95925}"/>
          </ac:spMkLst>
        </pc:spChg>
        <pc:spChg chg="del">
          <ac:chgData name="Alonso Serrano" userId="50a2dc25c595da3a" providerId="LiveId" clId="{B77A8D0C-4715-4D82-ACCB-5CB32C6D7720}" dt="2018-04-06T13:44:30.816" v="2" actId="478"/>
          <ac:spMkLst>
            <pc:docMk/>
            <pc:sldMk cId="3840116204" sldId="257"/>
            <ac:spMk id="3" creationId="{F3455891-042D-4B7C-A6FE-A9348588175F}"/>
          </ac:spMkLst>
        </pc:spChg>
        <pc:spChg chg="add mod">
          <ac:chgData name="Alonso Serrano" userId="50a2dc25c595da3a" providerId="LiveId" clId="{B77A8D0C-4715-4D82-ACCB-5CB32C6D7720}" dt="2018-04-06T13:44:55.959" v="6" actId="208"/>
          <ac:spMkLst>
            <pc:docMk/>
            <pc:sldMk cId="3840116204" sldId="257"/>
            <ac:spMk id="5" creationId="{6DEFE8A9-1AAC-4C70-B9DA-F584B1D7CBF6}"/>
          </ac:spMkLst>
        </pc:spChg>
        <pc:spChg chg="add mod">
          <ac:chgData name="Alonso Serrano" userId="50a2dc25c595da3a" providerId="LiveId" clId="{B77A8D0C-4715-4D82-ACCB-5CB32C6D7720}" dt="2018-04-06T13:46:19.970" v="36" actId="1076"/>
          <ac:spMkLst>
            <pc:docMk/>
            <pc:sldMk cId="3840116204" sldId="257"/>
            <ac:spMk id="6" creationId="{F5A799B5-902B-45C6-A90A-CDECB270BE10}"/>
          </ac:spMkLst>
        </pc:spChg>
        <pc:spChg chg="add mod">
          <ac:chgData name="Alonso Serrano" userId="50a2dc25c595da3a" providerId="LiveId" clId="{B77A8D0C-4715-4D82-ACCB-5CB32C6D7720}" dt="2018-04-06T13:46:14.834" v="35" actId="1076"/>
          <ac:spMkLst>
            <pc:docMk/>
            <pc:sldMk cId="3840116204" sldId="257"/>
            <ac:spMk id="7" creationId="{08077800-F669-4FAD-89E2-5ED4FF9FAC49}"/>
          </ac:spMkLst>
        </pc:spChg>
        <pc:spChg chg="add del mod">
          <ac:chgData name="Alonso Serrano" userId="50a2dc25c595da3a" providerId="LiveId" clId="{B77A8D0C-4715-4D82-ACCB-5CB32C6D7720}" dt="2018-04-06T13:45:45.550" v="26" actId="11529"/>
          <ac:spMkLst>
            <pc:docMk/>
            <pc:sldMk cId="3840116204" sldId="257"/>
            <ac:spMk id="8" creationId="{084C1ADF-7340-44E1-91FB-D53CFFAFF4D5}"/>
          </ac:spMkLst>
        </pc:spChg>
        <pc:spChg chg="add mod">
          <ac:chgData name="Alonso Serrano" userId="50a2dc25c595da3a" providerId="LiveId" clId="{B77A8D0C-4715-4D82-ACCB-5CB32C6D7720}" dt="2018-04-06T13:46:00.440" v="31" actId="1076"/>
          <ac:spMkLst>
            <pc:docMk/>
            <pc:sldMk cId="3840116204" sldId="257"/>
            <ac:spMk id="9" creationId="{0F4FBAC6-2B56-460F-8E09-1D12FF01EEEC}"/>
          </ac:spMkLst>
        </pc:spChg>
        <pc:spChg chg="add mod">
          <ac:chgData name="Alonso Serrano" userId="50a2dc25c595da3a" providerId="LiveId" clId="{B77A8D0C-4715-4D82-ACCB-5CB32C6D7720}" dt="2018-04-06T13:46:11.210" v="34" actId="1076"/>
          <ac:spMkLst>
            <pc:docMk/>
            <pc:sldMk cId="3840116204" sldId="257"/>
            <ac:spMk id="10" creationId="{0F3425F0-C8D3-4D0C-8F98-BE533DF6FBA7}"/>
          </ac:spMkLst>
        </pc:spChg>
        <pc:picChg chg="add mod">
          <ac:chgData name="Alonso Serrano" userId="50a2dc25c595da3a" providerId="LiveId" clId="{B77A8D0C-4715-4D82-ACCB-5CB32C6D7720}" dt="2018-04-06T13:44:59.788" v="7" actId="1076"/>
          <ac:picMkLst>
            <pc:docMk/>
            <pc:sldMk cId="3840116204" sldId="257"/>
            <ac:picMk id="4" creationId="{3DD2B7E2-A391-4FFE-81D5-DD419E1C12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A62A4-2910-409E-AFF6-7229922DE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5C27E-0684-4896-A143-D217B1F9C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F76B8C-6723-44D4-BD9E-EF5B0681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59056-EC4B-48DD-BB92-C8FAC8C3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CAD94-AF32-4114-8B8B-264326FA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2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B75A0-C199-49F4-90AE-C00DD3BE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C478E1-7251-49BD-8075-C18D23E11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BFA8AB-4F3D-42EC-B38D-18C4603F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79CC17-B6DA-47F1-889F-6E7D6CBD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F19ACE-9ABE-4301-BFDF-20EA8F7A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87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1564EE-722A-435D-ABD7-4327A3805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008C23-6DC7-4FD0-B752-9A1BC8DB9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024FA3-75F5-4C2D-8CFB-00119FAE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6573C-12E3-4A9B-8546-91DEA9E2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30C08B-74B1-4753-8225-AAB1ABBE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65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3FB77-049F-483A-AE68-801722F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73D2C6-2061-4573-962C-601700A7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D06F9-A35A-4C30-AA2A-E806AEBB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5478C-5622-437C-92C5-300CC2C2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80ED1E-072D-4771-A104-DD70437C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75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D92EB-0E61-4929-A3CD-B116BBA6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328DD6-AA0F-4946-8F84-20B4BDE8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40F55A-1B6E-4BDB-8EB6-36B0E48F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B4640-B583-4598-BEE5-9733F18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61C70F-E680-4FE7-8837-12C97845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07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18955-B649-47FB-AC10-0C197245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A8A8A-EE4F-451E-A2B8-CE1760100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E595BD-3E20-4CAB-A7CB-94A33201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0FAF6D-480D-412F-B2D4-A83A1D3D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490776-8074-4DE3-93F5-49BCB3CA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AE087A-6704-4DFF-8A2E-9456E228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08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76BDF-D1E9-42EC-A541-6D16E1DF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5D5ABD-7C5A-417F-A242-3F10EBD2F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73305F-9009-4EA4-8C69-27EE52156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187F91-CCD6-4678-9918-581CFC4D6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F8FB31-620D-45E7-A1FA-540DAD6D1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14A4BA-4ABA-48A1-95E5-4E8A99C6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7B2D5D-2F9C-4B6A-94CD-2216C5EE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299A30-0BD6-441B-8C0D-FA9B2D46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71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31B5A-6962-4E7A-BF04-B92393CC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982C02-BF5F-4A43-94A9-D47A97C8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AD34F9-BAAB-46FF-98E3-9121AC7E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4611CC-07EC-4872-AB4F-D6AD1161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3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5C36A7-28EF-4B08-BDBF-38DE0B66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4AD822-D4A2-44E2-8E57-95E54C12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5585CA-D127-4171-B011-D35CC8D3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76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65C2-DA4E-4933-B158-B3D486A7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775F5-4170-405E-BF5D-1FF8D4BD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7BB2CC-E96C-48E5-A4A5-8869F7F8D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1B1F6D-6ECB-4B98-842F-FFD4F6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CE92D5-89D4-49A0-AEFE-42D5B7FA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2949DF-E12C-47B1-83E2-17C58C8D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31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4134F-B96C-4D76-8495-BE78B8B4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964243-DC42-4D9D-9D4E-0196D976C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C5066-F933-4E09-81E2-0D74B4A3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584AAB-6F1A-43EE-90B6-C5CA65F1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F642CE-77E8-4F67-B4E9-10FBEE9D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EC6D87-C6EB-4091-8860-086EADF5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49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B1571C-2256-4EBD-93BC-507D7E4E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077156-B18C-4DBA-A157-92EB29BCB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4AAC4D-5A39-448A-89EE-1C00FD9D1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9B74-FE0C-4184-AEB8-F912F27ACD7C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9C4A7-5FA7-45F9-B5AF-0800EE4DB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EAF2A4-B6B1-4367-B389-4A30C7041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1545-65B1-4588-B2AA-E563F7FA05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5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High-contrast-network-server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CCTV_surveillance_camera.sv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be 3">
            <a:extLst>
              <a:ext uri="{FF2B5EF4-FFF2-40B4-BE49-F238E27FC236}">
                <a16:creationId xmlns:a16="http://schemas.microsoft.com/office/drawing/2014/main" id="{43C3A2CF-6D11-4D66-B054-D1D156C71EAE}"/>
              </a:ext>
            </a:extLst>
          </p:cNvPr>
          <p:cNvSpPr/>
          <p:nvPr/>
        </p:nvSpPr>
        <p:spPr>
          <a:xfrm>
            <a:off x="3741490" y="2512503"/>
            <a:ext cx="3020037" cy="1845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875820-1148-404A-B892-A709CEB18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47" y="4358081"/>
            <a:ext cx="1418253" cy="141825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01C97D4-95AE-4405-8C0E-EF40822FD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07617" y="4358082"/>
            <a:ext cx="1251350" cy="12636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76EC0D9-5DC6-4F34-A951-B982E4726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42381" y="327171"/>
            <a:ext cx="1418253" cy="1418253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D86EF1E-ED49-446E-823C-6770112415FB}"/>
              </a:ext>
            </a:extLst>
          </p:cNvPr>
          <p:cNvSpPr txBox="1"/>
          <p:nvPr/>
        </p:nvSpPr>
        <p:spPr>
          <a:xfrm>
            <a:off x="6231368" y="713131"/>
            <a:ext cx="140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Servicio de </a:t>
            </a:r>
          </a:p>
          <a:p>
            <a:pPr algn="ctr"/>
            <a:r>
              <a:rPr lang="es-ES" dirty="0"/>
              <a:t>computación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42CDB70-532E-4BE1-84ED-C42402C79722}"/>
              </a:ext>
            </a:extLst>
          </p:cNvPr>
          <p:cNvSpPr txBox="1"/>
          <p:nvPr/>
        </p:nvSpPr>
        <p:spPr>
          <a:xfrm>
            <a:off x="3106670" y="4744040"/>
            <a:ext cx="1590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Sistema de </a:t>
            </a:r>
          </a:p>
          <a:p>
            <a:pPr algn="ctr"/>
            <a:r>
              <a:rPr lang="es-ES" dirty="0"/>
              <a:t>entrenamiento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9AD73A5-384C-4755-9135-C77E197DCE85}"/>
              </a:ext>
            </a:extLst>
          </p:cNvPr>
          <p:cNvSpPr txBox="1"/>
          <p:nvPr/>
        </p:nvSpPr>
        <p:spPr>
          <a:xfrm>
            <a:off x="5637609" y="4605541"/>
            <a:ext cx="1658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Sistema de </a:t>
            </a:r>
          </a:p>
          <a:p>
            <a:pPr algn="ctr"/>
            <a:r>
              <a:rPr lang="es-ES" dirty="0"/>
              <a:t>reconocimiento</a:t>
            </a:r>
          </a:p>
          <a:p>
            <a:pPr algn="ctr"/>
            <a:r>
              <a:rPr lang="es-ES" dirty="0"/>
              <a:t>continuo</a:t>
            </a:r>
          </a:p>
        </p:txBody>
      </p:sp>
      <p:sp>
        <p:nvSpPr>
          <p:cNvPr id="22" name="Flecha: arriba y abajo 21">
            <a:extLst>
              <a:ext uri="{FF2B5EF4-FFF2-40B4-BE49-F238E27FC236}">
                <a16:creationId xmlns:a16="http://schemas.microsoft.com/office/drawing/2014/main" id="{585A5F50-DF09-44F1-8588-0E83DA7E1921}"/>
              </a:ext>
            </a:extLst>
          </p:cNvPr>
          <p:cNvSpPr/>
          <p:nvPr/>
        </p:nvSpPr>
        <p:spPr>
          <a:xfrm>
            <a:off x="5009191" y="1682313"/>
            <a:ext cx="484632" cy="8301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rriba y abajo 22">
            <a:extLst>
              <a:ext uri="{FF2B5EF4-FFF2-40B4-BE49-F238E27FC236}">
                <a16:creationId xmlns:a16="http://schemas.microsoft.com/office/drawing/2014/main" id="{2572A4D2-0CF7-49CE-8394-4795021E8360}"/>
              </a:ext>
            </a:extLst>
          </p:cNvPr>
          <p:cNvSpPr/>
          <p:nvPr/>
        </p:nvSpPr>
        <p:spPr>
          <a:xfrm rot="2981032">
            <a:off x="3186384" y="3737115"/>
            <a:ext cx="484632" cy="8301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rriba y abajo 23">
            <a:extLst>
              <a:ext uri="{FF2B5EF4-FFF2-40B4-BE49-F238E27FC236}">
                <a16:creationId xmlns:a16="http://schemas.microsoft.com/office/drawing/2014/main" id="{6F90F080-7A22-41DC-8596-EE5FB8EA0C7F}"/>
              </a:ext>
            </a:extLst>
          </p:cNvPr>
          <p:cNvSpPr/>
          <p:nvPr/>
        </p:nvSpPr>
        <p:spPr>
          <a:xfrm rot="18748605">
            <a:off x="6583651" y="3731415"/>
            <a:ext cx="484632" cy="8301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18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DD2B7E2-A391-4FFE-81D5-DD419E1C12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105" y="2594926"/>
            <a:ext cx="1367790" cy="16681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DEFE8A9-1AAC-4C70-B9DA-F584B1D7CBF6}"/>
              </a:ext>
            </a:extLst>
          </p:cNvPr>
          <p:cNvSpPr/>
          <p:nvPr/>
        </p:nvSpPr>
        <p:spPr>
          <a:xfrm>
            <a:off x="5696125" y="3061982"/>
            <a:ext cx="956345" cy="11241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A799B5-902B-45C6-A90A-CDECB270BE10}"/>
              </a:ext>
            </a:extLst>
          </p:cNvPr>
          <p:cNvSpPr txBox="1"/>
          <p:nvPr/>
        </p:nvSpPr>
        <p:spPr>
          <a:xfrm>
            <a:off x="4179753" y="233944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ulCorner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077800-F669-4FAD-89E2-5ED4FF9FAC49}"/>
              </a:ext>
            </a:extLst>
          </p:cNvPr>
          <p:cNvSpPr txBox="1"/>
          <p:nvPr/>
        </p:nvSpPr>
        <p:spPr>
          <a:xfrm>
            <a:off x="7092990" y="458038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lrCorner</a:t>
            </a:r>
          </a:p>
        </p:txBody>
      </p:sp>
      <p:sp>
        <p:nvSpPr>
          <p:cNvPr id="9" name="Flecha: arriba y abajo 8">
            <a:extLst>
              <a:ext uri="{FF2B5EF4-FFF2-40B4-BE49-F238E27FC236}">
                <a16:creationId xmlns:a16="http://schemas.microsoft.com/office/drawing/2014/main" id="{0F4FBAC6-2B56-460F-8E09-1D12FF01EEEC}"/>
              </a:ext>
            </a:extLst>
          </p:cNvPr>
          <p:cNvSpPr/>
          <p:nvPr/>
        </p:nvSpPr>
        <p:spPr>
          <a:xfrm rot="18591776">
            <a:off x="5335321" y="2527854"/>
            <a:ext cx="132309" cy="58910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rriba y abajo 9">
            <a:extLst>
              <a:ext uri="{FF2B5EF4-FFF2-40B4-BE49-F238E27FC236}">
                <a16:creationId xmlns:a16="http://schemas.microsoft.com/office/drawing/2014/main" id="{0F3425F0-C8D3-4D0C-8F98-BE533DF6FBA7}"/>
              </a:ext>
            </a:extLst>
          </p:cNvPr>
          <p:cNvSpPr/>
          <p:nvPr/>
        </p:nvSpPr>
        <p:spPr>
          <a:xfrm rot="18591776">
            <a:off x="6845121" y="4131126"/>
            <a:ext cx="132309" cy="58910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116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Serrano</dc:creator>
  <cp:lastModifiedBy>Alonso Serrano</cp:lastModifiedBy>
  <cp:revision>3</cp:revision>
  <dcterms:created xsi:type="dcterms:W3CDTF">2018-04-06T11:44:46Z</dcterms:created>
  <dcterms:modified xsi:type="dcterms:W3CDTF">2018-04-06T13:46:30Z</dcterms:modified>
</cp:coreProperties>
</file>