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62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03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592C-C8AF-4DA6-BBC8-8673327BA80E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6786D4-BC0B-43FD-9611-5D3CB60BC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56804"/>
            <a:ext cx="7766936" cy="815185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223" y="3136432"/>
            <a:ext cx="7766936" cy="1096899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Vĩnh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9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ClrTx/>
              <a:buFont typeface="+mj-lt"/>
              <a:buAutoNum type="romanUcPeriod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400050">
              <a:buClrTx/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/html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40005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Framework:</a:t>
            </a:r>
          </a:p>
          <a:p>
            <a:pPr marL="800100" lvl="1" indent="-400050"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Bootstrap:</a:t>
            </a:r>
          </a:p>
          <a:p>
            <a:pPr marL="800100" lvl="1" indent="-4000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Responsive:</a:t>
            </a:r>
          </a:p>
          <a:p>
            <a:pPr marL="800100" lvl="1" indent="-4000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Iqueryable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4000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dropdownlist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400050">
              <a:buClrTx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MVC (Create, Detail, Update, Edit)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Clr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9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4347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/html: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Html:</a:t>
            </a:r>
            <a:b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84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</TotalTime>
  <Words>72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Báo Cáo Thực Tập</vt:lpstr>
      <vt:lpstr>Đề Tài: WebSite Chia Sẻ Tài Liệu Học Tập Trực Tuyến</vt:lpstr>
      <vt:lpstr>Về css/html: - Html: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</dc:title>
  <dc:creator>MyLoan</dc:creator>
  <cp:lastModifiedBy>MyLoan</cp:lastModifiedBy>
  <cp:revision>14</cp:revision>
  <dcterms:created xsi:type="dcterms:W3CDTF">2017-03-12T04:30:37Z</dcterms:created>
  <dcterms:modified xsi:type="dcterms:W3CDTF">2017-03-13T03:41:57Z</dcterms:modified>
</cp:coreProperties>
</file>