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9"/>
  </p:notesMasterIdLst>
  <p:handoutMasterIdLst>
    <p:handoutMasterId r:id="rId20"/>
  </p:handoutMasterIdLst>
  <p:sldIdLst>
    <p:sldId id="316" r:id="rId3"/>
    <p:sldId id="333" r:id="rId4"/>
    <p:sldId id="348" r:id="rId5"/>
    <p:sldId id="346" r:id="rId6"/>
    <p:sldId id="347" r:id="rId7"/>
    <p:sldId id="332" r:id="rId8"/>
    <p:sldId id="334" r:id="rId9"/>
    <p:sldId id="335" r:id="rId10"/>
    <p:sldId id="350" r:id="rId11"/>
    <p:sldId id="336" r:id="rId12"/>
    <p:sldId id="342" r:id="rId13"/>
    <p:sldId id="341" r:id="rId14"/>
    <p:sldId id="344" r:id="rId15"/>
    <p:sldId id="337" r:id="rId16"/>
    <p:sldId id="315" r:id="rId17"/>
    <p:sldId id="345" r:id="rId18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 autoAdjust="0"/>
    <p:restoredTop sz="78286" autoAdjust="0"/>
  </p:normalViewPr>
  <p:slideViewPr>
    <p:cSldViewPr>
      <p:cViewPr>
        <p:scale>
          <a:sx n="66" d="100"/>
          <a:sy n="66" d="100"/>
        </p:scale>
        <p:origin x="-1062" y="-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r>
              <a:rPr lang="nl-NL" dirty="0" smtClean="0"/>
              <a:t>The into</a:t>
            </a:r>
            <a:r>
              <a:rPr lang="nl-NL" baseline="0" dirty="0" smtClean="0"/>
              <a:t> slide</a:t>
            </a:r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baseline="0" dirty="0" smtClean="0"/>
              <a:t>-- The Mailing Services would be implemented in the Fund Transfer Module.</a:t>
            </a:r>
          </a:p>
          <a:p>
            <a:r>
              <a:rPr lang="nl-NL" baseline="0" dirty="0" smtClean="0"/>
              <a:t>-- The OTP Services would be implemented during Transactions ie; Fund Transfer to the concerned Account.</a:t>
            </a:r>
          </a:p>
          <a:p>
            <a:r>
              <a:rPr lang="nl-NL" baseline="0" dirty="0" smtClean="0"/>
              <a:t>-- The Locking status is being implemented by notifying the customer that his/her account is being locked after failing of three continous login attempts. </a:t>
            </a:r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 of Scope slide.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Requirement</a:t>
            </a:r>
            <a:r>
              <a:rPr lang="nl-NL" baseline="0" dirty="0" smtClean="0"/>
              <a:t> Analysis Slide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The</a:t>
            </a:r>
            <a:r>
              <a:rPr lang="nl-NL" baseline="0" dirty="0" smtClean="0"/>
              <a:t> Modules Slide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Description about the login module.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Registration Module</a:t>
            </a:r>
            <a:r>
              <a:rPr lang="en-US" baseline="0" dirty="0" smtClean="0"/>
              <a:t> description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Mini statement</a:t>
            </a:r>
            <a:r>
              <a:rPr lang="nl-NL" baseline="0" dirty="0" smtClean="0"/>
              <a:t> module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Mini statement</a:t>
            </a:r>
            <a:r>
              <a:rPr lang="nl-NL" baseline="0" dirty="0" smtClean="0"/>
              <a:t> module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about Fund Transfer Module, updating Password Module, Updating</a:t>
            </a:r>
            <a:r>
              <a:rPr lang="en-US" baseline="0" dirty="0" smtClean="0"/>
              <a:t> Contact Details.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about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request module, Tracking service Module, View Reports Module</a:t>
            </a:r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000" dirty="0" smtClean="0"/>
              <a:t> </a:t>
            </a:r>
            <a:r>
              <a:rPr lang="en-US" sz="4000" dirty="0" smtClean="0"/>
              <a:t>LOAN </a:t>
            </a:r>
            <a:r>
              <a:rPr lang="en-US" sz="4000" dirty="0" smtClean="0"/>
              <a:t>MANAGEMENT</a:t>
            </a:r>
            <a:r>
              <a:rPr lang="en-US" sz="4000" dirty="0" smtClean="0"/>
              <a:t>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3200" u="sng" dirty="0" smtClean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3200" b="1" dirty="0" smtClean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3200" b="1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smtClean="0"/>
              <a:t>Group </a:t>
            </a:r>
            <a:r>
              <a:rPr lang="en-US" altLang="en-US" sz="3200" b="1" dirty="0"/>
              <a:t>Number </a:t>
            </a:r>
            <a:r>
              <a:rPr lang="en-US" altLang="en-US" sz="3200" b="1" dirty="0" smtClean="0"/>
              <a:t>6</a:t>
            </a:r>
            <a:endParaRPr lang="en-US" altLang="en-US" sz="32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							</a:t>
            </a:r>
            <a:r>
              <a:rPr lang="en-US" altLang="en-US" sz="2800" u="sng" dirty="0" smtClean="0"/>
              <a:t>Mentor</a:t>
            </a:r>
            <a:endParaRPr lang="en-US" altLang="en-US" sz="2800" u="sng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Rahul </a:t>
            </a:r>
            <a:r>
              <a:rPr lang="en-US" altLang="en-US" dirty="0" err="1"/>
              <a:t>V</a:t>
            </a:r>
            <a:r>
              <a:rPr lang="en-US" altLang="en-US" dirty="0" err="1" smtClean="0"/>
              <a:t>ikash</a:t>
            </a:r>
            <a:endParaRPr lang="en-US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smtClean="0"/>
              <a:t>May 13th,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 smtClean="0"/>
              <a:t>MODULES</a:t>
            </a:r>
            <a:endParaRPr lang="nl-NL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u="sng" dirty="0"/>
          </a:p>
          <a:p>
            <a:r>
              <a:rPr lang="nl-NL" u="sng" dirty="0"/>
              <a:t>Loan Application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If </a:t>
            </a:r>
            <a:r>
              <a:rPr lang="en-US" dirty="0"/>
              <a:t>a visitor wants apply for the loan he/she will be asked to fill the </a:t>
            </a:r>
            <a:r>
              <a:rPr lang="en-US" dirty="0" smtClean="0"/>
              <a:t>	form </a:t>
            </a:r>
            <a:r>
              <a:rPr lang="en-US" dirty="0"/>
              <a:t>of loan application.</a:t>
            </a:r>
          </a:p>
          <a:p>
            <a:r>
              <a:rPr lang="en-US" dirty="0"/>
              <a:t>Visitor will be asked to enter the following details:</a:t>
            </a:r>
          </a:p>
          <a:p>
            <a:pPr lvl="0"/>
            <a:r>
              <a:rPr lang="en-US" dirty="0"/>
              <a:t>Loan program</a:t>
            </a:r>
          </a:p>
          <a:p>
            <a:pPr lvl="0"/>
            <a:r>
              <a:rPr lang="en-US" dirty="0"/>
              <a:t>Amount of Loan(In Lakhs)</a:t>
            </a:r>
          </a:p>
          <a:p>
            <a:pPr lvl="0"/>
            <a:r>
              <a:rPr lang="en-US" dirty="0"/>
              <a:t>Annual Family Income</a:t>
            </a:r>
          </a:p>
          <a:p>
            <a:pPr lvl="0"/>
            <a:r>
              <a:rPr lang="en-US" dirty="0"/>
              <a:t>Address of Property</a:t>
            </a:r>
          </a:p>
          <a:p>
            <a:pPr lvl="0"/>
            <a:r>
              <a:rPr lang="en-US" dirty="0"/>
              <a:t>Document Proof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nl-NL" u="sng" dirty="0"/>
              <a:t>Loan Programs </a:t>
            </a:r>
            <a:r>
              <a:rPr lang="nl-NL" u="sng" dirty="0" smtClean="0"/>
              <a:t>Offered</a:t>
            </a:r>
          </a:p>
          <a:p>
            <a:pPr marL="0" indent="0">
              <a:buNone/>
            </a:pPr>
            <a:endParaRPr lang="nl-NL" u="sng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This contains details of all the loan programmes that are offered by the Finance Minister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can be viewed by a customer who applied for the loan </a:t>
            </a:r>
            <a:r>
              <a:rPr lang="en-US" dirty="0" smtClean="0"/>
              <a:t>	</a:t>
            </a:r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View Loan Programs Offered Module:</a:t>
            </a:r>
            <a:endParaRPr lang="en-US" dirty="0"/>
          </a:p>
          <a:p>
            <a:pPr marL="258763" lvl="1" indent="0">
              <a:buNone/>
            </a:pPr>
            <a:r>
              <a:rPr lang="en-US" dirty="0"/>
              <a:t>Customer will view the following the loan programs offered by that particular bank. It will contain the following fields: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Description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Interest Rate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Duration in Years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Type of Loan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Minimum Loan Amount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Maximum Loan Amount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Proofs Required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276872"/>
          </a:xfrm>
        </p:spPr>
        <p:txBody>
          <a:bodyPr/>
          <a:lstStyle/>
          <a:p>
            <a:r>
              <a:rPr lang="nl-NL" sz="4000" dirty="0" smtClean="0"/>
              <a:t>OUT OF SCOPE OF THE PROJECT</a:t>
            </a:r>
            <a:endParaRPr lang="nl-NL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906000" cy="413115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828" y="1700808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20688"/>
            <a:ext cx="9906000" cy="1080120"/>
          </a:xfrm>
        </p:spPr>
        <p:txBody>
          <a:bodyPr/>
          <a:lstStyle/>
          <a:p>
            <a:r>
              <a:rPr lang="en-US" sz="4000" dirty="0" smtClean="0"/>
              <a:t>TEAM 5</a:t>
            </a:r>
            <a:endParaRPr lang="en-US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700809"/>
            <a:ext cx="9906000" cy="439519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Subhojit</a:t>
            </a:r>
            <a:r>
              <a:rPr lang="en-US" dirty="0" smtClean="0"/>
              <a:t> </a:t>
            </a:r>
            <a:r>
              <a:rPr lang="en-US" dirty="0" err="1" smtClean="0"/>
              <a:t>Sil</a:t>
            </a:r>
            <a:endParaRPr lang="en-US" dirty="0" smtClean="0"/>
          </a:p>
          <a:p>
            <a:r>
              <a:rPr lang="en-US" dirty="0" err="1" smtClean="0"/>
              <a:t>Kushal</a:t>
            </a:r>
            <a:r>
              <a:rPr lang="en-US" dirty="0" smtClean="0"/>
              <a:t> </a:t>
            </a:r>
            <a:r>
              <a:rPr lang="en-US" dirty="0" err="1" smtClean="0"/>
              <a:t>Lahoti</a:t>
            </a:r>
            <a:endParaRPr lang="en-US" dirty="0" smtClean="0"/>
          </a:p>
          <a:p>
            <a:r>
              <a:rPr lang="en-US" dirty="0" err="1" smtClean="0"/>
              <a:t>Sheetal</a:t>
            </a:r>
            <a:r>
              <a:rPr lang="en-US" dirty="0" smtClean="0"/>
              <a:t> Mishra</a:t>
            </a:r>
          </a:p>
          <a:p>
            <a:r>
              <a:rPr lang="en-US" dirty="0" err="1" smtClean="0"/>
              <a:t>Shilpa</a:t>
            </a:r>
            <a:r>
              <a:rPr lang="en-US" dirty="0" smtClean="0"/>
              <a:t> Shree </a:t>
            </a:r>
          </a:p>
          <a:p>
            <a:r>
              <a:rPr lang="en-US" dirty="0" err="1" smtClean="0"/>
              <a:t>Shivam</a:t>
            </a:r>
            <a:r>
              <a:rPr lang="en-US" dirty="0" smtClean="0"/>
              <a:t> Singh</a:t>
            </a:r>
          </a:p>
          <a:p>
            <a:r>
              <a:rPr lang="en-US" dirty="0" err="1" smtClean="0"/>
              <a:t>Bhavani</a:t>
            </a:r>
            <a:r>
              <a:rPr lang="en-US" dirty="0" smtClean="0"/>
              <a:t> </a:t>
            </a:r>
            <a:r>
              <a:rPr lang="en-US" dirty="0" err="1" smtClean="0"/>
              <a:t>Kasturi</a:t>
            </a:r>
            <a:endParaRPr lang="en-US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828" y="1700808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9906000" cy="4248472"/>
          </a:xfrm>
        </p:spPr>
        <p:txBody>
          <a:bodyPr/>
          <a:lstStyle/>
          <a:p>
            <a:r>
              <a:rPr lang="en-US" sz="8000" smtClean="0"/>
              <a:t>THANK </a:t>
            </a:r>
            <a:r>
              <a:rPr lang="en-US" sz="8000" dirty="0" smtClean="0"/>
              <a:t>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620688"/>
            <a:ext cx="9906000" cy="432048"/>
          </a:xfrm>
        </p:spPr>
        <p:txBody>
          <a:bodyPr/>
          <a:lstStyle/>
          <a:p>
            <a:r>
              <a:rPr lang="nl-NL" sz="4000" dirty="0" smtClean="0"/>
              <a:t>Requirement Analysis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7" y="1700808"/>
            <a:ext cx="9906000" cy="5157192"/>
          </a:xfrm>
        </p:spPr>
        <p:txBody>
          <a:bodyPr/>
          <a:lstStyle/>
          <a:p>
            <a:r>
              <a:rPr lang="en-US" dirty="0" smtClean="0"/>
              <a:t>The users are classified into three types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Admin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Customer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Loan Approval Department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3079750" lvl="6" indent="-285750"/>
            <a:endParaRPr lang="en-US" sz="1800" dirty="0"/>
          </a:p>
          <a:p>
            <a:pPr marL="3079750" lvl="6" indent="-285750"/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3079750" lvl="6" indent="-285750"/>
            <a:endParaRPr lang="en-US" sz="1800" dirty="0" smtClean="0"/>
          </a:p>
          <a:p>
            <a:pPr marL="2794000" lvl="6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May 13th, 2013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352600" y="1484784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Can </a:t>
            </a:r>
            <a:r>
              <a:rPr lang="en-US" dirty="0"/>
              <a:t>perform </a:t>
            </a:r>
            <a:r>
              <a:rPr lang="en-US" dirty="0" smtClean="0"/>
              <a:t>the following operations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maintain information on loan programs offered 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update the loan program.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Can </a:t>
            </a:r>
            <a:r>
              <a:rPr lang="en-US" dirty="0"/>
              <a:t>perform </a:t>
            </a:r>
            <a:r>
              <a:rPr lang="en-US" dirty="0" smtClean="0"/>
              <a:t>the </a:t>
            </a:r>
            <a:r>
              <a:rPr lang="en-US" dirty="0" err="1"/>
              <a:t>the</a:t>
            </a:r>
            <a:r>
              <a:rPr lang="en-US" dirty="0"/>
              <a:t> following</a:t>
            </a:r>
            <a:r>
              <a:rPr lang="en-US" dirty="0" smtClean="0"/>
              <a:t> operations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</a:t>
            </a:r>
            <a:r>
              <a:rPr lang="en-US" dirty="0"/>
              <a:t>Apply For </a:t>
            </a:r>
            <a:r>
              <a:rPr lang="en-US" dirty="0" smtClean="0"/>
              <a:t>Loan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</a:t>
            </a:r>
            <a:r>
              <a:rPr lang="en-US" dirty="0"/>
              <a:t>View Loan Programs </a:t>
            </a:r>
            <a:r>
              <a:rPr lang="en-US" dirty="0" smtClean="0"/>
              <a:t>Offered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</a:t>
            </a:r>
            <a:r>
              <a:rPr lang="en-US" dirty="0"/>
              <a:t>View  Application </a:t>
            </a:r>
            <a:r>
              <a:rPr lang="en-US" dirty="0" smtClean="0"/>
              <a:t>Status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</a:t>
            </a:r>
            <a:r>
              <a:rPr lang="en-US" dirty="0"/>
              <a:t>View Loan By </a:t>
            </a:r>
            <a:r>
              <a:rPr lang="en-US" dirty="0" smtClean="0"/>
              <a:t>ID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</a:t>
            </a:r>
            <a:r>
              <a:rPr lang="en-US" dirty="0"/>
              <a:t>Register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Approval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Can perform the following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Accept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Reject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View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nl-NL" sz="4000" dirty="0" smtClean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dirty="0" smtClean="0"/>
              <a:t>Approved Loans</a:t>
            </a:r>
          </a:p>
          <a:p>
            <a:pPr>
              <a:buFont typeface="Wingdings" pitchFamily="2" charset="2"/>
              <a:buChar char="v"/>
            </a:pPr>
            <a:endParaRPr lang="nl-NL" dirty="0" smtClean="0"/>
          </a:p>
          <a:p>
            <a:pPr>
              <a:buFont typeface="Wingdings" pitchFamily="2" charset="2"/>
              <a:buChar char="v"/>
            </a:pPr>
            <a:endParaRPr lang="nl-NL" dirty="0" smtClean="0"/>
          </a:p>
          <a:p>
            <a:pPr>
              <a:buFont typeface="Wingdings" pitchFamily="2" charset="2"/>
              <a:buChar char="v"/>
            </a:pPr>
            <a:r>
              <a:rPr lang="nl-NL" dirty="0" smtClean="0"/>
              <a:t>Customer Details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>
              <a:buFont typeface="Wingdings" pitchFamily="2" charset="2"/>
              <a:buChar char="v"/>
            </a:pPr>
            <a:r>
              <a:rPr lang="nl-NL" dirty="0" smtClean="0"/>
              <a:t>Loan Application</a:t>
            </a:r>
          </a:p>
          <a:p>
            <a:pPr>
              <a:buFont typeface="Wingdings" pitchFamily="2" charset="2"/>
              <a:buChar char="v"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>
              <a:buFont typeface="Wingdings" pitchFamily="2" charset="2"/>
              <a:buChar char="v"/>
            </a:pPr>
            <a:r>
              <a:rPr lang="nl-NL" dirty="0" smtClean="0"/>
              <a:t>Loan </a:t>
            </a:r>
            <a:r>
              <a:rPr lang="nl-NL" dirty="0" smtClean="0"/>
              <a:t>Programs Offered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u="sng" dirty="0" err="1" smtClean="0"/>
              <a:t>ApprovedLoans</a:t>
            </a:r>
            <a:r>
              <a:rPr lang="nl-NL" i="1" u="sng" dirty="0" smtClean="0"/>
              <a:t> Module</a:t>
            </a:r>
            <a:r>
              <a:rPr lang="nl-NL" i="1" u="sng" dirty="0" smtClean="0"/>
              <a:t>:</a:t>
            </a:r>
          </a:p>
          <a:p>
            <a:pPr marL="0" indent="0">
              <a:buNone/>
            </a:pPr>
            <a:r>
              <a:rPr lang="nl-NL" dirty="0" smtClean="0"/>
              <a:t>   Contains the details of only the Approved Loans that are granted i.e</a:t>
            </a:r>
          </a:p>
          <a:p>
            <a:pPr marL="0" indent="0">
              <a:buNone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Monthly Installments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Rates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Time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Period</a:t>
            </a:r>
          </a:p>
          <a:p>
            <a:pPr marL="0" indent="0">
              <a:buNone/>
            </a:pPr>
            <a:r>
              <a:rPr lang="nl-NL" dirty="0" smtClean="0"/>
              <a:t>                            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485123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i="1" u="sng" dirty="0" smtClean="0"/>
              <a:t>Customer Details Module</a:t>
            </a:r>
            <a:r>
              <a:rPr lang="nl-NL" i="1" u="sng" dirty="0" smtClean="0"/>
              <a:t>:</a:t>
            </a:r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en-US" sz="2000" dirty="0"/>
              <a:t>If a visitor wants apply for the loan he/she will be asked </a:t>
            </a:r>
            <a:r>
              <a:rPr lang="en-US" sz="2000" dirty="0" smtClean="0"/>
              <a:t>to register </a:t>
            </a:r>
          </a:p>
          <a:p>
            <a:pPr marL="0" indent="0">
              <a:buNone/>
            </a:pPr>
            <a:r>
              <a:rPr lang="nl-NL" dirty="0" smtClean="0"/>
              <a:t>User </a:t>
            </a:r>
            <a:r>
              <a:rPr lang="nl-NL" dirty="0" smtClean="0"/>
              <a:t>will be asked to enter the following details: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First Name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Last Name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Date of Birth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Marital Status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Mobile Number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Landline Number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Count of Dependents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Email Id</a:t>
            </a:r>
            <a:endParaRPr lang="en-US" sz="2000" dirty="0"/>
          </a:p>
          <a:p>
            <a:endParaRPr lang="nl-NL" dirty="0" smtClean="0"/>
          </a:p>
          <a:p>
            <a:pPr marL="3556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 smtClean="0"/>
              <a:t>MODULES</a:t>
            </a:r>
            <a:endParaRPr lang="nl-NL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u="sng" dirty="0"/>
          </a:p>
          <a:p>
            <a:pPr>
              <a:buFont typeface="Wingdings" pitchFamily="2" charset="2"/>
              <a:buChar char="v"/>
            </a:pPr>
            <a:r>
              <a:rPr lang="nl-NL" u="sng" dirty="0"/>
              <a:t>Loan </a:t>
            </a:r>
            <a:r>
              <a:rPr lang="nl-NL" u="sng" dirty="0" smtClean="0"/>
              <a:t>ApplicationModule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It contains Loan related Details of the customer such as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Submitted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Status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Date of Interview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Application Date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Amount of Loan Granted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endParaRPr lang="nl-NL" u="sng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80828" y="1268760"/>
            <a:ext cx="7632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6706</TotalTime>
  <Words>665</Words>
  <Application>Microsoft Office PowerPoint</Application>
  <PresentationFormat>A4 Paper (210x297 mm)</PresentationFormat>
  <Paragraphs>246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Capgemini ppt template (External)</vt:lpstr>
      <vt:lpstr>Conception personnalisée</vt:lpstr>
      <vt:lpstr>   LOAN MANAGEMENT SYSTEM</vt:lpstr>
      <vt:lpstr>Requirement Analysis</vt:lpstr>
      <vt:lpstr>Admin</vt:lpstr>
      <vt:lpstr>Customer</vt:lpstr>
      <vt:lpstr>Loan Approval Department</vt:lpstr>
      <vt:lpstr>MODULES</vt:lpstr>
      <vt:lpstr>MODULES</vt:lpstr>
      <vt:lpstr>MODULES</vt:lpstr>
      <vt:lpstr>MODULES</vt:lpstr>
      <vt:lpstr>MODULES</vt:lpstr>
      <vt:lpstr>MODULES</vt:lpstr>
      <vt:lpstr>MODULES</vt:lpstr>
      <vt:lpstr>SCOPE</vt:lpstr>
      <vt:lpstr>OUT OF SCOPE OF THE PROJECT</vt:lpstr>
      <vt:lpstr>TEAM 5</vt:lpstr>
      <vt:lpstr>THANK YOU</vt:lpstr>
    </vt:vector>
  </TitlesOfParts>
  <Company>Capgemini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Mishra, Sheetal</cp:lastModifiedBy>
  <cp:revision>627</cp:revision>
  <cp:lastPrinted>2011-05-16T20:55:49Z</cp:lastPrinted>
  <dcterms:created xsi:type="dcterms:W3CDTF">2011-03-22T09:44:08Z</dcterms:created>
  <dcterms:modified xsi:type="dcterms:W3CDTF">2018-01-03T12:37:53Z</dcterms:modified>
</cp:coreProperties>
</file>