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2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4C60-271A-44E0-BE5F-A9C55F6E0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AC719-C9B5-4AF3-B3A9-3884EE41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9DFC-EBC9-423E-89FA-7852ECCB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0F70-9F16-49DC-BAF4-941B1B3F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03FC-4C40-43C7-8C4F-887A5DD3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CF20-8155-4968-B557-6743F08E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93D00-56FB-4386-A3DE-17B1A1EC2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742D-A0EA-4A3F-BDB6-9186CE0F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C154-E6E0-450C-8761-2B321214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30B7-47C7-443D-9894-3B946C1E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BCA55-8AD7-42EB-B00E-9713792FB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13D1A-53D8-4AE5-A63B-F7BCF38C2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C66D-A5AA-4C60-BBEE-8307DAC9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59D5-B182-48B6-BB31-926463D1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D58D-706B-4BA7-8905-948E9391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8B92-0E43-4871-8A0B-56E627B8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DD55-8949-4C08-8E9A-D399D071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6730E-6E34-45CA-92BB-E8EFD06E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F9AB-7987-4231-B7EE-BA02282C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CEC9-4725-4C25-A733-6BC9938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30AF-1980-48EB-8CDF-3864DB4F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5EAA-024D-40C3-92E3-BAB0A077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F1F9-02BB-49B3-B95D-D73BDC56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1C52-CE8B-431C-A1F4-9642220F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43C6-5B9E-4889-A1B0-567A0BF4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BD5C-8E25-4C34-A2EA-B6664674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762D-8C68-46A4-8E98-04D72D27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7DCFA-4AFA-4AC2-87FA-D6B4085F3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686F1-461D-4B48-A95B-D0EE6ACD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D58-8F66-4C1F-BED2-93D3F04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2C457-D07D-4E8F-A9C0-46A11963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B5BA-6D77-413A-990C-F284F534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68700-85C4-4A49-AD6F-4087A0F2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529AA-B9FA-4E1B-BEA8-F02CB51E7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2B582-8C2B-4AD6-82CE-BB8DECB10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639A8-CF9E-4362-BA96-A58B0CCFA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11621-C0EB-4E0A-A19E-58B8182A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A544A-0E1E-445B-830E-0D85124C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BB248-F6CD-4B96-B9B2-E5156475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09E9-C718-484C-BAF4-A1CCE25A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D4B4C-B7A9-4BDA-97F3-5CB905BD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7C785-AB44-40FE-961B-C1900973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22BCC-B073-42E2-82A8-230E3EB2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E33C0-3147-445D-BB1F-2EE438C8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D6FC5-B568-4C47-AA1D-8B0014E6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E172C-E572-482E-85EB-F24DED1A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BD2-DFC8-4728-999D-8E649EFC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6CBD-5ADF-4EA4-9578-2C821542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BB9BD-D8A9-432E-AFBD-7A27E7AF8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5B8F8-D544-4F20-8849-C5F3909C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AE0F8-DFC7-4626-8EA3-E0C90C71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5A85-55CF-4710-98A6-1600B969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6316-447F-45CD-B067-F0D045D0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BE0-90A4-457B-B593-7542E90AD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E7D9-710E-465A-A71B-E5454BC1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4106-0327-4499-8A57-D07BC25A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70F64-DE81-4ABA-A504-4EB60274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D9E75-5C7A-4F7F-A5C1-5AF538E0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61023-8A04-48B3-B6D9-BFAD9655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1F4DE-0569-40FD-AD5E-9F91C773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B1AC-1BBE-4D3B-8A67-0CEB8A2C2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B96C-A6E0-42AC-AFFD-8CE48E29F70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14EF0-A786-48BE-BBC9-95420D0BB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E09C-3FD1-4DC9-B2BB-586E6E82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007D-5F2C-41B0-9902-CD192EA7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3B554-F326-403B-A443-A5F19B2EE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5" t="13344" r="122" b="5606"/>
          <a:stretch/>
        </p:blipFill>
        <p:spPr>
          <a:xfrm>
            <a:off x="1937444" y="1922716"/>
            <a:ext cx="7422775" cy="33809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E5C-11EC-4832-BB48-5A873A69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341" y="5476240"/>
            <a:ext cx="5528735" cy="127296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: </a:t>
            </a:r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màu</a:t>
            </a:r>
            <a:r>
              <a:rPr lang="en-US" sz="2000" dirty="0"/>
              <a:t> guideline</a:t>
            </a:r>
          </a:p>
          <a:p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67E59-4A42-4368-AC11-488FC6D665BF}"/>
              </a:ext>
            </a:extLst>
          </p:cNvPr>
          <p:cNvSpPr txBox="1">
            <a:spLocks/>
          </p:cNvSpPr>
          <p:nvPr/>
        </p:nvSpPr>
        <p:spPr>
          <a:xfrm>
            <a:off x="96541" y="4637156"/>
            <a:ext cx="1969325" cy="79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FB </a:t>
            </a:r>
            <a:r>
              <a:rPr lang="en-US" sz="2000" dirty="0" err="1"/>
              <a:t>và</a:t>
            </a:r>
            <a:r>
              <a:rPr lang="en-US" sz="2000" dirty="0"/>
              <a:t> link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Facebook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FD886A-CE39-4D32-9208-EE912E5AC281}"/>
              </a:ext>
            </a:extLst>
          </p:cNvPr>
          <p:cNvSpPr txBox="1">
            <a:spLocks/>
          </p:cNvSpPr>
          <p:nvPr/>
        </p:nvSpPr>
        <p:spPr>
          <a:xfrm>
            <a:off x="0" y="3130090"/>
            <a:ext cx="1710267" cy="39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err="1"/>
              <a:t>Thay</a:t>
            </a:r>
            <a:r>
              <a:rPr lang="en-US" sz="1300" dirty="0"/>
              <a:t> Slogan: </a:t>
            </a:r>
          </a:p>
          <a:p>
            <a:pPr marL="0" indent="0">
              <a:buNone/>
            </a:pPr>
            <a:r>
              <a:rPr lang="en-US" sz="1300" dirty="0"/>
              <a:t>Be a day dreamer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41AB3-28C4-4BCF-BA8E-9F84158C974F}"/>
              </a:ext>
            </a:extLst>
          </p:cNvPr>
          <p:cNvSpPr txBox="1"/>
          <p:nvPr/>
        </p:nvSpPr>
        <p:spPr>
          <a:xfrm>
            <a:off x="169333" y="4311133"/>
            <a:ext cx="17864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sng" dirty="0" err="1">
                <a:effectLst/>
                <a:latin typeface="Segoe UI" panose="020B0502040204020203" pitchFamily="34" charset="0"/>
              </a:rPr>
              <a:t>Thay</a:t>
            </a:r>
            <a:r>
              <a:rPr lang="en-US" sz="1050" b="0" i="0" u="sng" dirty="0">
                <a:effectLst/>
                <a:latin typeface="Segoe UI" panose="020B0502040204020203" pitchFamily="34" charset="0"/>
              </a:rPr>
              <a:t> SĐT 0909018830</a:t>
            </a:r>
            <a:endParaRPr lang="en-US" sz="10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4F89DD-A15E-4CF2-BBC2-5B47318A59E3}"/>
              </a:ext>
            </a:extLst>
          </p:cNvPr>
          <p:cNvCxnSpPr>
            <a:cxnSpLocks/>
          </p:cNvCxnSpPr>
          <p:nvPr/>
        </p:nvCxnSpPr>
        <p:spPr>
          <a:xfrm flipV="1">
            <a:off x="1701800" y="4961467"/>
            <a:ext cx="524933" cy="11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5D5855-0921-44EF-9457-C8C49FEB011C}"/>
              </a:ext>
            </a:extLst>
          </p:cNvPr>
          <p:cNvCxnSpPr>
            <a:cxnSpLocks/>
          </p:cNvCxnSpPr>
          <p:nvPr/>
        </p:nvCxnSpPr>
        <p:spPr>
          <a:xfrm>
            <a:off x="1600200" y="4504267"/>
            <a:ext cx="601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DBF1B4-7DC1-4A03-AECA-C317DC8208B8}"/>
              </a:ext>
            </a:extLst>
          </p:cNvPr>
          <p:cNvCxnSpPr>
            <a:cxnSpLocks/>
          </p:cNvCxnSpPr>
          <p:nvPr/>
        </p:nvCxnSpPr>
        <p:spPr>
          <a:xfrm>
            <a:off x="1667934" y="3445934"/>
            <a:ext cx="601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AA88473-2ADE-4988-BB00-72EDA7915912}"/>
              </a:ext>
            </a:extLst>
          </p:cNvPr>
          <p:cNvSpPr txBox="1">
            <a:spLocks/>
          </p:cNvSpPr>
          <p:nvPr/>
        </p:nvSpPr>
        <p:spPr>
          <a:xfrm>
            <a:off x="0" y="2224156"/>
            <a:ext cx="1710267" cy="39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err="1"/>
              <a:t>Thay</a:t>
            </a:r>
            <a:r>
              <a:rPr lang="en-US" sz="1300" dirty="0"/>
              <a:t> Logo Moonbow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2D2219-6D50-4C25-87AB-A96DEF356FA1}"/>
              </a:ext>
            </a:extLst>
          </p:cNvPr>
          <p:cNvCxnSpPr>
            <a:cxnSpLocks/>
          </p:cNvCxnSpPr>
          <p:nvPr/>
        </p:nvCxnSpPr>
        <p:spPr>
          <a:xfrm>
            <a:off x="1591734" y="2404534"/>
            <a:ext cx="601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D31E3C7-53D8-476C-8616-B7F90AA9B25B}"/>
              </a:ext>
            </a:extLst>
          </p:cNvPr>
          <p:cNvSpPr txBox="1">
            <a:spLocks/>
          </p:cNvSpPr>
          <p:nvPr/>
        </p:nvSpPr>
        <p:spPr>
          <a:xfrm>
            <a:off x="2957985" y="950762"/>
            <a:ext cx="5328765" cy="1272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ABOUT		ART 		MUSIC		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A93724-4AA7-48CB-8120-8473D9442352}"/>
              </a:ext>
            </a:extLst>
          </p:cNvPr>
          <p:cNvCxnSpPr>
            <a:cxnSpLocks/>
          </p:cNvCxnSpPr>
          <p:nvPr/>
        </p:nvCxnSpPr>
        <p:spPr>
          <a:xfrm>
            <a:off x="3464984" y="1731434"/>
            <a:ext cx="0" cy="164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78B583-7337-4AAC-B41A-F43289E6A7FF}"/>
              </a:ext>
            </a:extLst>
          </p:cNvPr>
          <p:cNvCxnSpPr>
            <a:cxnSpLocks/>
          </p:cNvCxnSpPr>
          <p:nvPr/>
        </p:nvCxnSpPr>
        <p:spPr>
          <a:xfrm>
            <a:off x="5039784" y="1731434"/>
            <a:ext cx="0" cy="164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E70DF5-D938-4AB4-93CD-5E598ED180A9}"/>
              </a:ext>
            </a:extLst>
          </p:cNvPr>
          <p:cNvCxnSpPr>
            <a:cxnSpLocks/>
          </p:cNvCxnSpPr>
          <p:nvPr/>
        </p:nvCxnSpPr>
        <p:spPr>
          <a:xfrm>
            <a:off x="7255934" y="1725084"/>
            <a:ext cx="0" cy="164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15F5CFE-432F-477A-BD4D-27AEFBB534EB}"/>
              </a:ext>
            </a:extLst>
          </p:cNvPr>
          <p:cNvSpPr txBox="1">
            <a:spLocks/>
          </p:cNvSpPr>
          <p:nvPr/>
        </p:nvSpPr>
        <p:spPr>
          <a:xfrm>
            <a:off x="10112342" y="2492944"/>
            <a:ext cx="2462776" cy="246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Khám</a:t>
            </a:r>
            <a:r>
              <a:rPr lang="en-US" sz="2000" dirty="0"/>
              <a:t> </a:t>
            </a:r>
            <a:r>
              <a:rPr lang="en-US" sz="2000" dirty="0" err="1"/>
              <a:t>phá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endParaRPr lang="en-US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AA18EB-FED0-41A5-85DC-D81CBBA1EC1C}"/>
              </a:ext>
            </a:extLst>
          </p:cNvPr>
          <p:cNvCxnSpPr>
            <a:cxnSpLocks/>
          </p:cNvCxnSpPr>
          <p:nvPr/>
        </p:nvCxnSpPr>
        <p:spPr>
          <a:xfrm>
            <a:off x="9356915" y="3790840"/>
            <a:ext cx="601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1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63F6F-17D6-4EC8-A326-30C08ECE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KHÁM PHÁ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9EA1-3473-4BAD-BF89-21BF0867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</a:rPr>
              <a:t>VỀ MOONBOW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Moonbow,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cực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sĩ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sĩ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sĩ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đầy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vọng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chương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kĩ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lĩnh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trải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phú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lĩnh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tầm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nhìn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vượt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sĩ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hoan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nghênh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chuyến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thăm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Moonbow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gì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đào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F1D5719-7182-4789-B7C7-C3BA423D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035" y="2030932"/>
            <a:ext cx="6031832" cy="27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2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59AC2-937B-4999-A803-A98F541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KHÓA HỌC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B3D4-7395-4BE8-AB83-1AA59A91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7" y="5817048"/>
            <a:ext cx="6629688" cy="94951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Gắn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trnag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HOA,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563399-7287-4E5B-8B7A-DAC4AFF4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2154027"/>
            <a:ext cx="5666547" cy="25499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8E5E9C-EF54-407C-AB6D-B8C132895B18}"/>
              </a:ext>
            </a:extLst>
          </p:cNvPr>
          <p:cNvSpPr txBox="1">
            <a:spLocks/>
          </p:cNvSpPr>
          <p:nvPr/>
        </p:nvSpPr>
        <p:spPr>
          <a:xfrm>
            <a:off x="1050169" y="20615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MỸ THUẬT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Trang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 Acrylic|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Sơn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dầu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 (Printmaking)|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Truyện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(Animation, Comic)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 CỤ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Piano| Organ| Guitar| Drums | Ukulele| Sax | Flute | Clarinet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THANH NHẠC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Vocal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KHOA BIỂU DIỄN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Múa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Ballet|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Nhảy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 MC|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kịch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22138-6AB0-4468-86C0-F9FC458FE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334" y="5055309"/>
            <a:ext cx="3468849" cy="15630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4177CD-3FCF-4400-9BEF-F73EF67C95A5}"/>
              </a:ext>
            </a:extLst>
          </p:cNvPr>
          <p:cNvCxnSpPr>
            <a:cxnSpLocks/>
          </p:cNvCxnSpPr>
          <p:nvPr/>
        </p:nvCxnSpPr>
        <p:spPr>
          <a:xfrm flipV="1">
            <a:off x="5306283" y="5958038"/>
            <a:ext cx="4395982" cy="35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59AC2-937B-4999-A803-A98F541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KẾT NỐI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B3D4-7395-4BE8-AB83-1AA59A91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Liên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ngay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Moonbow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hẹn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Địa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Cao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ốc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Phú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Hoàng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Anh,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Số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9 -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Đường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Nguyễn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Hữu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Thọ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Phước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Kiển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Nhà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Bè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, Thành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phố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Hồ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vi-VN" sz="1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Chí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Minh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Hotline: </a:t>
            </a:r>
            <a:r>
              <a:rPr lang="en-US" sz="1400" b="0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0909018830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Moonbow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FB, Insta,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(Icon) –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gắn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1E054D7-1ECB-4689-AB8B-3404BFFD4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043"/>
          <a:stretch/>
        </p:blipFill>
        <p:spPr>
          <a:xfrm>
            <a:off x="6063917" y="2357042"/>
            <a:ext cx="5929162" cy="2628168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760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2A8395-7F58-4D62-AB5D-7A134390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49"/>
          <a:stretch/>
        </p:blipFill>
        <p:spPr>
          <a:xfrm>
            <a:off x="3166712" y="2215324"/>
            <a:ext cx="6315776" cy="2799538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CB64B-E46E-4591-AEBF-8163F88CB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6" y="2829828"/>
            <a:ext cx="1752690" cy="11430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EE9E88-206A-4B8D-8781-A659B7F694BB}"/>
              </a:ext>
            </a:extLst>
          </p:cNvPr>
          <p:cNvSpPr txBox="1">
            <a:spLocks/>
          </p:cNvSpPr>
          <p:nvPr/>
        </p:nvSpPr>
        <p:spPr>
          <a:xfrm>
            <a:off x="10096901" y="1675517"/>
            <a:ext cx="1710267" cy="4032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HOME</a:t>
            </a:r>
          </a:p>
          <a:p>
            <a:pPr marL="0" indent="0">
              <a:buNone/>
            </a:pPr>
            <a:r>
              <a:rPr lang="en-US" sz="1800" dirty="0"/>
              <a:t>VỀ MOONBOW</a:t>
            </a:r>
          </a:p>
          <a:p>
            <a:pPr marL="0" indent="0">
              <a:buNone/>
            </a:pPr>
            <a:r>
              <a:rPr lang="en-US" sz="1800" dirty="0"/>
              <a:t>KHÁM PHÁ</a:t>
            </a:r>
          </a:p>
          <a:p>
            <a:pPr marL="0" indent="0">
              <a:buNone/>
            </a:pPr>
            <a:r>
              <a:rPr lang="en-US" sz="1800" dirty="0"/>
              <a:t>KHÓA HỌC</a:t>
            </a:r>
          </a:p>
          <a:p>
            <a:pPr marL="0" indent="0">
              <a:buNone/>
            </a:pPr>
            <a:r>
              <a:rPr lang="en-US" sz="1800" dirty="0"/>
              <a:t>KẾT NỐI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BE3EB0-236C-4253-8474-9B53B6A70527}"/>
              </a:ext>
            </a:extLst>
          </p:cNvPr>
          <p:cNvCxnSpPr>
            <a:cxnSpLocks/>
          </p:cNvCxnSpPr>
          <p:nvPr/>
        </p:nvCxnSpPr>
        <p:spPr>
          <a:xfrm>
            <a:off x="2477258" y="3463313"/>
            <a:ext cx="601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3E02D0-445D-4248-B578-7934CF6B351B}"/>
              </a:ext>
            </a:extLst>
          </p:cNvPr>
          <p:cNvCxnSpPr>
            <a:cxnSpLocks/>
          </p:cNvCxnSpPr>
          <p:nvPr/>
        </p:nvCxnSpPr>
        <p:spPr>
          <a:xfrm flipV="1">
            <a:off x="8433692" y="3407343"/>
            <a:ext cx="1701710" cy="400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D808-E482-4947-988D-56E49CF24A10}"/>
              </a:ext>
            </a:extLst>
          </p:cNvPr>
          <p:cNvSpPr txBox="1">
            <a:spLocks/>
          </p:cNvSpPr>
          <p:nvPr/>
        </p:nvSpPr>
        <p:spPr>
          <a:xfrm>
            <a:off x="970548" y="538132"/>
            <a:ext cx="7470808" cy="992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ĐỔI ĐỀ MỤC THANH CHỌN</a:t>
            </a:r>
          </a:p>
        </p:txBody>
      </p:sp>
    </p:spTree>
    <p:extLst>
      <p:ext uri="{BB962C8B-B14F-4D97-AF65-F5344CB8AC3E}">
        <p14:creationId xmlns:p14="http://schemas.microsoft.com/office/powerpoint/2010/main" val="3715168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53B38-41C5-40E4-B26F-F8BA7F2D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052" y="534882"/>
            <a:ext cx="3527242" cy="822282"/>
          </a:xfrm>
        </p:spPr>
        <p:txBody>
          <a:bodyPr>
            <a:normAutofit/>
          </a:bodyPr>
          <a:lstStyle/>
          <a:p>
            <a:r>
              <a:rPr lang="en-US" dirty="0"/>
              <a:t>NHẠC CỤ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447A-2143-4C88-B04B-DC0327B0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9" y="1691293"/>
            <a:ext cx="3964806" cy="398515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lứa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thạo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thạo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hát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đọc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khấu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khuyến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khích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Piano| Organ| Guitar| Ukulele|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Trống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(Drum)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275 | 30p/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buổi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buổi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tuần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 3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400 | 45p/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buổi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buổi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tuần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 3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275 | 45p/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buổi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buổi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tuần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 3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Violin, Trumpet, Cello, Flute, Saxophone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500 | 45p/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buổi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buổi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tuần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 3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96828-6FDA-4264-A7B1-B3105BA8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80" y="2031549"/>
            <a:ext cx="7169996" cy="32623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011E65-0E9A-4E13-A9E0-7CD40A34BDC6}"/>
              </a:ext>
            </a:extLst>
          </p:cNvPr>
          <p:cNvCxnSpPr>
            <a:cxnSpLocks/>
          </p:cNvCxnSpPr>
          <p:nvPr/>
        </p:nvCxnSpPr>
        <p:spPr>
          <a:xfrm>
            <a:off x="8741700" y="1276775"/>
            <a:ext cx="1538081" cy="975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969DDE-FC7B-4392-9FD4-7E6B4FFE080E}"/>
              </a:ext>
            </a:extLst>
          </p:cNvPr>
          <p:cNvCxnSpPr>
            <a:cxnSpLocks/>
          </p:cNvCxnSpPr>
          <p:nvPr/>
        </p:nvCxnSpPr>
        <p:spPr>
          <a:xfrm>
            <a:off x="4042967" y="3700737"/>
            <a:ext cx="4831526" cy="794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6448BA-55B2-4A70-A520-93803C1D8844}"/>
              </a:ext>
            </a:extLst>
          </p:cNvPr>
          <p:cNvSpPr txBox="1">
            <a:spLocks/>
          </p:cNvSpPr>
          <p:nvPr/>
        </p:nvSpPr>
        <p:spPr>
          <a:xfrm>
            <a:off x="970548" y="538132"/>
            <a:ext cx="7470808" cy="992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1 </a:t>
            </a:r>
            <a:r>
              <a:rPr lang="en-US" sz="1800" dirty="0" err="1"/>
              <a:t>trang</a:t>
            </a:r>
            <a:r>
              <a:rPr lang="en-US" sz="1800" dirty="0"/>
              <a:t> </a:t>
            </a:r>
            <a:r>
              <a:rPr lang="en-US" sz="1800" dirty="0" err="1"/>
              <a:t>nhỏ</a:t>
            </a:r>
            <a:r>
              <a:rPr lang="en-US" sz="1800" dirty="0"/>
              <a:t> </a:t>
            </a:r>
            <a:r>
              <a:rPr lang="en-US" sz="1800" dirty="0" err="1"/>
              <a:t>dẫn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link “NHẠC CỤ”</a:t>
            </a:r>
          </a:p>
        </p:txBody>
      </p:sp>
    </p:spTree>
    <p:extLst>
      <p:ext uri="{BB962C8B-B14F-4D97-AF65-F5344CB8AC3E}">
        <p14:creationId xmlns:p14="http://schemas.microsoft.com/office/powerpoint/2010/main" val="176010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676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Segoe UI</vt:lpstr>
      <vt:lpstr>Office Theme</vt:lpstr>
      <vt:lpstr>PowerPoint Presentation</vt:lpstr>
      <vt:lpstr>KHÁM PHÁ</vt:lpstr>
      <vt:lpstr>KHÓA HỌC</vt:lpstr>
      <vt:lpstr>KẾT NỐI</vt:lpstr>
      <vt:lpstr>PowerPoint Presentation</vt:lpstr>
      <vt:lpstr>NHẠC CỤ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Trang, Nguyen Thi Huong</dc:creator>
  <cp:lastModifiedBy>Trang, Nguyen Thi Huong</cp:lastModifiedBy>
  <cp:revision>1</cp:revision>
  <dcterms:created xsi:type="dcterms:W3CDTF">2022-02-06T14:41:07Z</dcterms:created>
  <dcterms:modified xsi:type="dcterms:W3CDTF">2022-02-06T14:45:29Z</dcterms:modified>
</cp:coreProperties>
</file>