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54"/>
    <a:srgbClr val="004369"/>
    <a:srgbClr val="DB1F48"/>
    <a:srgbClr val="01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93192-BF0D-4463-9945-27D69799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D1AC-C511-4F2F-8734-4137EC7E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BFE43-2543-4366-9EF4-5A065254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CECD9-33E9-4264-9399-28472EB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D0948-8E99-439A-9E91-04AAA0E5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8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5221E-6BD5-469B-8B98-C9BA450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355121-6E3B-4C52-9ED4-0F94C0D6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EA43D-5BE2-46C3-A830-D9C21B48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9A139-AF34-4EEC-AB79-7F2EF93F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FBE15-D0C6-4B16-845F-22D3DFD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7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4710F0-E987-4DD0-B711-6B74E160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2A0B07-BD55-41BA-827F-F0413B11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DE63D-E20D-4AC4-87E5-887A4D7B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118AB-0124-41F3-B3F2-37E82385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7EE22-7628-4369-A423-9070109A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8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124F-D00C-40D6-8F0B-2AAFEA1E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85546-C80F-48FB-91F8-EC7B9453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90BDA-FA9F-489B-8C76-92EB7EC1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6A82C-21C1-49CF-BB0E-957421F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12AD4-E27C-44B7-ACF2-3B4A9267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40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9169A-1C20-4031-BFF3-59706833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21DAE-DD08-4CE4-9AC8-9730CAC3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03F55-125A-43B0-8519-DE30A490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88CEF-C756-4703-895B-F0AEB55E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53F0AC-361B-49AD-B041-A050C8C6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0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2197-C82A-44D9-AF16-D4507502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60923-9B68-4077-B65B-0C4CC3FE1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BC909F-0619-454A-B24B-2C8BB98B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5CDD17-0CE8-412E-BFD4-24FC9D98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2E65-0226-495F-B19A-6E062F02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7A05B-83C2-449D-B7E7-5E418EA8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17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5446-C358-416D-8EF7-9C66A73F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FF929-5A17-40D7-8C4A-6380930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1458EF-1CB5-4285-9397-3BEAA80A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FB140F-6FAA-4E5D-8DDB-0589AA83B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F1F409-3E88-4524-95CC-63761450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82E29B-A97D-4155-9650-B9E9BDCD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C1CA59-2CB7-4722-B065-B381C850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064CE3-49EF-4E5A-A509-BF929A90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3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C64F-A2C4-48F6-96BF-F1CC4F85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9714FB-776E-4D1F-9A86-E0648E22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6A444C-C88F-45A6-BE90-4D0B98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E2EAF7-48EE-4AB8-9C10-9324FF8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486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0C8E60-84D9-45C8-8F88-9C563012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AB63A-8655-49B9-9AAC-ABAF824B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117A02-F2E6-4D09-8BBD-7B4D0B0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02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5925-067D-4750-832D-6430B8E0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3AA3A-E1DD-4C6A-B447-A78BF56E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B4CF3C-0B8B-4C4A-BB6A-96BCDC64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56EA7-1B74-4143-AD21-0994C37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A0F531-2725-477F-A41F-F9A5BFF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88B4B-E58D-49B9-89BE-D2ABC96B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23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25340-66A5-4BD0-99A0-E2D77365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ECDC35-734D-4EDA-A67A-7E8D6A7D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712CD7-EBDE-4123-962E-E19ABC3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8E87C-482D-47B0-84D0-FF4E345F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3332B-7F6B-4CEE-95E4-D7D51B9F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0313E3-39C5-4283-B5C4-480B6D1A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DF4232-5C0A-4FBC-9FE4-26407F86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7AD86-81DF-459B-BE3E-87B7A9B4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71300-2879-450B-8926-1552153D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B351-8BB1-4138-8856-4A47A293F11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126FD-943D-4074-9DEF-A8CD1359E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5C0DA-0BCB-474E-A5BE-996939FC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EE87-9DE1-485B-A53C-14B1EC71EB5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1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EA4F5312-8A44-45AD-B887-97AD10FA6D21}"/>
              </a:ext>
            </a:extLst>
          </p:cNvPr>
          <p:cNvSpPr/>
          <p:nvPr/>
        </p:nvSpPr>
        <p:spPr>
          <a:xfrm>
            <a:off x="2667000" y="0"/>
            <a:ext cx="6857999" cy="6857999"/>
          </a:xfrm>
          <a:prstGeom prst="donut">
            <a:avLst>
              <a:gd name="adj" fmla="val 8656"/>
            </a:avLst>
          </a:prstGeom>
          <a:solidFill>
            <a:srgbClr val="01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5" name="Kreis: nicht ausgefüllt 4">
            <a:extLst>
              <a:ext uri="{FF2B5EF4-FFF2-40B4-BE49-F238E27FC236}">
                <a16:creationId xmlns:a16="http://schemas.microsoft.com/office/drawing/2014/main" id="{72A8DEDD-37E2-4C45-9561-4B6DE5A7DF45}"/>
              </a:ext>
            </a:extLst>
          </p:cNvPr>
          <p:cNvSpPr/>
          <p:nvPr/>
        </p:nvSpPr>
        <p:spPr>
          <a:xfrm>
            <a:off x="3600062" y="933062"/>
            <a:ext cx="4991876" cy="4991876"/>
          </a:xfrm>
          <a:prstGeom prst="donut">
            <a:avLst>
              <a:gd name="adj" fmla="val 8656"/>
            </a:avLst>
          </a:prstGeom>
          <a:solidFill>
            <a:srgbClr val="01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D8737C2-1B18-467D-BA4D-A3D41400015E}"/>
              </a:ext>
            </a:extLst>
          </p:cNvPr>
          <p:cNvGrpSpPr/>
          <p:nvPr/>
        </p:nvGrpSpPr>
        <p:grpSpPr>
          <a:xfrm>
            <a:off x="3261826" y="594826"/>
            <a:ext cx="5668347" cy="5668347"/>
            <a:chOff x="3261826" y="594826"/>
            <a:chExt cx="5668347" cy="5668347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90B4506-E935-41A2-BACC-540FD4467197}"/>
                </a:ext>
              </a:extLst>
            </p:cNvPr>
            <p:cNvSpPr/>
            <p:nvPr/>
          </p:nvSpPr>
          <p:spPr>
            <a:xfrm>
              <a:off x="3261826" y="594826"/>
              <a:ext cx="5668347" cy="5668347"/>
            </a:xfrm>
            <a:prstGeom prst="ellipse">
              <a:avLst/>
            </a:prstGeom>
            <a:solidFill>
              <a:srgbClr val="DB1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29835BE-8907-462F-A23C-40AF21EC512A}"/>
                </a:ext>
              </a:extLst>
            </p:cNvPr>
            <p:cNvSpPr/>
            <p:nvPr/>
          </p:nvSpPr>
          <p:spPr>
            <a:xfrm>
              <a:off x="6095999" y="3224893"/>
              <a:ext cx="2834174" cy="408212"/>
            </a:xfrm>
            <a:prstGeom prst="rect">
              <a:avLst/>
            </a:prstGeom>
            <a:solidFill>
              <a:srgbClr val="00365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240684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122DE6-28F0-4FA3-AA46-6B5B3A26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91" y="0"/>
            <a:ext cx="6864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0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FILLA</dc:creator>
  <cp:lastModifiedBy>Lorenz FILLA</cp:lastModifiedBy>
  <cp:revision>4</cp:revision>
  <dcterms:created xsi:type="dcterms:W3CDTF">2021-06-10T17:20:47Z</dcterms:created>
  <dcterms:modified xsi:type="dcterms:W3CDTF">2021-06-10T19:29:14Z</dcterms:modified>
</cp:coreProperties>
</file>