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75213" cy="213836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35">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06" autoAdjust="0"/>
    <p:restoredTop sz="96374" autoAdjust="0"/>
  </p:normalViewPr>
  <p:slideViewPr>
    <p:cSldViewPr>
      <p:cViewPr>
        <p:scale>
          <a:sx n="25" d="100"/>
          <a:sy n="25" d="100"/>
        </p:scale>
        <p:origin x="1530" y="18"/>
      </p:cViewPr>
      <p:guideLst>
        <p:guide orient="horz" pos="6735"/>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143261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1001713" y="685800"/>
            <a:ext cx="485457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2270641" y="3499589"/>
            <a:ext cx="25733931" cy="7444669"/>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1870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84401" y="11231354"/>
            <a:ext cx="22706409" cy="5162758"/>
          </a:xfrm>
          <a:prstGeom prst="rect">
            <a:avLst/>
          </a:prstGeom>
          <a:noFill/>
          <a:ln>
            <a:noFill/>
          </a:ln>
        </p:spPr>
        <p:txBody>
          <a:bodyPr lIns="91425" tIns="91425" rIns="91425" bIns="91425" anchor="t" anchorCtr="0"/>
          <a:lstStyle>
            <a:lvl1pPr marL="0" marR="0" lvl="0" indent="0" algn="ctr" rtl="0">
              <a:lnSpc>
                <a:spcPct val="90000"/>
              </a:lnSpc>
              <a:spcBef>
                <a:spcPts val="3118"/>
              </a:spcBef>
              <a:buClr>
                <a:schemeClr val="dk1"/>
              </a:buClr>
              <a:buFont typeface="Arial"/>
              <a:buNone/>
              <a:defRPr sz="7483" b="0" i="0" u="none" strike="noStrike" cap="none">
                <a:solidFill>
                  <a:schemeClr val="dk1"/>
                </a:solidFill>
                <a:latin typeface="Calibri"/>
                <a:ea typeface="Calibri"/>
                <a:cs typeface="Calibri"/>
                <a:sym typeface="Calibri"/>
              </a:defRPr>
            </a:lvl1pPr>
            <a:lvl2pPr marL="1425595" marR="0" lvl="1" indent="-3194" algn="ctr" rtl="0">
              <a:lnSpc>
                <a:spcPct val="90000"/>
              </a:lnSpc>
              <a:spcBef>
                <a:spcPts val="1559"/>
              </a:spcBef>
              <a:buClr>
                <a:schemeClr val="dk1"/>
              </a:buClr>
              <a:buFont typeface="Arial"/>
              <a:buNone/>
              <a:defRPr sz="6236" b="0" i="0" u="none" strike="noStrike" cap="none">
                <a:solidFill>
                  <a:schemeClr val="dk1"/>
                </a:solidFill>
                <a:latin typeface="Calibri"/>
                <a:ea typeface="Calibri"/>
                <a:cs typeface="Calibri"/>
                <a:sym typeface="Calibri"/>
              </a:defRPr>
            </a:lvl2pPr>
            <a:lvl3pPr marL="2851191" marR="0" lvl="2" indent="-6391" algn="ctr" rtl="0">
              <a:lnSpc>
                <a:spcPct val="90000"/>
              </a:lnSpc>
              <a:spcBef>
                <a:spcPts val="1559"/>
              </a:spcBef>
              <a:buClr>
                <a:schemeClr val="dk1"/>
              </a:buClr>
              <a:buFont typeface="Arial"/>
              <a:buNone/>
              <a:defRPr sz="5613" b="0" i="0" u="none" strike="noStrike" cap="none">
                <a:solidFill>
                  <a:schemeClr val="dk1"/>
                </a:solidFill>
                <a:latin typeface="Calibri"/>
                <a:ea typeface="Calibri"/>
                <a:cs typeface="Calibri"/>
                <a:sym typeface="Calibri"/>
              </a:defRPr>
            </a:lvl3pPr>
            <a:lvl4pPr marL="4276786" marR="0" lvl="3" indent="-9585" algn="ctr" rtl="0">
              <a:lnSpc>
                <a:spcPct val="90000"/>
              </a:lnSpc>
              <a:spcBef>
                <a:spcPts val="1559"/>
              </a:spcBef>
              <a:buClr>
                <a:schemeClr val="dk1"/>
              </a:buClr>
              <a:buFont typeface="Arial"/>
              <a:buNone/>
              <a:defRPr sz="4989" b="0" i="0" u="none" strike="noStrike" cap="none">
                <a:solidFill>
                  <a:schemeClr val="dk1"/>
                </a:solidFill>
                <a:latin typeface="Calibri"/>
                <a:ea typeface="Calibri"/>
                <a:cs typeface="Calibri"/>
                <a:sym typeface="Calibri"/>
              </a:defRPr>
            </a:lvl4pPr>
            <a:lvl5pPr marL="5702381" marR="0" lvl="4" indent="-81" algn="ctr" rtl="0">
              <a:lnSpc>
                <a:spcPct val="90000"/>
              </a:lnSpc>
              <a:spcBef>
                <a:spcPts val="1559"/>
              </a:spcBef>
              <a:buClr>
                <a:schemeClr val="dk1"/>
              </a:buClr>
              <a:buFont typeface="Arial"/>
              <a:buNone/>
              <a:defRPr sz="4989" b="0" i="0" u="none" strike="noStrike" cap="none">
                <a:solidFill>
                  <a:schemeClr val="dk1"/>
                </a:solidFill>
                <a:latin typeface="Calibri"/>
                <a:ea typeface="Calibri"/>
                <a:cs typeface="Calibri"/>
                <a:sym typeface="Calibri"/>
              </a:defRPr>
            </a:lvl5pPr>
            <a:lvl6pPr marL="7127977" marR="0" lvl="5" indent="-3277" algn="ctr" rtl="0">
              <a:lnSpc>
                <a:spcPct val="90000"/>
              </a:lnSpc>
              <a:spcBef>
                <a:spcPts val="1559"/>
              </a:spcBef>
              <a:buClr>
                <a:schemeClr val="dk1"/>
              </a:buClr>
              <a:buFont typeface="Arial"/>
              <a:buNone/>
              <a:defRPr sz="4989" b="0" i="0" u="none" strike="noStrike" cap="none">
                <a:solidFill>
                  <a:schemeClr val="dk1"/>
                </a:solidFill>
                <a:latin typeface="Calibri"/>
                <a:ea typeface="Calibri"/>
                <a:cs typeface="Calibri"/>
                <a:sym typeface="Calibri"/>
              </a:defRPr>
            </a:lvl6pPr>
            <a:lvl7pPr marL="8553572" marR="0" lvl="6" indent="-6471" algn="ctr" rtl="0">
              <a:lnSpc>
                <a:spcPct val="90000"/>
              </a:lnSpc>
              <a:spcBef>
                <a:spcPts val="1559"/>
              </a:spcBef>
              <a:buClr>
                <a:schemeClr val="dk1"/>
              </a:buClr>
              <a:buFont typeface="Arial"/>
              <a:buNone/>
              <a:defRPr sz="4989" b="0" i="0" u="none" strike="noStrike" cap="none">
                <a:solidFill>
                  <a:schemeClr val="dk1"/>
                </a:solidFill>
                <a:latin typeface="Calibri"/>
                <a:ea typeface="Calibri"/>
                <a:cs typeface="Calibri"/>
                <a:sym typeface="Calibri"/>
              </a:defRPr>
            </a:lvl7pPr>
            <a:lvl8pPr marL="9979167" marR="0" lvl="7" indent="-9666" algn="ctr" rtl="0">
              <a:lnSpc>
                <a:spcPct val="90000"/>
              </a:lnSpc>
              <a:spcBef>
                <a:spcPts val="1559"/>
              </a:spcBef>
              <a:buClr>
                <a:schemeClr val="dk1"/>
              </a:buClr>
              <a:buFont typeface="Arial"/>
              <a:buNone/>
              <a:defRPr sz="4989" b="0" i="0" u="none" strike="noStrike" cap="none">
                <a:solidFill>
                  <a:schemeClr val="dk1"/>
                </a:solidFill>
                <a:latin typeface="Calibri"/>
                <a:ea typeface="Calibri"/>
                <a:cs typeface="Calibri"/>
                <a:sym typeface="Calibri"/>
              </a:defRPr>
            </a:lvl8pPr>
            <a:lvl9pPr marL="11404763" marR="0" lvl="8" indent="-162" algn="ctr" rtl="0">
              <a:lnSpc>
                <a:spcPct val="90000"/>
              </a:lnSpc>
              <a:spcBef>
                <a:spcPts val="1559"/>
              </a:spcBef>
              <a:buClr>
                <a:schemeClr val="dk1"/>
              </a:buClr>
              <a:buFont typeface="Arial"/>
              <a:buNone/>
              <a:defRPr sz="4989"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b="0" i="0" u="none" strike="noStrike" cap="none">
                <a:solidFill>
                  <a:srgbClr val="888888"/>
                </a:solidFill>
                <a:latin typeface="Calibri"/>
                <a:ea typeface="Calibri"/>
                <a:cs typeface="Calibri"/>
                <a:sym typeface="Calibri"/>
              </a:rPr>
              <a:t>‹Nº›</a:t>
            </a:fld>
            <a:endParaRPr lang="es-MX" sz="3741"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081421" y="1138484"/>
            <a:ext cx="26112370" cy="413317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37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8353748" y="-579927"/>
            <a:ext cx="13567714" cy="26112370"/>
          </a:xfrm>
          <a:prstGeom prst="rect">
            <a:avLst/>
          </a:prstGeom>
          <a:noFill/>
          <a:ln>
            <a:noFill/>
          </a:ln>
        </p:spPr>
        <p:txBody>
          <a:bodyPr lIns="91425" tIns="91425" rIns="91425" bIns="91425" anchor="t" anchorCtr="0"/>
          <a:lstStyle>
            <a:lvl1pPr marL="712798" marR="0" lvl="0" indent="-158379" algn="l" rtl="0">
              <a:lnSpc>
                <a:spcPct val="90000"/>
              </a:lnSpc>
              <a:spcBef>
                <a:spcPts val="3118"/>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1pPr>
            <a:lvl2pPr marL="2138393" marR="0" lvl="1" indent="-240822"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2pPr>
            <a:lvl3pPr marL="3563988" marR="0" lvl="2" indent="-323201"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3pPr>
            <a:lvl4pPr marL="4989584" marR="0" lvl="3" indent="-36595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4pPr>
            <a:lvl5pPr marL="6415179" marR="0" lvl="4" indent="-356453"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5pPr>
            <a:lvl6pPr marL="7840774" marR="0" lvl="5" indent="-35964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6pPr>
            <a:lvl7pPr marL="9266370" marR="0" lvl="6" indent="-36284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7pPr>
            <a:lvl8pPr marL="10691965" marR="0" lvl="7" indent="-366039"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8pPr>
            <a:lvl9pPr marL="12117560" marR="0" lvl="8" indent="-35653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15868930" y="6935250"/>
            <a:ext cx="18121633" cy="6528093"/>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37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2623525" y="596377"/>
            <a:ext cx="18121633" cy="19205838"/>
          </a:xfrm>
          <a:prstGeom prst="rect">
            <a:avLst/>
          </a:prstGeom>
          <a:noFill/>
          <a:ln>
            <a:noFill/>
          </a:ln>
        </p:spPr>
        <p:txBody>
          <a:bodyPr lIns="91425" tIns="91425" rIns="91425" bIns="91425" anchor="t" anchorCtr="0"/>
          <a:lstStyle>
            <a:lvl1pPr marL="712798" marR="0" lvl="0" indent="-158379" algn="l" rtl="0">
              <a:lnSpc>
                <a:spcPct val="90000"/>
              </a:lnSpc>
              <a:spcBef>
                <a:spcPts val="3118"/>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1pPr>
            <a:lvl2pPr marL="2138393" marR="0" lvl="1" indent="-240822"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2pPr>
            <a:lvl3pPr marL="3563988" marR="0" lvl="2" indent="-323201"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3pPr>
            <a:lvl4pPr marL="4989584" marR="0" lvl="3" indent="-36595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4pPr>
            <a:lvl5pPr marL="6415179" marR="0" lvl="4" indent="-356453"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5pPr>
            <a:lvl6pPr marL="7840774" marR="0" lvl="5" indent="-35964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6pPr>
            <a:lvl7pPr marL="9266370" marR="0" lvl="6" indent="-36284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7pPr>
            <a:lvl8pPr marL="10691965" marR="0" lvl="7" indent="-366039"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8pPr>
            <a:lvl9pPr marL="12117560" marR="0" lvl="8" indent="-35653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2081421" y="1138484"/>
            <a:ext cx="26112370" cy="413317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37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2081421" y="5692400"/>
            <a:ext cx="26112370" cy="13567714"/>
          </a:xfrm>
          <a:prstGeom prst="rect">
            <a:avLst/>
          </a:prstGeom>
          <a:noFill/>
          <a:ln>
            <a:noFill/>
          </a:ln>
        </p:spPr>
        <p:txBody>
          <a:bodyPr lIns="91425" tIns="91425" rIns="91425" bIns="91425" anchor="t" anchorCtr="0"/>
          <a:lstStyle>
            <a:lvl1pPr marL="712798" marR="0" lvl="0" indent="-158379" algn="l" rtl="0">
              <a:lnSpc>
                <a:spcPct val="90000"/>
              </a:lnSpc>
              <a:spcBef>
                <a:spcPts val="3118"/>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1pPr>
            <a:lvl2pPr marL="2138393" marR="0" lvl="1" indent="-240822"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2pPr>
            <a:lvl3pPr marL="3563988" marR="0" lvl="2" indent="-323201"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3pPr>
            <a:lvl4pPr marL="4989584" marR="0" lvl="3" indent="-36595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4pPr>
            <a:lvl5pPr marL="6415179" marR="0" lvl="4" indent="-356453"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5pPr>
            <a:lvl6pPr marL="7840774" marR="0" lvl="5" indent="-35964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6pPr>
            <a:lvl7pPr marL="9266370" marR="0" lvl="6" indent="-36284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7pPr>
            <a:lvl8pPr marL="10691965" marR="0" lvl="7" indent="-366039"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8pPr>
            <a:lvl9pPr marL="12117560" marR="0" lvl="8" indent="-35653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2065653" y="5331062"/>
            <a:ext cx="26112370" cy="8894991"/>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70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2065653" y="14310204"/>
            <a:ext cx="26112370" cy="4677665"/>
          </a:xfrm>
          <a:prstGeom prst="rect">
            <a:avLst/>
          </a:prstGeom>
          <a:noFill/>
          <a:ln>
            <a:noFill/>
          </a:ln>
        </p:spPr>
        <p:txBody>
          <a:bodyPr lIns="91425" tIns="91425" rIns="91425" bIns="91425" anchor="t" anchorCtr="0"/>
          <a:lstStyle>
            <a:lvl1pPr marL="0" marR="0" lvl="0" indent="0" algn="l" rtl="0">
              <a:lnSpc>
                <a:spcPct val="90000"/>
              </a:lnSpc>
              <a:spcBef>
                <a:spcPts val="3118"/>
              </a:spcBef>
              <a:buClr>
                <a:schemeClr val="dk1"/>
              </a:buClr>
              <a:buFont typeface="Arial"/>
              <a:buNone/>
              <a:defRPr sz="7483" b="0" i="0" u="none" strike="noStrike" cap="none">
                <a:solidFill>
                  <a:schemeClr val="dk1"/>
                </a:solidFill>
                <a:latin typeface="Calibri"/>
                <a:ea typeface="Calibri"/>
                <a:cs typeface="Calibri"/>
                <a:sym typeface="Calibri"/>
              </a:defRPr>
            </a:lvl1pPr>
            <a:lvl2pPr marL="1425595" marR="0" lvl="1" indent="-3194" algn="l" rtl="0">
              <a:lnSpc>
                <a:spcPct val="90000"/>
              </a:lnSpc>
              <a:spcBef>
                <a:spcPts val="1559"/>
              </a:spcBef>
              <a:buClr>
                <a:srgbClr val="888888"/>
              </a:buClr>
              <a:buFont typeface="Arial"/>
              <a:buNone/>
              <a:defRPr sz="6236" b="0" i="0" u="none" strike="noStrike" cap="none">
                <a:solidFill>
                  <a:srgbClr val="888888"/>
                </a:solidFill>
                <a:latin typeface="Calibri"/>
                <a:ea typeface="Calibri"/>
                <a:cs typeface="Calibri"/>
                <a:sym typeface="Calibri"/>
              </a:defRPr>
            </a:lvl2pPr>
            <a:lvl3pPr marL="2851191" marR="0" lvl="2" indent="-6391" algn="l" rtl="0">
              <a:lnSpc>
                <a:spcPct val="90000"/>
              </a:lnSpc>
              <a:spcBef>
                <a:spcPts val="1559"/>
              </a:spcBef>
              <a:buClr>
                <a:srgbClr val="888888"/>
              </a:buClr>
              <a:buFont typeface="Arial"/>
              <a:buNone/>
              <a:defRPr sz="5613" b="0" i="0" u="none" strike="noStrike" cap="none">
                <a:solidFill>
                  <a:srgbClr val="888888"/>
                </a:solidFill>
                <a:latin typeface="Calibri"/>
                <a:ea typeface="Calibri"/>
                <a:cs typeface="Calibri"/>
                <a:sym typeface="Calibri"/>
              </a:defRPr>
            </a:lvl3pPr>
            <a:lvl4pPr marL="4276786" marR="0" lvl="3" indent="-9585" algn="l" rtl="0">
              <a:lnSpc>
                <a:spcPct val="90000"/>
              </a:lnSpc>
              <a:spcBef>
                <a:spcPts val="1559"/>
              </a:spcBef>
              <a:buClr>
                <a:srgbClr val="888888"/>
              </a:buClr>
              <a:buFont typeface="Arial"/>
              <a:buNone/>
              <a:defRPr sz="4989" b="0" i="0" u="none" strike="noStrike" cap="none">
                <a:solidFill>
                  <a:srgbClr val="888888"/>
                </a:solidFill>
                <a:latin typeface="Calibri"/>
                <a:ea typeface="Calibri"/>
                <a:cs typeface="Calibri"/>
                <a:sym typeface="Calibri"/>
              </a:defRPr>
            </a:lvl4pPr>
            <a:lvl5pPr marL="5702381" marR="0" lvl="4" indent="-81" algn="l" rtl="0">
              <a:lnSpc>
                <a:spcPct val="90000"/>
              </a:lnSpc>
              <a:spcBef>
                <a:spcPts val="1559"/>
              </a:spcBef>
              <a:buClr>
                <a:srgbClr val="888888"/>
              </a:buClr>
              <a:buFont typeface="Arial"/>
              <a:buNone/>
              <a:defRPr sz="4989" b="0" i="0" u="none" strike="noStrike" cap="none">
                <a:solidFill>
                  <a:srgbClr val="888888"/>
                </a:solidFill>
                <a:latin typeface="Calibri"/>
                <a:ea typeface="Calibri"/>
                <a:cs typeface="Calibri"/>
                <a:sym typeface="Calibri"/>
              </a:defRPr>
            </a:lvl5pPr>
            <a:lvl6pPr marL="7127977" marR="0" lvl="5" indent="-3277" algn="l" rtl="0">
              <a:lnSpc>
                <a:spcPct val="90000"/>
              </a:lnSpc>
              <a:spcBef>
                <a:spcPts val="1559"/>
              </a:spcBef>
              <a:buClr>
                <a:srgbClr val="888888"/>
              </a:buClr>
              <a:buFont typeface="Arial"/>
              <a:buNone/>
              <a:defRPr sz="4989" b="0" i="0" u="none" strike="noStrike" cap="none">
                <a:solidFill>
                  <a:srgbClr val="888888"/>
                </a:solidFill>
                <a:latin typeface="Calibri"/>
                <a:ea typeface="Calibri"/>
                <a:cs typeface="Calibri"/>
                <a:sym typeface="Calibri"/>
              </a:defRPr>
            </a:lvl6pPr>
            <a:lvl7pPr marL="8553572" marR="0" lvl="6" indent="-6471" algn="l" rtl="0">
              <a:lnSpc>
                <a:spcPct val="90000"/>
              </a:lnSpc>
              <a:spcBef>
                <a:spcPts val="1559"/>
              </a:spcBef>
              <a:buClr>
                <a:srgbClr val="888888"/>
              </a:buClr>
              <a:buFont typeface="Arial"/>
              <a:buNone/>
              <a:defRPr sz="4989" b="0" i="0" u="none" strike="noStrike" cap="none">
                <a:solidFill>
                  <a:srgbClr val="888888"/>
                </a:solidFill>
                <a:latin typeface="Calibri"/>
                <a:ea typeface="Calibri"/>
                <a:cs typeface="Calibri"/>
                <a:sym typeface="Calibri"/>
              </a:defRPr>
            </a:lvl7pPr>
            <a:lvl8pPr marL="9979167" marR="0" lvl="7" indent="-9666" algn="l" rtl="0">
              <a:lnSpc>
                <a:spcPct val="90000"/>
              </a:lnSpc>
              <a:spcBef>
                <a:spcPts val="1559"/>
              </a:spcBef>
              <a:buClr>
                <a:srgbClr val="888888"/>
              </a:buClr>
              <a:buFont typeface="Arial"/>
              <a:buNone/>
              <a:defRPr sz="4989" b="0" i="0" u="none" strike="noStrike" cap="none">
                <a:solidFill>
                  <a:srgbClr val="888888"/>
                </a:solidFill>
                <a:latin typeface="Calibri"/>
                <a:ea typeface="Calibri"/>
                <a:cs typeface="Calibri"/>
                <a:sym typeface="Calibri"/>
              </a:defRPr>
            </a:lvl8pPr>
            <a:lvl9pPr marL="11404763" marR="0" lvl="8" indent="-162" algn="l" rtl="0">
              <a:lnSpc>
                <a:spcPct val="90000"/>
              </a:lnSpc>
              <a:spcBef>
                <a:spcPts val="1559"/>
              </a:spcBef>
              <a:buClr>
                <a:srgbClr val="888888"/>
              </a:buClr>
              <a:buFont typeface="Arial"/>
              <a:buNone/>
              <a:defRPr sz="4989"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081421" y="1138484"/>
            <a:ext cx="26112370" cy="413317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37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2081421" y="5692400"/>
            <a:ext cx="12866965" cy="13567714"/>
          </a:xfrm>
          <a:prstGeom prst="rect">
            <a:avLst/>
          </a:prstGeom>
          <a:noFill/>
          <a:ln>
            <a:noFill/>
          </a:ln>
        </p:spPr>
        <p:txBody>
          <a:bodyPr lIns="91425" tIns="91425" rIns="91425" bIns="91425" anchor="t" anchorCtr="0"/>
          <a:lstStyle>
            <a:lvl1pPr marL="712798" marR="0" lvl="0" indent="-158379" algn="l" rtl="0">
              <a:lnSpc>
                <a:spcPct val="90000"/>
              </a:lnSpc>
              <a:spcBef>
                <a:spcPts val="3118"/>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1pPr>
            <a:lvl2pPr marL="2138393" marR="0" lvl="1" indent="-240822"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2pPr>
            <a:lvl3pPr marL="3563988" marR="0" lvl="2" indent="-323201"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3pPr>
            <a:lvl4pPr marL="4989584" marR="0" lvl="3" indent="-36595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4pPr>
            <a:lvl5pPr marL="6415179" marR="0" lvl="4" indent="-356453"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5pPr>
            <a:lvl6pPr marL="7840774" marR="0" lvl="5" indent="-35964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6pPr>
            <a:lvl7pPr marL="9266370" marR="0" lvl="6" indent="-36284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7pPr>
            <a:lvl8pPr marL="10691965" marR="0" lvl="7" indent="-366039"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8pPr>
            <a:lvl9pPr marL="12117560" marR="0" lvl="8" indent="-35653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5326826" y="5692400"/>
            <a:ext cx="12866965" cy="13567714"/>
          </a:xfrm>
          <a:prstGeom prst="rect">
            <a:avLst/>
          </a:prstGeom>
          <a:noFill/>
          <a:ln>
            <a:noFill/>
          </a:ln>
        </p:spPr>
        <p:txBody>
          <a:bodyPr lIns="91425" tIns="91425" rIns="91425" bIns="91425" anchor="t" anchorCtr="0"/>
          <a:lstStyle>
            <a:lvl1pPr marL="712798" marR="0" lvl="0" indent="-158379" algn="l" rtl="0">
              <a:lnSpc>
                <a:spcPct val="90000"/>
              </a:lnSpc>
              <a:spcBef>
                <a:spcPts val="3118"/>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1pPr>
            <a:lvl2pPr marL="2138393" marR="0" lvl="1" indent="-240822"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2pPr>
            <a:lvl3pPr marL="3563988" marR="0" lvl="2" indent="-323201"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3pPr>
            <a:lvl4pPr marL="4989584" marR="0" lvl="3" indent="-36595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4pPr>
            <a:lvl5pPr marL="6415179" marR="0" lvl="4" indent="-356453"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5pPr>
            <a:lvl6pPr marL="7840774" marR="0" lvl="5" indent="-35964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6pPr>
            <a:lvl7pPr marL="9266370" marR="0" lvl="6" indent="-36284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7pPr>
            <a:lvl8pPr marL="10691965" marR="0" lvl="7" indent="-366039"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8pPr>
            <a:lvl9pPr marL="12117560" marR="0" lvl="8" indent="-35653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2085364" y="1138484"/>
            <a:ext cx="26112370" cy="413317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37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2085367" y="5241960"/>
            <a:ext cx="12807831" cy="2569002"/>
          </a:xfrm>
          <a:prstGeom prst="rect">
            <a:avLst/>
          </a:prstGeom>
          <a:noFill/>
          <a:ln>
            <a:noFill/>
          </a:ln>
        </p:spPr>
        <p:txBody>
          <a:bodyPr lIns="91425" tIns="91425" rIns="91425" bIns="91425" anchor="b" anchorCtr="0"/>
          <a:lstStyle>
            <a:lvl1pPr marL="0" marR="0" lvl="0" indent="0" algn="l" rtl="0">
              <a:lnSpc>
                <a:spcPct val="90000"/>
              </a:lnSpc>
              <a:spcBef>
                <a:spcPts val="3118"/>
              </a:spcBef>
              <a:buClr>
                <a:schemeClr val="dk1"/>
              </a:buClr>
              <a:buFont typeface="Arial"/>
              <a:buNone/>
              <a:defRPr sz="7483" b="1" i="0" u="none" strike="noStrike" cap="none">
                <a:solidFill>
                  <a:schemeClr val="dk1"/>
                </a:solidFill>
                <a:latin typeface="Calibri"/>
                <a:ea typeface="Calibri"/>
                <a:cs typeface="Calibri"/>
                <a:sym typeface="Calibri"/>
              </a:defRPr>
            </a:lvl1pPr>
            <a:lvl2pPr marL="1425595" marR="0" lvl="1" indent="-3194" algn="l" rtl="0">
              <a:lnSpc>
                <a:spcPct val="90000"/>
              </a:lnSpc>
              <a:spcBef>
                <a:spcPts val="1559"/>
              </a:spcBef>
              <a:buClr>
                <a:schemeClr val="dk1"/>
              </a:buClr>
              <a:buFont typeface="Arial"/>
              <a:buNone/>
              <a:defRPr sz="6236" b="1" i="0" u="none" strike="noStrike" cap="none">
                <a:solidFill>
                  <a:schemeClr val="dk1"/>
                </a:solidFill>
                <a:latin typeface="Calibri"/>
                <a:ea typeface="Calibri"/>
                <a:cs typeface="Calibri"/>
                <a:sym typeface="Calibri"/>
              </a:defRPr>
            </a:lvl2pPr>
            <a:lvl3pPr marL="2851191" marR="0" lvl="2" indent="-6391" algn="l" rtl="0">
              <a:lnSpc>
                <a:spcPct val="90000"/>
              </a:lnSpc>
              <a:spcBef>
                <a:spcPts val="1559"/>
              </a:spcBef>
              <a:buClr>
                <a:schemeClr val="dk1"/>
              </a:buClr>
              <a:buFont typeface="Arial"/>
              <a:buNone/>
              <a:defRPr sz="5613" b="1" i="0" u="none" strike="noStrike" cap="none">
                <a:solidFill>
                  <a:schemeClr val="dk1"/>
                </a:solidFill>
                <a:latin typeface="Calibri"/>
                <a:ea typeface="Calibri"/>
                <a:cs typeface="Calibri"/>
                <a:sym typeface="Calibri"/>
              </a:defRPr>
            </a:lvl3pPr>
            <a:lvl4pPr marL="4276786" marR="0" lvl="3" indent="-9585"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4pPr>
            <a:lvl5pPr marL="5702381" marR="0" lvl="4" indent="-81"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5pPr>
            <a:lvl6pPr marL="7127977" marR="0" lvl="5" indent="-3277"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6pPr>
            <a:lvl7pPr marL="8553572" marR="0" lvl="6" indent="-6471"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7pPr>
            <a:lvl8pPr marL="9979167" marR="0" lvl="7" indent="-9666"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8pPr>
            <a:lvl9pPr marL="11404763" marR="0" lvl="8" indent="-162"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085367" y="7810963"/>
            <a:ext cx="12807831" cy="11488750"/>
          </a:xfrm>
          <a:prstGeom prst="rect">
            <a:avLst/>
          </a:prstGeom>
          <a:noFill/>
          <a:ln>
            <a:noFill/>
          </a:ln>
        </p:spPr>
        <p:txBody>
          <a:bodyPr lIns="91425" tIns="91425" rIns="91425" bIns="91425" anchor="t" anchorCtr="0"/>
          <a:lstStyle>
            <a:lvl1pPr marL="712798" marR="0" lvl="0" indent="-158379" algn="l" rtl="0">
              <a:lnSpc>
                <a:spcPct val="90000"/>
              </a:lnSpc>
              <a:spcBef>
                <a:spcPts val="3118"/>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1pPr>
            <a:lvl2pPr marL="2138393" marR="0" lvl="1" indent="-240822"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2pPr>
            <a:lvl3pPr marL="3563988" marR="0" lvl="2" indent="-323201"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3pPr>
            <a:lvl4pPr marL="4989584" marR="0" lvl="3" indent="-36595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4pPr>
            <a:lvl5pPr marL="6415179" marR="0" lvl="4" indent="-356453"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5pPr>
            <a:lvl6pPr marL="7840774" marR="0" lvl="5" indent="-35964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6pPr>
            <a:lvl7pPr marL="9266370" marR="0" lvl="6" indent="-36284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7pPr>
            <a:lvl8pPr marL="10691965" marR="0" lvl="7" indent="-366039"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8pPr>
            <a:lvl9pPr marL="12117560" marR="0" lvl="8" indent="-35653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15326828" y="5241960"/>
            <a:ext cx="12870909" cy="2569002"/>
          </a:xfrm>
          <a:prstGeom prst="rect">
            <a:avLst/>
          </a:prstGeom>
          <a:noFill/>
          <a:ln>
            <a:noFill/>
          </a:ln>
        </p:spPr>
        <p:txBody>
          <a:bodyPr lIns="91425" tIns="91425" rIns="91425" bIns="91425" anchor="b" anchorCtr="0"/>
          <a:lstStyle>
            <a:lvl1pPr marL="0" marR="0" lvl="0" indent="0" algn="l" rtl="0">
              <a:lnSpc>
                <a:spcPct val="90000"/>
              </a:lnSpc>
              <a:spcBef>
                <a:spcPts val="3118"/>
              </a:spcBef>
              <a:buClr>
                <a:schemeClr val="dk1"/>
              </a:buClr>
              <a:buFont typeface="Arial"/>
              <a:buNone/>
              <a:defRPr sz="7483" b="1" i="0" u="none" strike="noStrike" cap="none">
                <a:solidFill>
                  <a:schemeClr val="dk1"/>
                </a:solidFill>
                <a:latin typeface="Calibri"/>
                <a:ea typeface="Calibri"/>
                <a:cs typeface="Calibri"/>
                <a:sym typeface="Calibri"/>
              </a:defRPr>
            </a:lvl1pPr>
            <a:lvl2pPr marL="1425595" marR="0" lvl="1" indent="-3194" algn="l" rtl="0">
              <a:lnSpc>
                <a:spcPct val="90000"/>
              </a:lnSpc>
              <a:spcBef>
                <a:spcPts val="1559"/>
              </a:spcBef>
              <a:buClr>
                <a:schemeClr val="dk1"/>
              </a:buClr>
              <a:buFont typeface="Arial"/>
              <a:buNone/>
              <a:defRPr sz="6236" b="1" i="0" u="none" strike="noStrike" cap="none">
                <a:solidFill>
                  <a:schemeClr val="dk1"/>
                </a:solidFill>
                <a:latin typeface="Calibri"/>
                <a:ea typeface="Calibri"/>
                <a:cs typeface="Calibri"/>
                <a:sym typeface="Calibri"/>
              </a:defRPr>
            </a:lvl2pPr>
            <a:lvl3pPr marL="2851191" marR="0" lvl="2" indent="-6391" algn="l" rtl="0">
              <a:lnSpc>
                <a:spcPct val="90000"/>
              </a:lnSpc>
              <a:spcBef>
                <a:spcPts val="1559"/>
              </a:spcBef>
              <a:buClr>
                <a:schemeClr val="dk1"/>
              </a:buClr>
              <a:buFont typeface="Arial"/>
              <a:buNone/>
              <a:defRPr sz="5613" b="1" i="0" u="none" strike="noStrike" cap="none">
                <a:solidFill>
                  <a:schemeClr val="dk1"/>
                </a:solidFill>
                <a:latin typeface="Calibri"/>
                <a:ea typeface="Calibri"/>
                <a:cs typeface="Calibri"/>
                <a:sym typeface="Calibri"/>
              </a:defRPr>
            </a:lvl3pPr>
            <a:lvl4pPr marL="4276786" marR="0" lvl="3" indent="-9585"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4pPr>
            <a:lvl5pPr marL="5702381" marR="0" lvl="4" indent="-81"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5pPr>
            <a:lvl6pPr marL="7127977" marR="0" lvl="5" indent="-3277"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6pPr>
            <a:lvl7pPr marL="8553572" marR="0" lvl="6" indent="-6471"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7pPr>
            <a:lvl8pPr marL="9979167" marR="0" lvl="7" indent="-9666"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8pPr>
            <a:lvl9pPr marL="11404763" marR="0" lvl="8" indent="-162" algn="l" rtl="0">
              <a:lnSpc>
                <a:spcPct val="90000"/>
              </a:lnSpc>
              <a:spcBef>
                <a:spcPts val="1559"/>
              </a:spcBef>
              <a:buClr>
                <a:schemeClr val="dk1"/>
              </a:buClr>
              <a:buFont typeface="Arial"/>
              <a:buNone/>
              <a:defRPr sz="4989"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15326828" y="7810963"/>
            <a:ext cx="12870909" cy="11488750"/>
          </a:xfrm>
          <a:prstGeom prst="rect">
            <a:avLst/>
          </a:prstGeom>
          <a:noFill/>
          <a:ln>
            <a:noFill/>
          </a:ln>
        </p:spPr>
        <p:txBody>
          <a:bodyPr lIns="91425" tIns="91425" rIns="91425" bIns="91425" anchor="t" anchorCtr="0"/>
          <a:lstStyle>
            <a:lvl1pPr marL="712798" marR="0" lvl="0" indent="-158379" algn="l" rtl="0">
              <a:lnSpc>
                <a:spcPct val="90000"/>
              </a:lnSpc>
              <a:spcBef>
                <a:spcPts val="3118"/>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1pPr>
            <a:lvl2pPr marL="2138393" marR="0" lvl="1" indent="-240822"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2pPr>
            <a:lvl3pPr marL="3563988" marR="0" lvl="2" indent="-323201"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3pPr>
            <a:lvl4pPr marL="4989584" marR="0" lvl="3" indent="-36595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4pPr>
            <a:lvl5pPr marL="6415179" marR="0" lvl="4" indent="-356453"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5pPr>
            <a:lvl6pPr marL="7840774" marR="0" lvl="5" indent="-35964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6pPr>
            <a:lvl7pPr marL="9266370" marR="0" lvl="6" indent="-36284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7pPr>
            <a:lvl8pPr marL="10691965" marR="0" lvl="7" indent="-366039"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8pPr>
            <a:lvl9pPr marL="12117560" marR="0" lvl="8" indent="-35653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081421" y="1138484"/>
            <a:ext cx="26112370" cy="413317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37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085364" y="1425575"/>
            <a:ext cx="9764544" cy="4989513"/>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9978"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12870909" y="3078850"/>
            <a:ext cx="15326827" cy="15196234"/>
          </a:xfrm>
          <a:prstGeom prst="rect">
            <a:avLst/>
          </a:prstGeom>
          <a:noFill/>
          <a:ln>
            <a:noFill/>
          </a:ln>
        </p:spPr>
        <p:txBody>
          <a:bodyPr lIns="91425" tIns="91425" rIns="91425" bIns="91425" anchor="t" anchorCtr="0"/>
          <a:lstStyle>
            <a:lvl1pPr marL="712798" marR="0" lvl="0" indent="-79195" algn="l" rtl="0">
              <a:lnSpc>
                <a:spcPct val="90000"/>
              </a:lnSpc>
              <a:spcBef>
                <a:spcPts val="3118"/>
              </a:spcBef>
              <a:buClr>
                <a:schemeClr val="dk1"/>
              </a:buClr>
              <a:buSzPct val="99780"/>
              <a:buFont typeface="Arial"/>
              <a:buChar char="•"/>
              <a:defRPr sz="9978" b="0" i="0" u="none" strike="noStrike" cap="none">
                <a:solidFill>
                  <a:schemeClr val="dk1"/>
                </a:solidFill>
                <a:latin typeface="Calibri"/>
                <a:ea typeface="Calibri"/>
                <a:cs typeface="Calibri"/>
                <a:sym typeface="Calibri"/>
              </a:defRPr>
            </a:lvl1pPr>
            <a:lvl2pPr marL="2138393" marR="0" lvl="1" indent="-161574" algn="l" rtl="0">
              <a:lnSpc>
                <a:spcPct val="90000"/>
              </a:lnSpc>
              <a:spcBef>
                <a:spcPts val="1559"/>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2pPr>
            <a:lvl3pPr marL="3563988" marR="0" lvl="2" indent="-244017"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3pPr>
            <a:lvl4pPr marL="4989584" marR="0" lvl="3" indent="-326397"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4pPr>
            <a:lvl5pPr marL="6415179" marR="0" lvl="4" indent="-316893"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5pPr>
            <a:lvl6pPr marL="7840774" marR="0" lvl="5" indent="-320088"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6pPr>
            <a:lvl7pPr marL="9266370" marR="0" lvl="6" indent="-323284"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7pPr>
            <a:lvl8pPr marL="10691965" marR="0" lvl="7" indent="-326479"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8pPr>
            <a:lvl9pPr marL="12117560" marR="0" lvl="8" indent="-316974"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2085364" y="6415087"/>
            <a:ext cx="9764544" cy="11884742"/>
          </a:xfrm>
          <a:prstGeom prst="rect">
            <a:avLst/>
          </a:prstGeom>
          <a:noFill/>
          <a:ln>
            <a:noFill/>
          </a:ln>
        </p:spPr>
        <p:txBody>
          <a:bodyPr lIns="91425" tIns="91425" rIns="91425" bIns="91425" anchor="t" anchorCtr="0"/>
          <a:lstStyle>
            <a:lvl1pPr marL="0" marR="0" lvl="0" indent="0" algn="l" rtl="0">
              <a:lnSpc>
                <a:spcPct val="90000"/>
              </a:lnSpc>
              <a:spcBef>
                <a:spcPts val="3118"/>
              </a:spcBef>
              <a:buClr>
                <a:schemeClr val="dk1"/>
              </a:buClr>
              <a:buFont typeface="Arial"/>
              <a:buNone/>
              <a:defRPr sz="4989" b="0" i="0" u="none" strike="noStrike" cap="none">
                <a:solidFill>
                  <a:schemeClr val="dk1"/>
                </a:solidFill>
                <a:latin typeface="Calibri"/>
                <a:ea typeface="Calibri"/>
                <a:cs typeface="Calibri"/>
                <a:sym typeface="Calibri"/>
              </a:defRPr>
            </a:lvl1pPr>
            <a:lvl2pPr marL="1425595" marR="0" lvl="1" indent="-3194" algn="l" rtl="0">
              <a:lnSpc>
                <a:spcPct val="90000"/>
              </a:lnSpc>
              <a:spcBef>
                <a:spcPts val="1559"/>
              </a:spcBef>
              <a:buClr>
                <a:schemeClr val="dk1"/>
              </a:buClr>
              <a:buFont typeface="Arial"/>
              <a:buNone/>
              <a:defRPr sz="4365" b="0" i="0" u="none" strike="noStrike" cap="none">
                <a:solidFill>
                  <a:schemeClr val="dk1"/>
                </a:solidFill>
                <a:latin typeface="Calibri"/>
                <a:ea typeface="Calibri"/>
                <a:cs typeface="Calibri"/>
                <a:sym typeface="Calibri"/>
              </a:defRPr>
            </a:lvl2pPr>
            <a:lvl3pPr marL="2851191" marR="0" lvl="2" indent="-6391" algn="l" rtl="0">
              <a:lnSpc>
                <a:spcPct val="90000"/>
              </a:lnSpc>
              <a:spcBef>
                <a:spcPts val="1559"/>
              </a:spcBef>
              <a:buClr>
                <a:schemeClr val="dk1"/>
              </a:buClr>
              <a:buFont typeface="Arial"/>
              <a:buNone/>
              <a:defRPr sz="3741" b="0" i="0" u="none" strike="noStrike" cap="none">
                <a:solidFill>
                  <a:schemeClr val="dk1"/>
                </a:solidFill>
                <a:latin typeface="Calibri"/>
                <a:ea typeface="Calibri"/>
                <a:cs typeface="Calibri"/>
                <a:sym typeface="Calibri"/>
              </a:defRPr>
            </a:lvl3pPr>
            <a:lvl4pPr marL="4276786" marR="0" lvl="3" indent="-9585"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4pPr>
            <a:lvl5pPr marL="5702381" marR="0" lvl="4" indent="-81"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5pPr>
            <a:lvl6pPr marL="7127977" marR="0" lvl="5" indent="-3277"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6pPr>
            <a:lvl7pPr marL="8553572" marR="0" lvl="6" indent="-6471"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7pPr>
            <a:lvl8pPr marL="9979167" marR="0" lvl="7" indent="-9666"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8pPr>
            <a:lvl9pPr marL="11404763" marR="0" lvl="8" indent="-162"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5364" y="1425575"/>
            <a:ext cx="9764544" cy="4989513"/>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9978"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12870909" y="3078850"/>
            <a:ext cx="15326827" cy="15196234"/>
          </a:xfrm>
          <a:prstGeom prst="rect">
            <a:avLst/>
          </a:prstGeom>
          <a:noFill/>
          <a:ln>
            <a:noFill/>
          </a:ln>
        </p:spPr>
        <p:txBody>
          <a:bodyPr lIns="91425" tIns="91425" rIns="91425" bIns="91425" anchor="t" anchorCtr="0"/>
          <a:lstStyle>
            <a:lvl1pPr marL="0" marR="0" lvl="0" indent="0" algn="l" rtl="0">
              <a:lnSpc>
                <a:spcPct val="90000"/>
              </a:lnSpc>
              <a:spcBef>
                <a:spcPts val="3118"/>
              </a:spcBef>
              <a:buClr>
                <a:schemeClr val="dk1"/>
              </a:buClr>
              <a:buFont typeface="Arial"/>
              <a:buNone/>
              <a:defRPr sz="9978" b="0" i="0" u="none" strike="noStrike" cap="none">
                <a:solidFill>
                  <a:schemeClr val="dk1"/>
                </a:solidFill>
                <a:latin typeface="Calibri"/>
                <a:ea typeface="Calibri"/>
                <a:cs typeface="Calibri"/>
                <a:sym typeface="Calibri"/>
              </a:defRPr>
            </a:lvl1pPr>
            <a:lvl2pPr marL="1425595" marR="0" lvl="1" indent="-3194" algn="l" rtl="0">
              <a:lnSpc>
                <a:spcPct val="90000"/>
              </a:lnSpc>
              <a:spcBef>
                <a:spcPts val="1559"/>
              </a:spcBef>
              <a:buClr>
                <a:schemeClr val="dk1"/>
              </a:buClr>
              <a:buFont typeface="Arial"/>
              <a:buNone/>
              <a:defRPr sz="8731" b="0" i="0" u="none" strike="noStrike" cap="none">
                <a:solidFill>
                  <a:schemeClr val="dk1"/>
                </a:solidFill>
                <a:latin typeface="Calibri"/>
                <a:ea typeface="Calibri"/>
                <a:cs typeface="Calibri"/>
                <a:sym typeface="Calibri"/>
              </a:defRPr>
            </a:lvl2pPr>
            <a:lvl3pPr marL="2851191" marR="0" lvl="2" indent="-6391" algn="l" rtl="0">
              <a:lnSpc>
                <a:spcPct val="90000"/>
              </a:lnSpc>
              <a:spcBef>
                <a:spcPts val="1559"/>
              </a:spcBef>
              <a:buClr>
                <a:schemeClr val="dk1"/>
              </a:buClr>
              <a:buFont typeface="Arial"/>
              <a:buNone/>
              <a:defRPr sz="7483" b="0" i="0" u="none" strike="noStrike" cap="none">
                <a:solidFill>
                  <a:schemeClr val="dk1"/>
                </a:solidFill>
                <a:latin typeface="Calibri"/>
                <a:ea typeface="Calibri"/>
                <a:cs typeface="Calibri"/>
                <a:sym typeface="Calibri"/>
              </a:defRPr>
            </a:lvl3pPr>
            <a:lvl4pPr marL="4276786" marR="0" lvl="3" indent="-9585" algn="l" rtl="0">
              <a:lnSpc>
                <a:spcPct val="90000"/>
              </a:lnSpc>
              <a:spcBef>
                <a:spcPts val="1559"/>
              </a:spcBef>
              <a:buClr>
                <a:schemeClr val="dk1"/>
              </a:buClr>
              <a:buFont typeface="Arial"/>
              <a:buNone/>
              <a:defRPr sz="6236" b="0" i="0" u="none" strike="noStrike" cap="none">
                <a:solidFill>
                  <a:schemeClr val="dk1"/>
                </a:solidFill>
                <a:latin typeface="Calibri"/>
                <a:ea typeface="Calibri"/>
                <a:cs typeface="Calibri"/>
                <a:sym typeface="Calibri"/>
              </a:defRPr>
            </a:lvl4pPr>
            <a:lvl5pPr marL="5702381" marR="0" lvl="4" indent="-81" algn="l" rtl="0">
              <a:lnSpc>
                <a:spcPct val="90000"/>
              </a:lnSpc>
              <a:spcBef>
                <a:spcPts val="1559"/>
              </a:spcBef>
              <a:buClr>
                <a:schemeClr val="dk1"/>
              </a:buClr>
              <a:buFont typeface="Arial"/>
              <a:buNone/>
              <a:defRPr sz="6236" b="0" i="0" u="none" strike="noStrike" cap="none">
                <a:solidFill>
                  <a:schemeClr val="dk1"/>
                </a:solidFill>
                <a:latin typeface="Calibri"/>
                <a:ea typeface="Calibri"/>
                <a:cs typeface="Calibri"/>
                <a:sym typeface="Calibri"/>
              </a:defRPr>
            </a:lvl5pPr>
            <a:lvl6pPr marL="7127977" marR="0" lvl="5" indent="-3277" algn="l" rtl="0">
              <a:lnSpc>
                <a:spcPct val="90000"/>
              </a:lnSpc>
              <a:spcBef>
                <a:spcPts val="1559"/>
              </a:spcBef>
              <a:buClr>
                <a:schemeClr val="dk1"/>
              </a:buClr>
              <a:buFont typeface="Arial"/>
              <a:buNone/>
              <a:defRPr sz="6236" b="0" i="0" u="none" strike="noStrike" cap="none">
                <a:solidFill>
                  <a:schemeClr val="dk1"/>
                </a:solidFill>
                <a:latin typeface="Calibri"/>
                <a:ea typeface="Calibri"/>
                <a:cs typeface="Calibri"/>
                <a:sym typeface="Calibri"/>
              </a:defRPr>
            </a:lvl6pPr>
            <a:lvl7pPr marL="8553572" marR="0" lvl="6" indent="-6471" algn="l" rtl="0">
              <a:lnSpc>
                <a:spcPct val="90000"/>
              </a:lnSpc>
              <a:spcBef>
                <a:spcPts val="1559"/>
              </a:spcBef>
              <a:buClr>
                <a:schemeClr val="dk1"/>
              </a:buClr>
              <a:buFont typeface="Arial"/>
              <a:buNone/>
              <a:defRPr sz="6236" b="0" i="0" u="none" strike="noStrike" cap="none">
                <a:solidFill>
                  <a:schemeClr val="dk1"/>
                </a:solidFill>
                <a:latin typeface="Calibri"/>
                <a:ea typeface="Calibri"/>
                <a:cs typeface="Calibri"/>
                <a:sym typeface="Calibri"/>
              </a:defRPr>
            </a:lvl7pPr>
            <a:lvl8pPr marL="9979167" marR="0" lvl="7" indent="-9666" algn="l" rtl="0">
              <a:lnSpc>
                <a:spcPct val="90000"/>
              </a:lnSpc>
              <a:spcBef>
                <a:spcPts val="1559"/>
              </a:spcBef>
              <a:buClr>
                <a:schemeClr val="dk1"/>
              </a:buClr>
              <a:buFont typeface="Arial"/>
              <a:buNone/>
              <a:defRPr sz="6236" b="0" i="0" u="none" strike="noStrike" cap="none">
                <a:solidFill>
                  <a:schemeClr val="dk1"/>
                </a:solidFill>
                <a:latin typeface="Calibri"/>
                <a:ea typeface="Calibri"/>
                <a:cs typeface="Calibri"/>
                <a:sym typeface="Calibri"/>
              </a:defRPr>
            </a:lvl8pPr>
            <a:lvl9pPr marL="11404763" marR="0" lvl="8" indent="-162" algn="l" rtl="0">
              <a:lnSpc>
                <a:spcPct val="90000"/>
              </a:lnSpc>
              <a:spcBef>
                <a:spcPts val="1559"/>
              </a:spcBef>
              <a:buClr>
                <a:schemeClr val="dk1"/>
              </a:buClr>
              <a:buFont typeface="Arial"/>
              <a:buNone/>
              <a:defRPr sz="6236"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2085364" y="6415087"/>
            <a:ext cx="9764544" cy="11884742"/>
          </a:xfrm>
          <a:prstGeom prst="rect">
            <a:avLst/>
          </a:prstGeom>
          <a:noFill/>
          <a:ln>
            <a:noFill/>
          </a:ln>
        </p:spPr>
        <p:txBody>
          <a:bodyPr lIns="91425" tIns="91425" rIns="91425" bIns="91425" anchor="t" anchorCtr="0"/>
          <a:lstStyle>
            <a:lvl1pPr marL="0" marR="0" lvl="0" indent="0" algn="l" rtl="0">
              <a:lnSpc>
                <a:spcPct val="90000"/>
              </a:lnSpc>
              <a:spcBef>
                <a:spcPts val="3118"/>
              </a:spcBef>
              <a:buClr>
                <a:schemeClr val="dk1"/>
              </a:buClr>
              <a:buFont typeface="Arial"/>
              <a:buNone/>
              <a:defRPr sz="4989" b="0" i="0" u="none" strike="noStrike" cap="none">
                <a:solidFill>
                  <a:schemeClr val="dk1"/>
                </a:solidFill>
                <a:latin typeface="Calibri"/>
                <a:ea typeface="Calibri"/>
                <a:cs typeface="Calibri"/>
                <a:sym typeface="Calibri"/>
              </a:defRPr>
            </a:lvl1pPr>
            <a:lvl2pPr marL="1425595" marR="0" lvl="1" indent="-3194" algn="l" rtl="0">
              <a:lnSpc>
                <a:spcPct val="90000"/>
              </a:lnSpc>
              <a:spcBef>
                <a:spcPts val="1559"/>
              </a:spcBef>
              <a:buClr>
                <a:schemeClr val="dk1"/>
              </a:buClr>
              <a:buFont typeface="Arial"/>
              <a:buNone/>
              <a:defRPr sz="4365" b="0" i="0" u="none" strike="noStrike" cap="none">
                <a:solidFill>
                  <a:schemeClr val="dk1"/>
                </a:solidFill>
                <a:latin typeface="Calibri"/>
                <a:ea typeface="Calibri"/>
                <a:cs typeface="Calibri"/>
                <a:sym typeface="Calibri"/>
              </a:defRPr>
            </a:lvl2pPr>
            <a:lvl3pPr marL="2851191" marR="0" lvl="2" indent="-6391" algn="l" rtl="0">
              <a:lnSpc>
                <a:spcPct val="90000"/>
              </a:lnSpc>
              <a:spcBef>
                <a:spcPts val="1559"/>
              </a:spcBef>
              <a:buClr>
                <a:schemeClr val="dk1"/>
              </a:buClr>
              <a:buFont typeface="Arial"/>
              <a:buNone/>
              <a:defRPr sz="3741" b="0" i="0" u="none" strike="noStrike" cap="none">
                <a:solidFill>
                  <a:schemeClr val="dk1"/>
                </a:solidFill>
                <a:latin typeface="Calibri"/>
                <a:ea typeface="Calibri"/>
                <a:cs typeface="Calibri"/>
                <a:sym typeface="Calibri"/>
              </a:defRPr>
            </a:lvl3pPr>
            <a:lvl4pPr marL="4276786" marR="0" lvl="3" indent="-9585"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4pPr>
            <a:lvl5pPr marL="5702381" marR="0" lvl="4" indent="-81"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5pPr>
            <a:lvl6pPr marL="7127977" marR="0" lvl="5" indent="-3277"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6pPr>
            <a:lvl7pPr marL="8553572" marR="0" lvl="6" indent="-6471"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7pPr>
            <a:lvl8pPr marL="9979167" marR="0" lvl="7" indent="-9666"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8pPr>
            <a:lvl9pPr marL="11404763" marR="0" lvl="8" indent="-162" algn="l" rtl="0">
              <a:lnSpc>
                <a:spcPct val="90000"/>
              </a:lnSpc>
              <a:spcBef>
                <a:spcPts val="1559"/>
              </a:spcBef>
              <a:buClr>
                <a:schemeClr val="dk1"/>
              </a:buClr>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a:solidFill>
                  <a:srgbClr val="888888"/>
                </a:solidFill>
                <a:latin typeface="Calibri"/>
                <a:ea typeface="Calibri"/>
                <a:cs typeface="Calibri"/>
                <a:sym typeface="Calibri"/>
              </a:rPr>
              <a:t>‹Nº›</a:t>
            </a:fld>
            <a:endParaRPr lang="es-MX" sz="3741">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081421" y="1138484"/>
            <a:ext cx="26112370" cy="4133178"/>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137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2081421" y="5692400"/>
            <a:ext cx="26112370" cy="13567714"/>
          </a:xfrm>
          <a:prstGeom prst="rect">
            <a:avLst/>
          </a:prstGeom>
          <a:noFill/>
          <a:ln>
            <a:noFill/>
          </a:ln>
        </p:spPr>
        <p:txBody>
          <a:bodyPr lIns="91425" tIns="91425" rIns="91425" bIns="91425" anchor="t" anchorCtr="0"/>
          <a:lstStyle>
            <a:lvl1pPr marL="712798" marR="0" lvl="0" indent="-158379" algn="l" rtl="0">
              <a:lnSpc>
                <a:spcPct val="90000"/>
              </a:lnSpc>
              <a:spcBef>
                <a:spcPts val="3118"/>
              </a:spcBef>
              <a:buClr>
                <a:schemeClr val="dk1"/>
              </a:buClr>
              <a:buSzPct val="100356"/>
              <a:buFont typeface="Arial"/>
              <a:buChar char="•"/>
              <a:defRPr sz="8731" b="0" i="0" u="none" strike="noStrike" cap="none">
                <a:solidFill>
                  <a:schemeClr val="dk1"/>
                </a:solidFill>
                <a:latin typeface="Calibri"/>
                <a:ea typeface="Calibri"/>
                <a:cs typeface="Calibri"/>
                <a:sym typeface="Calibri"/>
              </a:defRPr>
            </a:lvl1pPr>
            <a:lvl2pPr marL="2138393" marR="0" lvl="1" indent="-240822" algn="l" rtl="0">
              <a:lnSpc>
                <a:spcPct val="90000"/>
              </a:lnSpc>
              <a:spcBef>
                <a:spcPts val="1559"/>
              </a:spcBef>
              <a:buClr>
                <a:schemeClr val="dk1"/>
              </a:buClr>
              <a:buSzPct val="99773"/>
              <a:buFont typeface="Arial"/>
              <a:buChar char="•"/>
              <a:defRPr sz="7483" b="0" i="0" u="none" strike="noStrike" cap="none">
                <a:solidFill>
                  <a:schemeClr val="dk1"/>
                </a:solidFill>
                <a:latin typeface="Calibri"/>
                <a:ea typeface="Calibri"/>
                <a:cs typeface="Calibri"/>
                <a:sym typeface="Calibri"/>
              </a:defRPr>
            </a:lvl2pPr>
            <a:lvl3pPr marL="3563988" marR="0" lvl="2" indent="-323201" algn="l" rtl="0">
              <a:lnSpc>
                <a:spcPct val="90000"/>
              </a:lnSpc>
              <a:spcBef>
                <a:spcPts val="1559"/>
              </a:spcBef>
              <a:buClr>
                <a:schemeClr val="dk1"/>
              </a:buClr>
              <a:buSzPct val="100580"/>
              <a:buFont typeface="Arial"/>
              <a:buChar char="•"/>
              <a:defRPr sz="6236" b="0" i="0" u="none" strike="noStrike" cap="none">
                <a:solidFill>
                  <a:schemeClr val="dk1"/>
                </a:solidFill>
                <a:latin typeface="Calibri"/>
                <a:ea typeface="Calibri"/>
                <a:cs typeface="Calibri"/>
                <a:sym typeface="Calibri"/>
              </a:defRPr>
            </a:lvl3pPr>
            <a:lvl4pPr marL="4989584" marR="0" lvl="3" indent="-36595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4pPr>
            <a:lvl5pPr marL="6415179" marR="0" lvl="4" indent="-356453"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5pPr>
            <a:lvl6pPr marL="7840774" marR="0" lvl="5" indent="-359648"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6pPr>
            <a:lvl7pPr marL="9266370" marR="0" lvl="6" indent="-36284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7pPr>
            <a:lvl8pPr marL="10691965" marR="0" lvl="7" indent="-366039"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8pPr>
            <a:lvl9pPr marL="12117560" marR="0" lvl="8" indent="-356534" algn="l" rtl="0">
              <a:lnSpc>
                <a:spcPct val="90000"/>
              </a:lnSpc>
              <a:spcBef>
                <a:spcPts val="1559"/>
              </a:spcBef>
              <a:buClr>
                <a:schemeClr val="dk1"/>
              </a:buClr>
              <a:buSzPct val="100232"/>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2081421" y="19819456"/>
            <a:ext cx="6811923" cy="1138479"/>
          </a:xfrm>
          <a:prstGeom prst="rect">
            <a:avLst/>
          </a:prstGeom>
          <a:noFill/>
          <a:ln>
            <a:noFill/>
          </a:ln>
        </p:spPr>
        <p:txBody>
          <a:bodyPr lIns="91425" tIns="91425" rIns="91425" bIns="91425" anchor="ctr" anchorCtr="0"/>
          <a:lstStyle>
            <a:lvl1pPr marL="0" marR="0" lvl="0" indent="0" algn="l" rtl="0">
              <a:spcBef>
                <a:spcPts val="0"/>
              </a:spcBef>
              <a:buNone/>
              <a:defRPr sz="3741"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0028664" y="19819456"/>
            <a:ext cx="10217883" cy="1138479"/>
          </a:xfrm>
          <a:prstGeom prst="rect">
            <a:avLst/>
          </a:prstGeom>
          <a:noFill/>
          <a:ln>
            <a:noFill/>
          </a:ln>
        </p:spPr>
        <p:txBody>
          <a:bodyPr lIns="91425" tIns="91425" rIns="91425" bIns="91425" anchor="ctr" anchorCtr="0"/>
          <a:lstStyle>
            <a:lvl1pPr marL="0" marR="0" lvl="0" indent="0" algn="ctr" rtl="0">
              <a:spcBef>
                <a:spcPts val="0"/>
              </a:spcBef>
              <a:buNone/>
              <a:defRPr sz="3741"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21381868" y="19819456"/>
            <a:ext cx="6811923" cy="11384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MX" sz="3741" b="0" i="0" u="none" strike="noStrike" cap="none">
                <a:solidFill>
                  <a:srgbClr val="888888"/>
                </a:solidFill>
                <a:latin typeface="Calibri"/>
                <a:ea typeface="Calibri"/>
                <a:cs typeface="Calibri"/>
                <a:sym typeface="Calibri"/>
              </a:rPr>
              <a:t>‹Nº›</a:t>
            </a:fld>
            <a:endParaRPr lang="es-MX" sz="3741"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jp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24" Type="http://schemas.openxmlformats.org/officeDocument/2006/relationships/image" Target="../media/image22.png"/><Relationship Id="rId5" Type="http://schemas.openxmlformats.org/officeDocument/2006/relationships/image" Target="../media/image3.JP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Shape 85"/>
          <p:cNvSpPr txBox="1"/>
          <p:nvPr/>
        </p:nvSpPr>
        <p:spPr>
          <a:xfrm>
            <a:off x="3259621" y="117322"/>
            <a:ext cx="23042560" cy="1274100"/>
          </a:xfrm>
          <a:prstGeom prst="rect">
            <a:avLst/>
          </a:prstGeom>
          <a:noFill/>
          <a:ln w="9525" cap="flat" cmpd="sng">
            <a:solidFill>
              <a:srgbClr val="3C78D8">
                <a:alpha val="0"/>
              </a:srgbClr>
            </a:solidFill>
            <a:prstDash val="solid"/>
            <a:round/>
            <a:headEnd type="none" w="med" len="med"/>
            <a:tailEnd type="none" w="med" len="med"/>
          </a:ln>
        </p:spPr>
        <p:txBody>
          <a:bodyPr lIns="91425" tIns="45700" rIns="91425" bIns="45700" anchor="t" anchorCtr="0">
            <a:noAutofit/>
          </a:bodyPr>
          <a:lstStyle/>
          <a:p>
            <a:pPr lvl="0" algn="ctr">
              <a:buSzPct val="25000"/>
            </a:pPr>
            <a:r>
              <a:rPr lang="es-ES" sz="4000" b="1" dirty="0">
                <a:solidFill>
                  <a:schemeClr val="dk1"/>
                </a:solidFill>
                <a:latin typeface="Cambria"/>
                <a:ea typeface="Cambria"/>
                <a:cs typeface="Cambria"/>
                <a:sym typeface="Cambria"/>
              </a:rPr>
              <a:t>Modelado y Control </a:t>
            </a:r>
            <a:r>
              <a:rPr lang="es-ES" sz="4000" b="1" dirty="0" err="1">
                <a:solidFill>
                  <a:schemeClr val="dk1"/>
                </a:solidFill>
                <a:latin typeface="Cambria"/>
                <a:ea typeface="Cambria"/>
                <a:cs typeface="Cambria"/>
                <a:sym typeface="Cambria"/>
              </a:rPr>
              <a:t>Backstepping</a:t>
            </a:r>
            <a:r>
              <a:rPr lang="es-ES" sz="4000" b="1" dirty="0">
                <a:solidFill>
                  <a:schemeClr val="dk1"/>
                </a:solidFill>
                <a:latin typeface="Cambria"/>
                <a:ea typeface="Cambria"/>
                <a:cs typeface="Cambria"/>
                <a:sym typeface="Cambria"/>
              </a:rPr>
              <a:t> de un Brazo Robótico de 6GDL</a:t>
            </a:r>
          </a:p>
        </p:txBody>
      </p:sp>
      <p:sp>
        <p:nvSpPr>
          <p:cNvPr id="86" name="Shape 86"/>
          <p:cNvSpPr txBox="1"/>
          <p:nvPr/>
        </p:nvSpPr>
        <p:spPr>
          <a:xfrm>
            <a:off x="13222962" y="789651"/>
            <a:ext cx="4628524" cy="549116"/>
          </a:xfrm>
          <a:prstGeom prst="rect">
            <a:avLst/>
          </a:prstGeom>
          <a:no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s-MX" sz="2000" b="1" dirty="0">
                <a:solidFill>
                  <a:schemeClr val="dk1"/>
                </a:solidFill>
                <a:latin typeface="Cambria"/>
                <a:ea typeface="Cambria"/>
                <a:cs typeface="Cambria"/>
                <a:sym typeface="Cambria"/>
              </a:rPr>
              <a:t>Santiago Madariaga Collado</a:t>
            </a:r>
          </a:p>
        </p:txBody>
      </p:sp>
      <p:sp>
        <p:nvSpPr>
          <p:cNvPr id="87" name="Shape 87"/>
          <p:cNvSpPr txBox="1"/>
          <p:nvPr/>
        </p:nvSpPr>
        <p:spPr>
          <a:xfrm>
            <a:off x="9637468" y="1181373"/>
            <a:ext cx="10990407" cy="570097"/>
          </a:xfrm>
          <a:prstGeom prst="rect">
            <a:avLst/>
          </a:prstGeom>
          <a:noFill/>
          <a:ln w="9525" cap="flat" cmpd="sng">
            <a:noFill/>
            <a:prstDash val="solid"/>
            <a:round/>
            <a:headEnd type="none" w="med" len="med"/>
            <a:tailEnd type="none" w="med" len="med"/>
          </a:ln>
        </p:spPr>
        <p:txBody>
          <a:bodyPr lIns="91425" tIns="45700" rIns="91425" bIns="45700" anchor="t" anchorCtr="0">
            <a:noAutofit/>
          </a:bodyPr>
          <a:lstStyle/>
          <a:p>
            <a:pPr marL="0" marR="0" lvl="0" indent="0" rtl="0">
              <a:spcBef>
                <a:spcPts val="0"/>
              </a:spcBef>
              <a:buSzPct val="25000"/>
              <a:buNone/>
            </a:pPr>
            <a:r>
              <a:rPr lang="es-ES" sz="2800" b="0" i="0" dirty="0">
                <a:effectLst/>
                <a:latin typeface="Times New Roman" panose="02020603050405020304" pitchFamily="18" charset="0"/>
              </a:rPr>
              <a:t>Ingeniería Electr</a:t>
            </a:r>
            <a:r>
              <a:rPr lang="es-ES" sz="2800" dirty="0">
                <a:latin typeface="Times New Roman" panose="02020603050405020304" pitchFamily="18" charset="0"/>
              </a:rPr>
              <a:t>ó</a:t>
            </a:r>
            <a:r>
              <a:rPr lang="es-ES" sz="2800" b="0" i="0" dirty="0">
                <a:effectLst/>
                <a:latin typeface="Times New Roman" panose="02020603050405020304" pitchFamily="18" charset="0"/>
              </a:rPr>
              <a:t>nica – Universidad de Ingeniería y Tecnología – UTEC</a:t>
            </a:r>
            <a:endParaRPr lang="es-MX" sz="2000" b="1" dirty="0">
              <a:solidFill>
                <a:schemeClr val="dk1"/>
              </a:solidFill>
              <a:latin typeface="Cambria"/>
              <a:ea typeface="Cambria"/>
              <a:cs typeface="Cambria"/>
              <a:sym typeface="Cambria"/>
            </a:endParaRPr>
          </a:p>
        </p:txBody>
      </p:sp>
      <p:sp>
        <p:nvSpPr>
          <p:cNvPr id="88" name="Shape 88"/>
          <p:cNvSpPr txBox="1"/>
          <p:nvPr/>
        </p:nvSpPr>
        <p:spPr>
          <a:xfrm>
            <a:off x="923335" y="4084292"/>
            <a:ext cx="7148586" cy="442754"/>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defPPr marR="0" lvl="0" algn="l" rtl="0">
              <a:lnSpc>
                <a:spcPct val="100000"/>
              </a:lnSpc>
              <a:spcBef>
                <a:spcPts val="0"/>
              </a:spcBef>
              <a:spcAft>
                <a:spcPts val="0"/>
              </a:spcAft>
              <a:defRPr/>
            </a:defPPr>
            <a:lvl1pPr marL="0" indent="0" algn="ctr">
              <a:buSzPct val="25000"/>
              <a:defRPr sz="2400" b="1">
                <a:solidFill>
                  <a:schemeClr val="lt1"/>
                </a:solidFill>
                <a:latin typeface="Cambria"/>
                <a:ea typeface="Cambria"/>
                <a:cs typeface="Cambria"/>
              </a:defRPr>
            </a:lvl1pPr>
          </a:lstStyle>
          <a:p>
            <a:r>
              <a:rPr lang="es-MX" dirty="0">
                <a:sym typeface="Cambria"/>
              </a:rPr>
              <a:t>Procedimiento</a:t>
            </a:r>
          </a:p>
        </p:txBody>
      </p:sp>
      <p:sp>
        <p:nvSpPr>
          <p:cNvPr id="89" name="Shape 89"/>
          <p:cNvSpPr txBox="1"/>
          <p:nvPr/>
        </p:nvSpPr>
        <p:spPr>
          <a:xfrm>
            <a:off x="923335" y="3003742"/>
            <a:ext cx="7148585" cy="379617"/>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s-MX" sz="2400" b="1" dirty="0">
                <a:solidFill>
                  <a:schemeClr val="lt1"/>
                </a:solidFill>
                <a:latin typeface="Cambria"/>
                <a:ea typeface="Cambria"/>
                <a:cs typeface="Cambria"/>
                <a:sym typeface="Cambria"/>
              </a:rPr>
              <a:t>Objetivo</a:t>
            </a:r>
          </a:p>
        </p:txBody>
      </p:sp>
      <p:sp>
        <p:nvSpPr>
          <p:cNvPr id="90" name="Shape 90"/>
          <p:cNvSpPr/>
          <p:nvPr/>
        </p:nvSpPr>
        <p:spPr>
          <a:xfrm>
            <a:off x="250438" y="3417239"/>
            <a:ext cx="8525310" cy="492371"/>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marL="0" marR="0" lvl="0" indent="0" algn="just" rtl="0">
              <a:spcBef>
                <a:spcPts val="0"/>
              </a:spcBef>
              <a:buSzPct val="25000"/>
              <a:buNone/>
            </a:pPr>
            <a:r>
              <a:rPr lang="es-PE" sz="2000" dirty="0">
                <a:solidFill>
                  <a:schemeClr val="dk1"/>
                </a:solidFill>
                <a:latin typeface="Calibri"/>
                <a:cs typeface="Calibri"/>
              </a:rPr>
              <a:t>Modelado y control </a:t>
            </a:r>
            <a:r>
              <a:rPr lang="es-PE" sz="2000" dirty="0" err="1">
                <a:solidFill>
                  <a:schemeClr val="dk1"/>
                </a:solidFill>
                <a:latin typeface="Calibri"/>
                <a:cs typeface="Calibri"/>
              </a:rPr>
              <a:t>Backstepping</a:t>
            </a:r>
            <a:r>
              <a:rPr lang="es-PE" sz="2000" dirty="0">
                <a:solidFill>
                  <a:schemeClr val="dk1"/>
                </a:solidFill>
                <a:latin typeface="Calibri"/>
                <a:cs typeface="Calibri"/>
              </a:rPr>
              <a:t> de un Brazo Robótico de 6 GDL</a:t>
            </a:r>
            <a:endParaRPr lang="es-ES" sz="2000" dirty="0">
              <a:solidFill>
                <a:schemeClr val="dk1"/>
              </a:solidFill>
              <a:latin typeface="Calibri"/>
              <a:cs typeface="Calibri"/>
              <a:sym typeface="Calibri"/>
            </a:endParaRPr>
          </a:p>
          <a:p>
            <a:pPr marL="0" marR="0" lvl="0" indent="0" algn="just" rtl="0">
              <a:spcBef>
                <a:spcPts val="0"/>
              </a:spcBef>
              <a:buNone/>
            </a:pPr>
            <a:endParaRPr lang="es-ES" sz="2400" dirty="0">
              <a:solidFill>
                <a:schemeClr val="dk1"/>
              </a:solidFill>
              <a:latin typeface="Calibri"/>
              <a:ea typeface="Calibri"/>
              <a:cs typeface="Calibri"/>
              <a:sym typeface="Calibri"/>
            </a:endParaRPr>
          </a:p>
        </p:txBody>
      </p:sp>
      <p:sp>
        <p:nvSpPr>
          <p:cNvPr id="91" name="Shape 91"/>
          <p:cNvSpPr txBox="1"/>
          <p:nvPr/>
        </p:nvSpPr>
        <p:spPr>
          <a:xfrm>
            <a:off x="923335" y="6562244"/>
            <a:ext cx="7148586" cy="540362"/>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defPPr marR="0" lvl="0" algn="l" rtl="0">
              <a:lnSpc>
                <a:spcPct val="100000"/>
              </a:lnSpc>
              <a:spcBef>
                <a:spcPts val="0"/>
              </a:spcBef>
              <a:spcAft>
                <a:spcPts val="0"/>
              </a:spcAft>
              <a:defRPr/>
            </a:defPPr>
            <a:lvl1pPr marL="0" indent="0" algn="ctr">
              <a:buSzPct val="25000"/>
              <a:defRPr sz="2400" b="1">
                <a:solidFill>
                  <a:schemeClr val="lt1"/>
                </a:solidFill>
                <a:latin typeface="Cambria"/>
                <a:ea typeface="Cambria"/>
                <a:cs typeface="Cambria"/>
              </a:defRPr>
            </a:lvl1pPr>
          </a:lstStyle>
          <a:p>
            <a:r>
              <a:rPr lang="es-MX" dirty="0">
                <a:sym typeface="Cambria"/>
              </a:rPr>
              <a:t>Brazos robóticos</a:t>
            </a:r>
          </a:p>
        </p:txBody>
      </p:sp>
      <p:sp>
        <p:nvSpPr>
          <p:cNvPr id="96" name="Shape 96"/>
          <p:cNvSpPr txBox="1"/>
          <p:nvPr/>
        </p:nvSpPr>
        <p:spPr>
          <a:xfrm>
            <a:off x="20776755" y="16702223"/>
            <a:ext cx="7148586" cy="591802"/>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defPPr marR="0" lvl="0" algn="l" rtl="0">
              <a:lnSpc>
                <a:spcPct val="100000"/>
              </a:lnSpc>
              <a:spcBef>
                <a:spcPts val="0"/>
              </a:spcBef>
              <a:spcAft>
                <a:spcPts val="0"/>
              </a:spcAft>
            </a:defPPr>
            <a:lvl1pPr marL="0" indent="0" algn="ctr">
              <a:buClr>
                <a:schemeClr val="lt1"/>
              </a:buClr>
              <a:buSzPts val="800"/>
              <a:buFont typeface="Cambria"/>
              <a:defRPr sz="2400" b="1">
                <a:solidFill>
                  <a:schemeClr val="lt1"/>
                </a:solidFill>
                <a:latin typeface="Cambria"/>
                <a:ea typeface="Cambria"/>
                <a:cs typeface="Cambria"/>
              </a:defRPr>
            </a:lvl1pPr>
          </a:lstStyle>
          <a:p>
            <a:r>
              <a:rPr lang="es-MX" dirty="0">
                <a:sym typeface="Cambria"/>
              </a:rPr>
              <a:t>CONCLUSIONES</a:t>
            </a:r>
          </a:p>
        </p:txBody>
      </p:sp>
      <p:sp>
        <p:nvSpPr>
          <p:cNvPr id="100" name="Shape 100"/>
          <p:cNvSpPr/>
          <p:nvPr/>
        </p:nvSpPr>
        <p:spPr>
          <a:xfrm>
            <a:off x="19349849" y="17330332"/>
            <a:ext cx="10186213" cy="964176"/>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lvl="0" algn="just">
              <a:buSzPct val="25000"/>
            </a:pPr>
            <a:r>
              <a:rPr lang="es-MX" sz="2000" dirty="0">
                <a:solidFill>
                  <a:schemeClr val="dk1"/>
                </a:solidFill>
                <a:latin typeface="Calibri"/>
                <a:ea typeface="Calibri"/>
                <a:cs typeface="Calibri"/>
                <a:sym typeface="Calibri"/>
              </a:rPr>
              <a:t>En base a los resultados obtenidos de la tabla 3, se puede observar que el modelado del sistema realizado mediante el método de Euler-Lagrange fue correcto, debido a que se logró simular el modelo.</a:t>
            </a:r>
            <a:endParaRPr sz="2000" dirty="0">
              <a:solidFill>
                <a:schemeClr val="dk1"/>
              </a:solidFill>
              <a:latin typeface="Calibri"/>
              <a:ea typeface="Calibri"/>
              <a:cs typeface="Calibri"/>
              <a:sym typeface="Calibri"/>
            </a:endParaRPr>
          </a:p>
          <a:p>
            <a:pPr marL="0" marR="0" lvl="0" indent="0" algn="l" rtl="0">
              <a:spcBef>
                <a:spcPts val="0"/>
              </a:spcBef>
              <a:buNone/>
            </a:pPr>
            <a:endParaRPr sz="2400" dirty="0">
              <a:solidFill>
                <a:schemeClr val="dk1"/>
              </a:solidFill>
              <a:latin typeface="Calibri"/>
              <a:ea typeface="Calibri"/>
              <a:cs typeface="Calibri"/>
              <a:sym typeface="Calibri"/>
            </a:endParaRPr>
          </a:p>
        </p:txBody>
      </p:sp>
      <p:sp>
        <p:nvSpPr>
          <p:cNvPr id="101" name="Shape 101"/>
          <p:cNvSpPr txBox="1"/>
          <p:nvPr/>
        </p:nvSpPr>
        <p:spPr>
          <a:xfrm>
            <a:off x="20776755" y="18626874"/>
            <a:ext cx="7148586" cy="553613"/>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defPPr marR="0" lvl="0" algn="l" rtl="0">
              <a:lnSpc>
                <a:spcPct val="100000"/>
              </a:lnSpc>
              <a:spcBef>
                <a:spcPts val="0"/>
              </a:spcBef>
              <a:spcAft>
                <a:spcPts val="0"/>
              </a:spcAft>
              <a:defRPr/>
            </a:defPPr>
            <a:lvl1pPr marL="0" indent="0" algn="ctr">
              <a:buClr>
                <a:schemeClr val="lt1"/>
              </a:buClr>
              <a:buSzPts val="800"/>
              <a:buFont typeface="Cambria"/>
              <a:defRPr sz="2400" b="1">
                <a:solidFill>
                  <a:schemeClr val="lt1"/>
                </a:solidFill>
                <a:latin typeface="Cambria"/>
                <a:ea typeface="Cambria"/>
                <a:cs typeface="Cambria"/>
              </a:defRPr>
            </a:lvl1pPr>
          </a:lstStyle>
          <a:p>
            <a:r>
              <a:rPr lang="es-MX" dirty="0">
                <a:sym typeface="Cambria"/>
              </a:rPr>
              <a:t>BIBLIOGRAFÍA</a:t>
            </a:r>
          </a:p>
        </p:txBody>
      </p:sp>
      <p:sp>
        <p:nvSpPr>
          <p:cNvPr id="102" name="Shape 102"/>
          <p:cNvSpPr txBox="1"/>
          <p:nvPr/>
        </p:nvSpPr>
        <p:spPr>
          <a:xfrm>
            <a:off x="19193934" y="19176127"/>
            <a:ext cx="10391565" cy="1946658"/>
          </a:xfrm>
          <a:prstGeom prst="rect">
            <a:avLst/>
          </a:prstGeom>
          <a:noFill/>
          <a:ln w="57150" cap="flat" cmpd="sng">
            <a:noFill/>
            <a:prstDash val="solid"/>
            <a:round/>
            <a:headEnd type="none" w="med" len="med"/>
            <a:tailEnd type="none" w="med" len="med"/>
          </a:ln>
        </p:spPr>
        <p:txBody>
          <a:bodyPr lIns="91425" tIns="45700" rIns="91425" bIns="45700" anchor="t" anchorCtr="0">
            <a:noAutofit/>
          </a:bodyPr>
          <a:lstStyle/>
          <a:p>
            <a:pPr marL="342900" marR="0" lvl="0" indent="-342900" algn="just" rtl="0">
              <a:spcBef>
                <a:spcPts val="0"/>
              </a:spcBef>
              <a:buFont typeface="+mj-lt"/>
              <a:buAutoNum type="arabicPeriod"/>
            </a:pPr>
            <a:r>
              <a:rPr lang="es-PE" sz="1600" dirty="0">
                <a:solidFill>
                  <a:schemeClr val="dk1"/>
                </a:solidFill>
                <a:latin typeface="Calibri"/>
                <a:ea typeface="Calibri"/>
                <a:cs typeface="Calibri"/>
                <a:sym typeface="Calibri"/>
              </a:rPr>
              <a:t>Brazo Robot de 6 Grados de Libertad + 06 servomotores + Pinza de Aluminio. (s.f.). [Fotografía]. https://electropro.pe/image/cache/data/imgProductos/303.%20Brazo%20Robot%20de%206%20Grados%20de%20Libertad%20-%20incluye%2006%20servomotores/3-1000x1000.jpg</a:t>
            </a:r>
          </a:p>
          <a:p>
            <a:pPr marL="342900" marR="0" lvl="0" indent="-342900" algn="just" rtl="0">
              <a:spcBef>
                <a:spcPts val="0"/>
              </a:spcBef>
              <a:buFont typeface="+mj-lt"/>
              <a:buAutoNum type="arabicPeriod"/>
            </a:pPr>
            <a:r>
              <a:rPr lang="es-PE" sz="1600" dirty="0">
                <a:solidFill>
                  <a:schemeClr val="dk1"/>
                </a:solidFill>
                <a:latin typeface="Calibri"/>
                <a:ea typeface="Calibri"/>
                <a:cs typeface="Calibri"/>
                <a:sym typeface="Calibri"/>
              </a:rPr>
              <a:t>A. Rojas, “Control No Lineal Multivariable, Aplicaciones en Tiempo Real”, Editorial: UNI, 2012, ISB: 978-612-4072-18-5. </a:t>
            </a:r>
          </a:p>
        </p:txBody>
      </p:sp>
      <p:sp>
        <p:nvSpPr>
          <p:cNvPr id="104" name="Shape 104"/>
          <p:cNvSpPr txBox="1"/>
          <p:nvPr/>
        </p:nvSpPr>
        <p:spPr>
          <a:xfrm>
            <a:off x="12413856" y="2182827"/>
            <a:ext cx="5437630" cy="471065"/>
          </a:xfrm>
          <a:prstGeom prst="rect">
            <a:avLst/>
          </a:prstGeom>
          <a:no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s-MX" sz="2800" dirty="0">
                <a:solidFill>
                  <a:schemeClr val="dk1"/>
                </a:solidFill>
                <a:latin typeface="Cambria"/>
                <a:ea typeface="Cambria"/>
                <a:cs typeface="Cambria"/>
                <a:sym typeface="Cambria"/>
              </a:rPr>
              <a:t>Asesor: Arturo Rojas Moreno</a:t>
            </a:r>
          </a:p>
          <a:p>
            <a:pPr marL="0" marR="0" lvl="0" indent="0" algn="l" rtl="0">
              <a:spcBef>
                <a:spcPts val="0"/>
              </a:spcBef>
              <a:buSzPct val="25000"/>
              <a:buNone/>
            </a:pPr>
            <a:r>
              <a:rPr lang="es-MX" sz="2000" dirty="0">
                <a:solidFill>
                  <a:schemeClr val="dk1"/>
                </a:solidFill>
                <a:latin typeface="Cambria"/>
                <a:ea typeface="Cambria"/>
                <a:cs typeface="Cambria"/>
                <a:sym typeface="Cambria"/>
              </a:rPr>
              <a:t>                         </a:t>
            </a:r>
          </a:p>
        </p:txBody>
      </p:sp>
      <p:sp>
        <p:nvSpPr>
          <p:cNvPr id="105" name="Shape 105"/>
          <p:cNvSpPr/>
          <p:nvPr/>
        </p:nvSpPr>
        <p:spPr>
          <a:xfrm>
            <a:off x="158754" y="4623150"/>
            <a:ext cx="8566500" cy="1574668"/>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marL="457200" marR="0" lvl="0" indent="-457200" algn="just" rtl="0">
              <a:spcBef>
                <a:spcPts val="0"/>
              </a:spcBef>
              <a:buFont typeface="Arial" panose="020B0604020202020204" pitchFamily="34" charset="0"/>
              <a:buChar char="•"/>
            </a:pPr>
            <a:r>
              <a:rPr lang="es-PE" sz="2000" dirty="0">
                <a:solidFill>
                  <a:schemeClr val="dk1"/>
                </a:solidFill>
                <a:latin typeface="Calibri"/>
                <a:ea typeface="Calibri"/>
                <a:cs typeface="Calibri"/>
                <a:sym typeface="Calibri"/>
              </a:rPr>
              <a:t>Realizar el modelado empleando el método de las ecuaciones de Euler-Lagrange.</a:t>
            </a:r>
          </a:p>
          <a:p>
            <a:pPr marL="457200" marR="0" lvl="0" indent="-457200" algn="just" rtl="0">
              <a:spcBef>
                <a:spcPts val="0"/>
              </a:spcBef>
              <a:buFont typeface="Arial" panose="020B0604020202020204" pitchFamily="34" charset="0"/>
              <a:buChar char="•"/>
            </a:pPr>
            <a:r>
              <a:rPr lang="es-PE" sz="2000" dirty="0">
                <a:solidFill>
                  <a:schemeClr val="dk1"/>
                </a:solidFill>
                <a:latin typeface="Calibri"/>
                <a:ea typeface="Calibri"/>
                <a:cs typeface="Calibri"/>
                <a:sym typeface="Calibri"/>
              </a:rPr>
              <a:t>Definir el modelo en MATLAB usando matemática simbólica.</a:t>
            </a:r>
          </a:p>
          <a:p>
            <a:pPr marL="457200" indent="-457200" algn="just">
              <a:buFont typeface="Arial" panose="020B0604020202020204" pitchFamily="34" charset="0"/>
              <a:buChar char="•"/>
            </a:pPr>
            <a:r>
              <a:rPr lang="es-PE" sz="2000" dirty="0">
                <a:solidFill>
                  <a:schemeClr val="dk1"/>
                </a:solidFill>
                <a:latin typeface="Calibri"/>
                <a:ea typeface="Calibri"/>
                <a:cs typeface="Calibri"/>
                <a:sym typeface="Calibri"/>
              </a:rPr>
              <a:t>Diseño del sistema de control </a:t>
            </a:r>
            <a:r>
              <a:rPr lang="es-PE" sz="2000" dirty="0" err="1">
                <a:solidFill>
                  <a:schemeClr val="dk1"/>
                </a:solidFill>
                <a:latin typeface="Calibri"/>
                <a:ea typeface="Calibri"/>
                <a:cs typeface="Calibri"/>
                <a:sym typeface="Calibri"/>
              </a:rPr>
              <a:t>Backstepping</a:t>
            </a:r>
            <a:r>
              <a:rPr lang="es-PE" sz="2000" dirty="0">
                <a:solidFill>
                  <a:schemeClr val="dk1"/>
                </a:solidFill>
                <a:latin typeface="Calibri"/>
                <a:ea typeface="Calibri"/>
                <a:cs typeface="Calibri"/>
                <a:sym typeface="Calibri"/>
              </a:rPr>
              <a:t>.</a:t>
            </a:r>
          </a:p>
          <a:p>
            <a:pPr marL="457200" marR="0" lvl="0" indent="-457200" algn="just" rtl="0">
              <a:spcBef>
                <a:spcPts val="0"/>
              </a:spcBef>
              <a:buFont typeface="Arial" panose="020B0604020202020204" pitchFamily="34" charset="0"/>
              <a:buChar char="•"/>
            </a:pPr>
            <a:r>
              <a:rPr lang="es-PE" sz="2000" dirty="0">
                <a:solidFill>
                  <a:schemeClr val="dk1"/>
                </a:solidFill>
                <a:latin typeface="Calibri"/>
                <a:ea typeface="Calibri"/>
                <a:cs typeface="Calibri"/>
                <a:sym typeface="Calibri"/>
              </a:rPr>
              <a:t>Verificación del sistema diseñado mediante estudios de simulación.</a:t>
            </a:r>
          </a:p>
        </p:txBody>
      </p:sp>
      <p:sp>
        <p:nvSpPr>
          <p:cNvPr id="123" name="Shape 123"/>
          <p:cNvSpPr txBox="1"/>
          <p:nvPr/>
        </p:nvSpPr>
        <p:spPr>
          <a:xfrm>
            <a:off x="923335" y="10242053"/>
            <a:ext cx="7148585" cy="465650"/>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defPPr marR="0" lvl="0" algn="l" rtl="0">
              <a:lnSpc>
                <a:spcPct val="100000"/>
              </a:lnSpc>
              <a:spcBef>
                <a:spcPts val="0"/>
              </a:spcBef>
              <a:spcAft>
                <a:spcPts val="0"/>
              </a:spcAft>
              <a:defRPr/>
            </a:defPPr>
            <a:lvl1pPr marL="0" indent="0" algn="ctr">
              <a:buSzPct val="25000"/>
              <a:defRPr sz="2400" b="1">
                <a:solidFill>
                  <a:schemeClr val="lt1"/>
                </a:solidFill>
                <a:latin typeface="Cambria"/>
                <a:ea typeface="Cambria"/>
                <a:cs typeface="Cambria"/>
              </a:defRPr>
            </a:lvl1pPr>
          </a:lstStyle>
          <a:p>
            <a:r>
              <a:rPr lang="es-MX" dirty="0">
                <a:sym typeface="Cambria"/>
              </a:rPr>
              <a:t>Modelado dinámico del sistema</a:t>
            </a:r>
          </a:p>
        </p:txBody>
      </p:sp>
      <p:pic>
        <p:nvPicPr>
          <p:cNvPr id="67" name="66 Imagen" descr="C:\Users\rsaldarriaga\Downloads\Electrónica.png"/>
          <p:cNvPicPr/>
          <p:nvPr/>
        </p:nvPicPr>
        <p:blipFill>
          <a:blip r:embed="rId3">
            <a:extLst>
              <a:ext uri="{28A0092B-C50C-407E-A947-70E740481C1C}">
                <a14:useLocalDpi xmlns:a14="http://schemas.microsoft.com/office/drawing/2010/main" val="0"/>
              </a:ext>
            </a:extLst>
          </a:blip>
          <a:srcRect/>
          <a:stretch>
            <a:fillRect/>
          </a:stretch>
        </p:blipFill>
        <p:spPr bwMode="auto">
          <a:xfrm>
            <a:off x="27711514" y="421058"/>
            <a:ext cx="1880452" cy="1940727"/>
          </a:xfrm>
          <a:prstGeom prst="rect">
            <a:avLst/>
          </a:prstGeom>
          <a:noFill/>
          <a:ln>
            <a:noFill/>
          </a:ln>
        </p:spPr>
      </p:pic>
      <p:pic>
        <p:nvPicPr>
          <p:cNvPr id="68" name="67 Imagen" descr="C:\Users\rsaldarriaga\Downloads\new-logo-utec.jpg"/>
          <p:cNvPicPr/>
          <p:nvPr/>
        </p:nvPicPr>
        <p:blipFill rotWithShape="1">
          <a:blip r:embed="rId4" cstate="print">
            <a:extLst>
              <a:ext uri="{28A0092B-C50C-407E-A947-70E740481C1C}">
                <a14:useLocalDpi xmlns:a14="http://schemas.microsoft.com/office/drawing/2010/main" val="0"/>
              </a:ext>
            </a:extLst>
          </a:blip>
          <a:srcRect t="14599" b="12800"/>
          <a:stretch/>
        </p:blipFill>
        <p:spPr bwMode="auto">
          <a:xfrm>
            <a:off x="481721" y="578059"/>
            <a:ext cx="2777900" cy="1403306"/>
          </a:xfrm>
          <a:prstGeom prst="rect">
            <a:avLst/>
          </a:prstGeom>
          <a:noFill/>
          <a:ln>
            <a:noFill/>
          </a:ln>
        </p:spPr>
      </p:pic>
      <p:sp>
        <p:nvSpPr>
          <p:cNvPr id="92" name="Shape 92"/>
          <p:cNvSpPr txBox="1"/>
          <p:nvPr/>
        </p:nvSpPr>
        <p:spPr>
          <a:xfrm>
            <a:off x="20776755" y="8046631"/>
            <a:ext cx="7148585" cy="518553"/>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ts val="800"/>
              <a:buFont typeface="Cambria"/>
              <a:buNone/>
            </a:pPr>
            <a:r>
              <a:rPr lang="es-ES" sz="2400" b="1" i="0" u="none" strike="noStrike" cap="none" dirty="0">
                <a:solidFill>
                  <a:schemeClr val="lt1"/>
                </a:solidFill>
                <a:latin typeface="Cambria"/>
                <a:ea typeface="Cambria"/>
                <a:cs typeface="Cambria"/>
                <a:sym typeface="Cambria"/>
              </a:rPr>
              <a:t>ESTUDIOS DE SIMULACIÓN</a:t>
            </a:r>
            <a:endParaRPr lang="es-ES" sz="2400" dirty="0"/>
          </a:p>
        </p:txBody>
      </p:sp>
      <p:sp>
        <p:nvSpPr>
          <p:cNvPr id="71" name="Shape 123">
            <a:extLst>
              <a:ext uri="{FF2B5EF4-FFF2-40B4-BE49-F238E27FC236}">
                <a16:creationId xmlns:a16="http://schemas.microsoft.com/office/drawing/2014/main" id="{5DB8A169-85FC-4177-82F7-5F33EA49B173}"/>
              </a:ext>
            </a:extLst>
          </p:cNvPr>
          <p:cNvSpPr txBox="1"/>
          <p:nvPr/>
        </p:nvSpPr>
        <p:spPr>
          <a:xfrm>
            <a:off x="923335" y="10775304"/>
            <a:ext cx="7148585" cy="441635"/>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defPPr marR="0" lvl="0" algn="l" rtl="0">
              <a:lnSpc>
                <a:spcPct val="100000"/>
              </a:lnSpc>
              <a:spcBef>
                <a:spcPts val="0"/>
              </a:spcBef>
              <a:spcAft>
                <a:spcPts val="0"/>
              </a:spcAft>
              <a:defRPr/>
            </a:defPPr>
            <a:lvl1pPr marL="0" indent="0" algn="ctr">
              <a:buSzPct val="25000"/>
              <a:defRPr sz="2400" b="1">
                <a:solidFill>
                  <a:schemeClr val="lt1"/>
                </a:solidFill>
                <a:latin typeface="Cambria"/>
                <a:ea typeface="Cambria"/>
                <a:cs typeface="Cambria"/>
              </a:defRPr>
            </a:lvl1pPr>
          </a:lstStyle>
          <a:p>
            <a:r>
              <a:rPr lang="es-MX" dirty="0">
                <a:sym typeface="Cambria"/>
              </a:rPr>
              <a:t>Brazo Robótico de 6GDL:</a:t>
            </a:r>
          </a:p>
        </p:txBody>
      </p:sp>
      <p:sp>
        <p:nvSpPr>
          <p:cNvPr id="98" name="CuadroTexto 97">
            <a:extLst>
              <a:ext uri="{FF2B5EF4-FFF2-40B4-BE49-F238E27FC236}">
                <a16:creationId xmlns:a16="http://schemas.microsoft.com/office/drawing/2014/main" id="{82EFC506-A474-45B6-8900-78567AF8F41E}"/>
              </a:ext>
            </a:extLst>
          </p:cNvPr>
          <p:cNvSpPr txBox="1"/>
          <p:nvPr/>
        </p:nvSpPr>
        <p:spPr>
          <a:xfrm>
            <a:off x="9629556" y="16321630"/>
            <a:ext cx="3778131" cy="369332"/>
          </a:xfrm>
          <a:prstGeom prst="rect">
            <a:avLst/>
          </a:prstGeom>
          <a:noFill/>
        </p:spPr>
        <p:txBody>
          <a:bodyPr wrap="square" rtlCol="0">
            <a:spAutoFit/>
          </a:bodyPr>
          <a:lstStyle/>
          <a:p>
            <a:pPr algn="ctr"/>
            <a:r>
              <a:rPr lang="es-PE" sz="1800" b="1" dirty="0"/>
              <a:t>Ecuación Matricial del Sistema</a:t>
            </a:r>
          </a:p>
        </p:txBody>
      </p:sp>
      <p:sp>
        <p:nvSpPr>
          <p:cNvPr id="131" name="Google Shape;101;p13">
            <a:extLst>
              <a:ext uri="{FF2B5EF4-FFF2-40B4-BE49-F238E27FC236}">
                <a16:creationId xmlns:a16="http://schemas.microsoft.com/office/drawing/2014/main" id="{978BE211-2455-43B1-BE54-B6BC8CB5332E}"/>
              </a:ext>
            </a:extLst>
          </p:cNvPr>
          <p:cNvSpPr txBox="1"/>
          <p:nvPr/>
        </p:nvSpPr>
        <p:spPr>
          <a:xfrm>
            <a:off x="20776756" y="2990854"/>
            <a:ext cx="7148585" cy="799624"/>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defPPr marR="0" lvl="0" algn="l" rtl="0">
              <a:lnSpc>
                <a:spcPct val="100000"/>
              </a:lnSpc>
              <a:spcBef>
                <a:spcPts val="0"/>
              </a:spcBef>
              <a:spcAft>
                <a:spcPts val="0"/>
              </a:spcAft>
              <a:defRPr/>
            </a:defPPr>
            <a:lvl1pPr marL="0" indent="0" algn="ctr">
              <a:buSzPct val="25000"/>
              <a:defRPr sz="2400" b="1">
                <a:solidFill>
                  <a:schemeClr val="lt1"/>
                </a:solidFill>
                <a:latin typeface="Cambria"/>
                <a:ea typeface="Cambria"/>
                <a:cs typeface="Cambria"/>
              </a:defRPr>
            </a:lvl1pPr>
          </a:lstStyle>
          <a:p>
            <a:r>
              <a:rPr lang="es-MX" dirty="0">
                <a:sym typeface="Cambria"/>
              </a:rPr>
              <a:t>DIAGRAMA DE BLOQUES DEL SISTEMA DE CONTROL LQR</a:t>
            </a:r>
            <a:endParaRPr dirty="0"/>
          </a:p>
        </p:txBody>
      </p:sp>
      <p:sp>
        <p:nvSpPr>
          <p:cNvPr id="132" name="Google Shape;122;p13">
            <a:extLst>
              <a:ext uri="{FF2B5EF4-FFF2-40B4-BE49-F238E27FC236}">
                <a16:creationId xmlns:a16="http://schemas.microsoft.com/office/drawing/2014/main" id="{AA280C18-DD91-4DAA-B6EE-66045E0EA500}"/>
              </a:ext>
            </a:extLst>
          </p:cNvPr>
          <p:cNvSpPr/>
          <p:nvPr/>
        </p:nvSpPr>
        <p:spPr>
          <a:xfrm>
            <a:off x="18985709" y="3746482"/>
            <a:ext cx="10559574" cy="1648117"/>
          </a:xfrm>
          <a:prstGeom prst="rect">
            <a:avLst/>
          </a:prstGeom>
          <a:noFill/>
          <a:ln w="57150" cap="flat" cmpd="sng">
            <a:noFill/>
            <a:prstDash val="solid"/>
            <a:miter lim="8000"/>
            <a:headEnd type="none" w="sm" len="sm"/>
            <a:tailEnd type="none" w="sm" len="sm"/>
          </a:ln>
        </p:spPr>
        <p:txBody>
          <a:bodyPr spcFirstLastPara="1" wrap="square" lIns="91425" tIns="45700" rIns="91425" bIns="45700" anchor="ctr" anchorCtr="0">
            <a:noAutofit/>
          </a:bodyPr>
          <a:lstStyle/>
          <a:p>
            <a:pPr lvl="0" algn="just">
              <a:buClr>
                <a:schemeClr val="dk1"/>
              </a:buClr>
              <a:buSzPts val="600"/>
            </a:pPr>
            <a:r>
              <a:rPr lang="es-MX" sz="2000" dirty="0">
                <a:solidFill>
                  <a:schemeClr val="dk1"/>
                </a:solidFill>
                <a:latin typeface="Calibri"/>
                <a:ea typeface="Calibri"/>
                <a:cs typeface="Calibri"/>
                <a:sym typeface="Calibri"/>
              </a:rPr>
              <a:t>A continuación se muestra las ecuaciones necesarias para poder implementar un control LQR para que los péndulos se estabilicen en su posición vertical. Abajo se muestra el diagrama de bloques del sistema de control LQR, en donde </a:t>
            </a:r>
            <a:r>
              <a:rPr lang="es-MX" sz="2000" b="1" dirty="0">
                <a:solidFill>
                  <a:schemeClr val="dk1"/>
                </a:solidFill>
                <a:latin typeface="Calibri"/>
                <a:ea typeface="Calibri"/>
                <a:cs typeface="Calibri"/>
                <a:sym typeface="Calibri"/>
              </a:rPr>
              <a:t>K</a:t>
            </a:r>
            <a:r>
              <a:rPr lang="es-MX" sz="2000" dirty="0">
                <a:solidFill>
                  <a:schemeClr val="dk1"/>
                </a:solidFill>
                <a:latin typeface="Calibri"/>
                <a:ea typeface="Calibri"/>
                <a:cs typeface="Calibri"/>
                <a:sym typeface="Calibri"/>
              </a:rPr>
              <a:t> representa la ganancia proporcional, </a:t>
            </a:r>
            <a:r>
              <a:rPr lang="es-MX" sz="2000" i="1" dirty="0">
                <a:solidFill>
                  <a:schemeClr val="dk1"/>
                </a:solidFill>
                <a:latin typeface="Calibri"/>
                <a:ea typeface="Calibri"/>
                <a:cs typeface="Calibri"/>
                <a:sym typeface="Calibri"/>
              </a:rPr>
              <a:t>u</a:t>
            </a:r>
            <a:r>
              <a:rPr lang="es-MX" sz="2000" dirty="0">
                <a:solidFill>
                  <a:schemeClr val="dk1"/>
                </a:solidFill>
                <a:latin typeface="Calibri"/>
                <a:ea typeface="Calibri"/>
                <a:cs typeface="Calibri"/>
                <a:sym typeface="Calibri"/>
              </a:rPr>
              <a:t> es la ley de control, </a:t>
            </a:r>
            <a:r>
              <a:rPr lang="es-MX" sz="2000" b="1" dirty="0">
                <a:solidFill>
                  <a:schemeClr val="dk1"/>
                </a:solidFill>
                <a:latin typeface="Calibri"/>
                <a:ea typeface="Calibri"/>
                <a:cs typeface="Calibri"/>
                <a:sym typeface="Calibri"/>
              </a:rPr>
              <a:t>x</a:t>
            </a:r>
            <a:r>
              <a:rPr lang="es-MX" sz="2000" dirty="0">
                <a:solidFill>
                  <a:schemeClr val="dk1"/>
                </a:solidFill>
                <a:latin typeface="Calibri"/>
                <a:ea typeface="Calibri"/>
                <a:cs typeface="Calibri"/>
                <a:sym typeface="Calibri"/>
              </a:rPr>
              <a:t> es el vector de estado, </a:t>
            </a:r>
            <a:r>
              <a:rPr lang="es-MX" sz="2000" i="1" dirty="0">
                <a:solidFill>
                  <a:schemeClr val="dk1"/>
                </a:solidFill>
                <a:latin typeface="Calibri"/>
                <a:ea typeface="Calibri"/>
                <a:cs typeface="Calibri"/>
                <a:sym typeface="Calibri"/>
              </a:rPr>
              <a:t>y</a:t>
            </a:r>
            <a:r>
              <a:rPr lang="es-MX" sz="2000" dirty="0">
                <a:solidFill>
                  <a:schemeClr val="dk1"/>
                </a:solidFill>
                <a:latin typeface="Calibri"/>
                <a:ea typeface="Calibri"/>
                <a:cs typeface="Calibri"/>
                <a:sym typeface="Calibri"/>
              </a:rPr>
              <a:t> es la salida, </a:t>
            </a:r>
            <a:r>
              <a:rPr lang="es-MX" sz="2000" b="1" dirty="0">
                <a:solidFill>
                  <a:schemeClr val="dk1"/>
                </a:solidFill>
                <a:latin typeface="Calibri"/>
                <a:ea typeface="Calibri"/>
                <a:cs typeface="Calibri"/>
                <a:sym typeface="Calibri"/>
              </a:rPr>
              <a:t>A</a:t>
            </a:r>
            <a:r>
              <a:rPr lang="es-MX" sz="2000" dirty="0">
                <a:solidFill>
                  <a:schemeClr val="dk1"/>
                </a:solidFill>
                <a:latin typeface="Calibri"/>
                <a:ea typeface="Calibri"/>
                <a:cs typeface="Calibri"/>
                <a:sym typeface="Calibri"/>
              </a:rPr>
              <a:t>, </a:t>
            </a:r>
            <a:r>
              <a:rPr lang="es-MX" sz="2000" b="1" dirty="0">
                <a:solidFill>
                  <a:schemeClr val="dk1"/>
                </a:solidFill>
                <a:latin typeface="Calibri"/>
                <a:ea typeface="Calibri"/>
                <a:cs typeface="Calibri"/>
                <a:sym typeface="Calibri"/>
              </a:rPr>
              <a:t>B</a:t>
            </a:r>
            <a:r>
              <a:rPr lang="es-MX" sz="2000" dirty="0">
                <a:solidFill>
                  <a:schemeClr val="dk1"/>
                </a:solidFill>
                <a:latin typeface="Calibri"/>
                <a:ea typeface="Calibri"/>
                <a:cs typeface="Calibri"/>
                <a:sym typeface="Calibri"/>
              </a:rPr>
              <a:t> y </a:t>
            </a:r>
            <a:r>
              <a:rPr lang="es-MX" sz="2000" b="1" dirty="0">
                <a:solidFill>
                  <a:schemeClr val="dk1"/>
                </a:solidFill>
                <a:latin typeface="Calibri"/>
                <a:ea typeface="Calibri"/>
                <a:cs typeface="Calibri"/>
                <a:sym typeface="Calibri"/>
              </a:rPr>
              <a:t>C</a:t>
            </a:r>
            <a:r>
              <a:rPr lang="es-MX" sz="2000" dirty="0">
                <a:solidFill>
                  <a:schemeClr val="dk1"/>
                </a:solidFill>
                <a:latin typeface="Calibri"/>
                <a:ea typeface="Calibri"/>
                <a:cs typeface="Calibri"/>
                <a:sym typeface="Calibri"/>
              </a:rPr>
              <a:t> son las matrices obtenidas al momento de realizar la linealización.</a:t>
            </a:r>
            <a:endParaRPr sz="1200" dirty="0"/>
          </a:p>
        </p:txBody>
      </p:sp>
      <p:sp>
        <p:nvSpPr>
          <p:cNvPr id="56" name="CuadroTexto 55">
            <a:extLst>
              <a:ext uri="{FF2B5EF4-FFF2-40B4-BE49-F238E27FC236}">
                <a16:creationId xmlns:a16="http://schemas.microsoft.com/office/drawing/2014/main" id="{CB35F160-587E-4507-9849-CF5AC607B884}"/>
              </a:ext>
            </a:extLst>
          </p:cNvPr>
          <p:cNvSpPr txBox="1"/>
          <p:nvPr/>
        </p:nvSpPr>
        <p:spPr>
          <a:xfrm>
            <a:off x="2618854" y="9347063"/>
            <a:ext cx="3788477" cy="307777"/>
          </a:xfrm>
          <a:prstGeom prst="rect">
            <a:avLst/>
          </a:prstGeom>
          <a:noFill/>
        </p:spPr>
        <p:txBody>
          <a:bodyPr wrap="square" rtlCol="0">
            <a:spAutoFit/>
          </a:bodyPr>
          <a:lstStyle/>
          <a:p>
            <a:r>
              <a:rPr lang="es-PE" dirty="0"/>
              <a:t>Figura 1. Brazo robótico de 6 GDL [1]</a:t>
            </a:r>
          </a:p>
        </p:txBody>
      </p:sp>
      <p:sp>
        <p:nvSpPr>
          <p:cNvPr id="3" name="Shape 104">
            <a:extLst>
              <a:ext uri="{FF2B5EF4-FFF2-40B4-BE49-F238E27FC236}">
                <a16:creationId xmlns:a16="http://schemas.microsoft.com/office/drawing/2014/main" id="{47EAFE62-E0F7-4383-A102-59BC69A39FE9}"/>
              </a:ext>
            </a:extLst>
          </p:cNvPr>
          <p:cNvSpPr txBox="1"/>
          <p:nvPr/>
        </p:nvSpPr>
        <p:spPr>
          <a:xfrm>
            <a:off x="11645762" y="1663306"/>
            <a:ext cx="7397502" cy="460015"/>
          </a:xfrm>
          <a:prstGeom prst="rect">
            <a:avLst/>
          </a:prstGeom>
          <a:no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s-MX" sz="2800" dirty="0">
                <a:solidFill>
                  <a:schemeClr val="dk1"/>
                </a:solidFill>
                <a:latin typeface="Cambria"/>
                <a:ea typeface="Cambria"/>
                <a:cs typeface="Cambria"/>
                <a:sym typeface="Cambria"/>
              </a:rPr>
              <a:t>E-mail: </a:t>
            </a:r>
            <a:r>
              <a:rPr lang="es-MX" sz="2800" dirty="0" err="1">
                <a:solidFill>
                  <a:schemeClr val="dk1"/>
                </a:solidFill>
                <a:latin typeface="Cambria"/>
                <a:ea typeface="Cambria"/>
                <a:cs typeface="Cambria"/>
                <a:sym typeface="Cambria"/>
              </a:rPr>
              <a:t>santiago</a:t>
            </a:r>
            <a:r>
              <a:rPr lang="es-MX" sz="2800" dirty="0">
                <a:solidFill>
                  <a:schemeClr val="dk1"/>
                </a:solidFill>
                <a:latin typeface="Cambria"/>
                <a:ea typeface="Cambria"/>
                <a:cs typeface="Cambria"/>
                <a:sym typeface="Cambria"/>
              </a:rPr>
              <a:t>. madariaga@utec.edu.pe</a:t>
            </a:r>
          </a:p>
          <a:p>
            <a:pPr marL="0" marR="0" lvl="0" indent="0" algn="l" rtl="0">
              <a:spcBef>
                <a:spcPts val="0"/>
              </a:spcBef>
              <a:buSzPct val="25000"/>
              <a:buNone/>
            </a:pPr>
            <a:r>
              <a:rPr lang="es-MX" sz="2000" b="1" dirty="0">
                <a:solidFill>
                  <a:schemeClr val="dk1"/>
                </a:solidFill>
                <a:latin typeface="Cambria"/>
                <a:ea typeface="Cambria"/>
                <a:cs typeface="Cambria"/>
                <a:sym typeface="Cambria"/>
              </a:rPr>
              <a:t>                         </a:t>
            </a:r>
          </a:p>
        </p:txBody>
      </p:sp>
      <p:sp>
        <p:nvSpPr>
          <p:cNvPr id="4" name="Rectángulo: esquinas redondeadas 3">
            <a:extLst>
              <a:ext uri="{FF2B5EF4-FFF2-40B4-BE49-F238E27FC236}">
                <a16:creationId xmlns:a16="http://schemas.microsoft.com/office/drawing/2014/main" id="{63FFE3C5-7F54-478C-9633-897D6B2ED5F7}"/>
              </a:ext>
            </a:extLst>
          </p:cNvPr>
          <p:cNvSpPr/>
          <p:nvPr/>
        </p:nvSpPr>
        <p:spPr>
          <a:xfrm>
            <a:off x="113898" y="160951"/>
            <a:ext cx="29956340" cy="2552447"/>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esquinas redondeadas 5">
            <a:extLst>
              <a:ext uri="{FF2B5EF4-FFF2-40B4-BE49-F238E27FC236}">
                <a16:creationId xmlns:a16="http://schemas.microsoft.com/office/drawing/2014/main" id="{63D3F0D2-3E4D-44BD-A149-C801632B03E6}"/>
              </a:ext>
            </a:extLst>
          </p:cNvPr>
          <p:cNvSpPr/>
          <p:nvPr/>
        </p:nvSpPr>
        <p:spPr>
          <a:xfrm>
            <a:off x="156426" y="2906938"/>
            <a:ext cx="8713335" cy="967457"/>
          </a:xfrm>
          <a:prstGeom prst="roundRect">
            <a:avLst>
              <a:gd name="adj" fmla="val 26546"/>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esquinas redondeadas 6">
            <a:extLst>
              <a:ext uri="{FF2B5EF4-FFF2-40B4-BE49-F238E27FC236}">
                <a16:creationId xmlns:a16="http://schemas.microsoft.com/office/drawing/2014/main" id="{07AFCC9F-49D8-42EB-A7B3-6856A0BF375B}"/>
              </a:ext>
            </a:extLst>
          </p:cNvPr>
          <p:cNvSpPr/>
          <p:nvPr/>
        </p:nvSpPr>
        <p:spPr>
          <a:xfrm>
            <a:off x="116872" y="3998946"/>
            <a:ext cx="8713335" cy="2311651"/>
          </a:xfrm>
          <a:prstGeom prst="roundRect">
            <a:avLst>
              <a:gd name="adj" fmla="val 9095"/>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esquinas redondeadas 7">
            <a:extLst>
              <a:ext uri="{FF2B5EF4-FFF2-40B4-BE49-F238E27FC236}">
                <a16:creationId xmlns:a16="http://schemas.microsoft.com/office/drawing/2014/main" id="{6E05CE85-0520-4951-8B9A-E76616498FB6}"/>
              </a:ext>
            </a:extLst>
          </p:cNvPr>
          <p:cNvSpPr/>
          <p:nvPr/>
        </p:nvSpPr>
        <p:spPr>
          <a:xfrm>
            <a:off x="108609" y="6435148"/>
            <a:ext cx="8713335" cy="3559309"/>
          </a:xfrm>
          <a:prstGeom prst="roundRect">
            <a:avLst>
              <a:gd name="adj" fmla="val 5141"/>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esquinas redondeadas 9">
            <a:extLst>
              <a:ext uri="{FF2B5EF4-FFF2-40B4-BE49-F238E27FC236}">
                <a16:creationId xmlns:a16="http://schemas.microsoft.com/office/drawing/2014/main" id="{0DE45894-6250-4278-9899-8FD2F273E694}"/>
              </a:ext>
            </a:extLst>
          </p:cNvPr>
          <p:cNvSpPr/>
          <p:nvPr/>
        </p:nvSpPr>
        <p:spPr>
          <a:xfrm>
            <a:off x="150994" y="10149722"/>
            <a:ext cx="8662879" cy="11072952"/>
          </a:xfrm>
          <a:prstGeom prst="roundRect">
            <a:avLst>
              <a:gd name="adj" fmla="val 1361"/>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387A99AC-5C85-4FBA-A7D4-CF0D31295D30}"/>
              </a:ext>
            </a:extLst>
          </p:cNvPr>
          <p:cNvSpPr/>
          <p:nvPr/>
        </p:nvSpPr>
        <p:spPr>
          <a:xfrm>
            <a:off x="9030580" y="2867343"/>
            <a:ext cx="9797901" cy="7703285"/>
          </a:xfrm>
          <a:prstGeom prst="roundRect">
            <a:avLst>
              <a:gd name="adj" fmla="val 6507"/>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esquinas redondeadas 13">
            <a:extLst>
              <a:ext uri="{FF2B5EF4-FFF2-40B4-BE49-F238E27FC236}">
                <a16:creationId xmlns:a16="http://schemas.microsoft.com/office/drawing/2014/main" id="{82A43586-ED34-450E-80F9-851A06A47181}"/>
              </a:ext>
            </a:extLst>
          </p:cNvPr>
          <p:cNvSpPr/>
          <p:nvPr/>
        </p:nvSpPr>
        <p:spPr>
          <a:xfrm>
            <a:off x="9007000" y="10775304"/>
            <a:ext cx="9822337" cy="10296828"/>
          </a:xfrm>
          <a:prstGeom prst="roundRect">
            <a:avLst>
              <a:gd name="adj" fmla="val 3052"/>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esquinas redondeadas 14">
            <a:extLst>
              <a:ext uri="{FF2B5EF4-FFF2-40B4-BE49-F238E27FC236}">
                <a16:creationId xmlns:a16="http://schemas.microsoft.com/office/drawing/2014/main" id="{FE1EB942-62AC-4F43-A947-E85ABE369C28}"/>
              </a:ext>
            </a:extLst>
          </p:cNvPr>
          <p:cNvSpPr/>
          <p:nvPr/>
        </p:nvSpPr>
        <p:spPr>
          <a:xfrm>
            <a:off x="19033676" y="2906938"/>
            <a:ext cx="10981483" cy="4864399"/>
          </a:xfrm>
          <a:prstGeom prst="roundRect">
            <a:avLst>
              <a:gd name="adj" fmla="val 6507"/>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esquinas redondeadas 15">
            <a:extLst>
              <a:ext uri="{FF2B5EF4-FFF2-40B4-BE49-F238E27FC236}">
                <a16:creationId xmlns:a16="http://schemas.microsoft.com/office/drawing/2014/main" id="{402F9606-773D-46BB-AFD9-5DA27D999288}"/>
              </a:ext>
            </a:extLst>
          </p:cNvPr>
          <p:cNvSpPr/>
          <p:nvPr/>
        </p:nvSpPr>
        <p:spPr>
          <a:xfrm>
            <a:off x="19033676" y="7896749"/>
            <a:ext cx="10981483" cy="8611989"/>
          </a:xfrm>
          <a:prstGeom prst="roundRect">
            <a:avLst>
              <a:gd name="adj" fmla="val 6507"/>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Rectángulo: esquinas redondeadas 16">
            <a:extLst>
              <a:ext uri="{FF2B5EF4-FFF2-40B4-BE49-F238E27FC236}">
                <a16:creationId xmlns:a16="http://schemas.microsoft.com/office/drawing/2014/main" id="{CB603422-4EC4-4A62-810B-1520240AC1DC}"/>
              </a:ext>
            </a:extLst>
          </p:cNvPr>
          <p:cNvSpPr/>
          <p:nvPr/>
        </p:nvSpPr>
        <p:spPr>
          <a:xfrm>
            <a:off x="18985709" y="16628013"/>
            <a:ext cx="11050141" cy="1821846"/>
          </a:xfrm>
          <a:prstGeom prst="roundRect">
            <a:avLst>
              <a:gd name="adj" fmla="val 25329"/>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Rectángulo: esquinas redondeadas 17">
            <a:extLst>
              <a:ext uri="{FF2B5EF4-FFF2-40B4-BE49-F238E27FC236}">
                <a16:creationId xmlns:a16="http://schemas.microsoft.com/office/drawing/2014/main" id="{A742644F-C25F-4E48-A93C-D01F6E4D3200}"/>
              </a:ext>
            </a:extLst>
          </p:cNvPr>
          <p:cNvSpPr/>
          <p:nvPr/>
        </p:nvSpPr>
        <p:spPr>
          <a:xfrm>
            <a:off x="19020097" y="18569134"/>
            <a:ext cx="11050141" cy="2502998"/>
          </a:xfrm>
          <a:prstGeom prst="roundRect">
            <a:avLst>
              <a:gd name="adj" fmla="val 4780"/>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0" name="Imagen 29">
            <a:extLst>
              <a:ext uri="{FF2B5EF4-FFF2-40B4-BE49-F238E27FC236}">
                <a16:creationId xmlns:a16="http://schemas.microsoft.com/office/drawing/2014/main" id="{3BD5265A-25A2-4366-918F-B5CE5D9FD627}"/>
              </a:ext>
            </a:extLst>
          </p:cNvPr>
          <p:cNvPicPr>
            <a:picLocks noChangeAspect="1"/>
          </p:cNvPicPr>
          <p:nvPr/>
        </p:nvPicPr>
        <p:blipFill>
          <a:blip r:embed="rId5"/>
          <a:stretch>
            <a:fillRect/>
          </a:stretch>
        </p:blipFill>
        <p:spPr>
          <a:xfrm>
            <a:off x="19349849" y="5481075"/>
            <a:ext cx="7514187" cy="1804067"/>
          </a:xfrm>
          <a:prstGeom prst="rect">
            <a:avLst/>
          </a:prstGeom>
        </p:spPr>
      </p:pic>
      <p:pic>
        <p:nvPicPr>
          <p:cNvPr id="33" name="Imagen 32">
            <a:extLst>
              <a:ext uri="{FF2B5EF4-FFF2-40B4-BE49-F238E27FC236}">
                <a16:creationId xmlns:a16="http://schemas.microsoft.com/office/drawing/2014/main" id="{24DF9BB6-F96C-4291-BA17-BBEBD44CCB93}"/>
              </a:ext>
            </a:extLst>
          </p:cNvPr>
          <p:cNvPicPr>
            <a:picLocks noChangeAspect="1"/>
          </p:cNvPicPr>
          <p:nvPr/>
        </p:nvPicPr>
        <p:blipFill>
          <a:blip r:embed="rId6"/>
          <a:stretch>
            <a:fillRect/>
          </a:stretch>
        </p:blipFill>
        <p:spPr>
          <a:xfrm>
            <a:off x="26888020" y="5242601"/>
            <a:ext cx="2648042" cy="2324807"/>
          </a:xfrm>
          <a:prstGeom prst="rect">
            <a:avLst/>
          </a:prstGeom>
        </p:spPr>
      </p:pic>
      <p:pic>
        <p:nvPicPr>
          <p:cNvPr id="1026" name="Picture 2" descr="Brazo Robot de 6 Grados de Libertad + 06 servomotores + Pinza de Aluminio">
            <a:extLst>
              <a:ext uri="{FF2B5EF4-FFF2-40B4-BE49-F238E27FC236}">
                <a16:creationId xmlns:a16="http://schemas.microsoft.com/office/drawing/2014/main" id="{BC37172D-102F-5461-FB96-12E7E6F3A7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8973" y="7434687"/>
            <a:ext cx="1721203" cy="1721203"/>
          </a:xfrm>
          <a:prstGeom prst="rect">
            <a:avLst/>
          </a:prstGeom>
          <a:noFill/>
          <a:extLst>
            <a:ext uri="{909E8E84-426E-40DD-AFC4-6F175D3DCCD1}">
              <a14:hiddenFill xmlns:a14="http://schemas.microsoft.com/office/drawing/2010/main">
                <a:solidFill>
                  <a:srgbClr val="FFFFFF"/>
                </a:solidFill>
              </a14:hiddenFill>
            </a:ext>
          </a:extLst>
        </p:spPr>
      </p:pic>
      <p:sp>
        <p:nvSpPr>
          <p:cNvPr id="72" name="Shape 123">
            <a:extLst>
              <a:ext uri="{FF2B5EF4-FFF2-40B4-BE49-F238E27FC236}">
                <a16:creationId xmlns:a16="http://schemas.microsoft.com/office/drawing/2014/main" id="{C64ADB30-DFC8-2D2E-BAF8-8C28D2A6800E}"/>
              </a:ext>
            </a:extLst>
          </p:cNvPr>
          <p:cNvSpPr txBox="1"/>
          <p:nvPr/>
        </p:nvSpPr>
        <p:spPr>
          <a:xfrm>
            <a:off x="10397269" y="11025012"/>
            <a:ext cx="7148585" cy="441635"/>
          </a:xfrm>
          <a:prstGeom prst="rect">
            <a:avLst/>
          </a:prstGeom>
          <a:solidFill>
            <a:srgbClr val="00B0F0"/>
          </a:solidFill>
          <a:ln w="57150" cap="flat" cmpd="sng">
            <a:noFill/>
            <a:prstDash val="solid"/>
            <a:miter/>
            <a:headEnd type="none" w="med" len="med"/>
            <a:tailEnd type="none" w="med" len="med"/>
          </a:ln>
        </p:spPr>
        <p:txBody>
          <a:bodyPr lIns="91425" tIns="45700" rIns="91425" bIns="45700" anchor="t" anchorCtr="0">
            <a:noAutofit/>
          </a:bodyPr>
          <a:lstStyle>
            <a:defPPr marR="0" lvl="0" algn="l" rtl="0">
              <a:lnSpc>
                <a:spcPct val="100000"/>
              </a:lnSpc>
              <a:spcBef>
                <a:spcPts val="0"/>
              </a:spcBef>
              <a:spcAft>
                <a:spcPts val="0"/>
              </a:spcAft>
              <a:defRPr/>
            </a:defPPr>
            <a:lvl1pPr marL="0" indent="0" algn="ctr">
              <a:buSzPct val="25000"/>
              <a:defRPr sz="2400" b="1">
                <a:solidFill>
                  <a:schemeClr val="lt1"/>
                </a:solidFill>
                <a:latin typeface="Cambria"/>
                <a:ea typeface="Cambria"/>
                <a:cs typeface="Cambria"/>
              </a:defRPr>
            </a:lvl1pPr>
          </a:lstStyle>
          <a:p>
            <a:r>
              <a:rPr lang="es-MX" dirty="0">
                <a:sym typeface="Cambria"/>
              </a:rPr>
              <a:t>Diseño del Controlador </a:t>
            </a:r>
            <a:r>
              <a:rPr lang="es-MX" dirty="0" err="1">
                <a:sym typeface="Cambria"/>
              </a:rPr>
              <a:t>Backstepping</a:t>
            </a:r>
            <a:r>
              <a:rPr lang="es-MX" dirty="0">
                <a:sym typeface="Cambria"/>
              </a:rPr>
              <a:t>[2]:</a:t>
            </a:r>
          </a:p>
        </p:txBody>
      </p:sp>
      <p:sp>
        <p:nvSpPr>
          <p:cNvPr id="83" name="CuadroTexto 82">
            <a:extLst>
              <a:ext uri="{FF2B5EF4-FFF2-40B4-BE49-F238E27FC236}">
                <a16:creationId xmlns:a16="http://schemas.microsoft.com/office/drawing/2014/main" id="{920A0617-AC02-8E4C-667B-1C1A635FF72E}"/>
              </a:ext>
            </a:extLst>
          </p:cNvPr>
          <p:cNvSpPr txBox="1"/>
          <p:nvPr/>
        </p:nvSpPr>
        <p:spPr>
          <a:xfrm>
            <a:off x="2717239" y="11284540"/>
            <a:ext cx="4211871" cy="369332"/>
          </a:xfrm>
          <a:prstGeom prst="rect">
            <a:avLst/>
          </a:prstGeom>
          <a:noFill/>
        </p:spPr>
        <p:txBody>
          <a:bodyPr wrap="square" rtlCol="0">
            <a:spAutoFit/>
          </a:bodyPr>
          <a:lstStyle/>
          <a:p>
            <a:r>
              <a:rPr lang="es-PE" sz="1800" b="1" dirty="0"/>
              <a:t>Posición los vértices y segmentos:</a:t>
            </a:r>
          </a:p>
        </p:txBody>
      </p:sp>
      <p:sp>
        <p:nvSpPr>
          <p:cNvPr id="84" name="CuadroTexto 83">
            <a:extLst>
              <a:ext uri="{FF2B5EF4-FFF2-40B4-BE49-F238E27FC236}">
                <a16:creationId xmlns:a16="http://schemas.microsoft.com/office/drawing/2014/main" id="{C72CFA5B-51AE-19C6-AB19-29B9DC1FFB53}"/>
              </a:ext>
            </a:extLst>
          </p:cNvPr>
          <p:cNvSpPr txBox="1"/>
          <p:nvPr/>
        </p:nvSpPr>
        <p:spPr>
          <a:xfrm>
            <a:off x="2319239" y="16606586"/>
            <a:ext cx="5007869" cy="307777"/>
          </a:xfrm>
          <a:prstGeom prst="rect">
            <a:avLst/>
          </a:prstGeom>
          <a:noFill/>
        </p:spPr>
        <p:txBody>
          <a:bodyPr wrap="square" rtlCol="0">
            <a:spAutoFit/>
          </a:bodyPr>
          <a:lstStyle/>
          <a:p>
            <a:r>
              <a:rPr lang="es-PE" dirty="0"/>
              <a:t>Figura 2. Descomposición de coordenadas de cada unión</a:t>
            </a:r>
          </a:p>
        </p:txBody>
      </p:sp>
      <mc:AlternateContent xmlns:mc="http://schemas.openxmlformats.org/markup-compatibility/2006">
        <mc:Choice xmlns:a14="http://schemas.microsoft.com/office/drawing/2010/main" Requires="a14">
          <p:sp>
            <p:nvSpPr>
              <p:cNvPr id="95" name="CuadroTexto 94">
                <a:extLst>
                  <a:ext uri="{FF2B5EF4-FFF2-40B4-BE49-F238E27FC236}">
                    <a16:creationId xmlns:a16="http://schemas.microsoft.com/office/drawing/2014/main" id="{A4C38506-4DC3-14EF-CF3B-371FFF7C7B46}"/>
                  </a:ext>
                </a:extLst>
              </p:cNvPr>
              <p:cNvSpPr txBox="1">
                <a:spLocks/>
              </p:cNvSpPr>
              <p:nvPr/>
            </p:nvSpPr>
            <p:spPr>
              <a:xfrm>
                <a:off x="13918168" y="3490410"/>
                <a:ext cx="5219531" cy="1125886"/>
              </a:xfrm>
              <a:prstGeom prst="rect">
                <a:avLst/>
              </a:prstGeom>
              <a:noFill/>
            </p:spPr>
            <p:txBody>
              <a:bodyPr wrap="square" numCol="2">
                <a:spAutoFit/>
              </a:bodyPr>
              <a:lstStyle/>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𝑥</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𝑥</m:t>
                          </m:r>
                        </m:e>
                        <m:sub>
                          <m:r>
                            <a:rPr lang="fr-FR" sz="1200" i="1">
                              <a:solidFill>
                                <a:srgbClr val="212121"/>
                              </a:solidFill>
                              <a:latin typeface="Cambria Math" panose="02040503050406030204" pitchFamily="18" charset="0"/>
                            </a:rPr>
                            <m:t>3</m:t>
                          </m:r>
                        </m:sub>
                      </m:sSub>
                      <m:r>
                        <a:rPr lang="fr-FR" sz="1200" i="1">
                          <a:solidFill>
                            <a:srgbClr val="212121"/>
                          </a:solidFill>
                          <a:latin typeface="Cambria Math" panose="02040503050406030204" pitchFamily="18" charset="0"/>
                        </a:rPr>
                        <m:t> +</m:t>
                      </m:r>
                      <m:f>
                        <m:fPr>
                          <m:ctrlPr>
                            <a:rPr lang="fr-FR" sz="1200" b="0" i="1" smtClean="0">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3</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3</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es-PE" sz="1200" b="0" i="1" smtClean="0">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1</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 </m:t>
                      </m:r>
                      <m:r>
                        <a:rPr lang="fr-FR" sz="1200" i="1" smtClean="0">
                          <a:solidFill>
                            <a:srgbClr val="212121"/>
                          </a:solidFill>
                          <a:latin typeface="Cambria Math" panose="02040503050406030204" pitchFamily="18" charset="0"/>
                        </a:rPr>
                        <m:t>+</m:t>
                      </m:r>
                      <m:f>
                        <m:fPr>
                          <m:ctrlPr>
                            <a:rPr lang="fr-FR" sz="1200" i="1">
                              <a:solidFill>
                                <a:srgbClr val="212121"/>
                              </a:solidFill>
                              <a:latin typeface="Cambria Math" panose="02040503050406030204" pitchFamily="18" charset="0"/>
                            </a:rPr>
                          </m:ctrlPr>
                        </m:fPr>
                        <m:num>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4</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4</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1</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oMath>
                  </m:oMathPara>
                </a14:m>
                <a:endParaRPr lang="es-PE" sz="1200" dirty="0">
                  <a:solidFill>
                    <a:srgbClr val="212121"/>
                  </a:solidFill>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𝑧</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𝑧</m:t>
                          </m:r>
                        </m:e>
                        <m:sub>
                          <m:r>
                            <a:rPr lang="fr-FR" sz="1200" i="1">
                              <a:solidFill>
                                <a:srgbClr val="212121"/>
                              </a:solidFill>
                              <a:latin typeface="Cambria Math" panose="02040503050406030204" pitchFamily="18" charset="0"/>
                            </a:rPr>
                            <m:t>3</m:t>
                          </m:r>
                        </m:sub>
                      </m:sSub>
                      <m:r>
                        <a:rPr lang="fr-FR" sz="1200" i="1">
                          <a:solidFill>
                            <a:srgbClr val="212121"/>
                          </a:solidFill>
                          <a:latin typeface="Cambria Math" panose="02040503050406030204" pitchFamily="18" charset="0"/>
                        </a:rPr>
                        <m:t> +</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3</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3</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4</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 </m:t>
                      </m:r>
                      <m:r>
                        <a:rPr lang="fr-FR" sz="1200" i="1">
                          <a:solidFill>
                            <a:srgbClr val="212121"/>
                          </a:solidFill>
                          <a:latin typeface="Cambria Math" panose="02040503050406030204" pitchFamily="18" charset="0"/>
                        </a:rPr>
                        <m:t>𝑐𝑜𝑠</m:t>
                      </m:r>
                      <m:r>
                        <a:rPr lang="fr-FR" sz="1200" i="1">
                          <a:solidFill>
                            <a:srgbClr val="212121"/>
                          </a:solidFill>
                          <a:latin typeface="Cambria Math" panose="02040503050406030204" pitchFamily="18" charset="0"/>
                        </a:rPr>
                        <m:t>(</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m:t>
                      </m:r>
                      <m:r>
                        <a:rPr lang="fr-FR" sz="1200" i="1">
                          <a:solidFill>
                            <a:srgbClr val="212121"/>
                          </a:solidFill>
                          <a:latin typeface="Cambria Math" panose="02040503050406030204" pitchFamily="18" charset="0"/>
                        </a:rPr>
                        <m:t>𝑡</m:t>
                      </m:r>
                      <m:r>
                        <a:rPr lang="fr-FR" sz="1200" i="1">
                          <a:solidFill>
                            <a:srgbClr val="212121"/>
                          </a:solidFill>
                          <a:latin typeface="Cambria Math" panose="02040503050406030204" pitchFamily="18" charset="0"/>
                        </a:rPr>
                        <m:t>))</m:t>
                      </m:r>
                    </m:oMath>
                  </m:oMathPara>
                </a14:m>
                <a:endParaRPr lang="es-PE" sz="1200" b="0" i="0" dirty="0">
                  <a:solidFill>
                    <a:srgbClr val="212121"/>
                  </a:solidFill>
                  <a:effectLst/>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𝑦</m:t>
                          </m:r>
                        </m:e>
                        <m:sub>
                          <m:r>
                            <a:rPr lang="es-PE" sz="1200" i="1">
                              <a:solidFill>
                                <a:srgbClr val="212121"/>
                              </a:solidFill>
                              <a:latin typeface="Cambria Math" panose="02040503050406030204" pitchFamily="18" charset="0"/>
                            </a:rPr>
                            <m:t>4</m:t>
                          </m:r>
                        </m:sub>
                      </m:sSub>
                      <m:r>
                        <a:rPr lang="es-PE"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𝑦</m:t>
                          </m:r>
                        </m:e>
                        <m:sub>
                          <m:r>
                            <a:rPr lang="es-PE" sz="1200" i="1">
                              <a:solidFill>
                                <a:srgbClr val="212121"/>
                              </a:solidFill>
                              <a:latin typeface="Cambria Math" panose="02040503050406030204" pitchFamily="18" charset="0"/>
                            </a:rPr>
                            <m:t>3</m:t>
                          </m:r>
                        </m:sub>
                      </m:sSub>
                      <m:r>
                        <a:rPr lang="es-PE" sz="1200" i="1">
                          <a:solidFill>
                            <a:srgbClr val="212121"/>
                          </a:solidFill>
                          <a:latin typeface="Cambria Math" panose="02040503050406030204" pitchFamily="18" charset="0"/>
                        </a:rPr>
                        <m:t> +</m:t>
                      </m:r>
                      <m:f>
                        <m:fPr>
                          <m:ctrlPr>
                            <a:rPr lang="es-PE"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𝐿</m:t>
                              </m:r>
                            </m:e>
                            <m:sub>
                              <m:r>
                                <a:rPr lang="es-PE" sz="1200" i="1">
                                  <a:solidFill>
                                    <a:srgbClr val="212121"/>
                                  </a:solidFill>
                                  <a:latin typeface="Cambria Math" panose="02040503050406030204" pitchFamily="18" charset="0"/>
                                </a:rPr>
                                <m:t>3</m:t>
                              </m:r>
                            </m:sub>
                          </m:sSub>
                        </m:num>
                        <m:den>
                          <m:r>
                            <a:rPr lang="es-PE" sz="1200" i="1">
                              <a:solidFill>
                                <a:srgbClr val="212121"/>
                              </a:solidFill>
                              <a:latin typeface="Cambria Math" panose="02040503050406030204" pitchFamily="18" charset="0"/>
                            </a:rPr>
                            <m:t>2</m:t>
                          </m:r>
                        </m:den>
                      </m:f>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3</m:t>
                              </m:r>
                            </m:sub>
                          </m:sSub>
                          <m:d>
                            <m:dPr>
                              <m:ctrlPr>
                                <a:rPr lang="es-PE" sz="1200" b="0" i="1" smtClean="0">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1</m:t>
                              </m:r>
                            </m:sub>
                          </m:sSub>
                          <m:d>
                            <m:dPr>
                              <m:ctrlPr>
                                <a:rPr lang="es-PE" sz="1200" b="0" i="1" smtClean="0">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m:t>
                      </m:r>
                      <m:f>
                        <m:fPr>
                          <m:ctrlPr>
                            <a:rPr lang="es-PE" sz="1200" i="1">
                              <a:solidFill>
                                <a:srgbClr val="212121"/>
                              </a:solidFill>
                              <a:latin typeface="Cambria Math" panose="02040503050406030204" pitchFamily="18" charset="0"/>
                            </a:rPr>
                          </m:ctrlPr>
                        </m:fPr>
                        <m:num>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𝐿</m:t>
                              </m:r>
                            </m:e>
                            <m:sub>
                              <m:r>
                                <a:rPr lang="es-PE" sz="1200" i="1">
                                  <a:solidFill>
                                    <a:srgbClr val="212121"/>
                                  </a:solidFill>
                                  <a:latin typeface="Cambria Math" panose="02040503050406030204" pitchFamily="18" charset="0"/>
                                </a:rPr>
                                <m:t>4</m:t>
                              </m:r>
                            </m:sub>
                          </m:sSub>
                        </m:num>
                        <m:den>
                          <m:r>
                            <a:rPr lang="es-PE" sz="1200" i="1">
                              <a:solidFill>
                                <a:srgbClr val="212121"/>
                              </a:solidFill>
                              <a:latin typeface="Cambria Math" panose="02040503050406030204" pitchFamily="18" charset="0"/>
                            </a:rPr>
                            <m:t>2</m:t>
                          </m:r>
                        </m:den>
                      </m:f>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4</m:t>
                              </m:r>
                            </m:sub>
                          </m:sSub>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1</m:t>
                              </m:r>
                            </m:sub>
                          </m:sSub>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oMath>
                  </m:oMathPara>
                </a14:m>
                <a:endParaRPr lang="es-PE" sz="1200" b="0" i="0" dirty="0">
                  <a:solidFill>
                    <a:srgbClr val="212121"/>
                  </a:solidFill>
                  <a:effectLst/>
                  <a:latin typeface="Menlo"/>
                </a:endParaRPr>
              </a:p>
            </p:txBody>
          </p:sp>
        </mc:Choice>
        <mc:Fallback>
          <p:sp>
            <p:nvSpPr>
              <p:cNvPr id="95" name="CuadroTexto 94">
                <a:extLst>
                  <a:ext uri="{FF2B5EF4-FFF2-40B4-BE49-F238E27FC236}">
                    <a16:creationId xmlns:a16="http://schemas.microsoft.com/office/drawing/2014/main" id="{A4C38506-4DC3-14EF-CF3B-371FFF7C7B46}"/>
                  </a:ext>
                </a:extLst>
              </p:cNvPr>
              <p:cNvSpPr txBox="1">
                <a:spLocks noRot="1" noChangeAspect="1" noMove="1" noResize="1" noEditPoints="1" noAdjustHandles="1" noChangeArrowheads="1" noChangeShapeType="1" noTextEdit="1"/>
              </p:cNvSpPr>
              <p:nvPr/>
            </p:nvSpPr>
            <p:spPr>
              <a:xfrm>
                <a:off x="13918168" y="3490410"/>
                <a:ext cx="5219531" cy="1125886"/>
              </a:xfrm>
              <a:prstGeom prst="rect">
                <a:avLst/>
              </a:prstGeom>
              <a:blipFill>
                <a:blip r:embed="rId8"/>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03" name="CuadroTexto 102">
                <a:extLst>
                  <a:ext uri="{FF2B5EF4-FFF2-40B4-BE49-F238E27FC236}">
                    <a16:creationId xmlns:a16="http://schemas.microsoft.com/office/drawing/2014/main" id="{243C649B-5B50-813D-F209-5077EAFFD1FC}"/>
                  </a:ext>
                </a:extLst>
              </p:cNvPr>
              <p:cNvSpPr txBox="1"/>
              <p:nvPr/>
            </p:nvSpPr>
            <p:spPr>
              <a:xfrm>
                <a:off x="1357270" y="17894901"/>
                <a:ext cx="1443451" cy="10281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PE" sz="120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𝑥</m:t>
                          </m:r>
                        </m:e>
                        <m:sub>
                          <m:r>
                            <a:rPr lang="es-PE" sz="1200" i="1">
                              <a:solidFill>
                                <a:srgbClr val="212121"/>
                              </a:solidFill>
                              <a:latin typeface="Cambria Math" panose="02040503050406030204" pitchFamily="18" charset="0"/>
                            </a:rPr>
                            <m:t>1</m:t>
                          </m:r>
                        </m:sub>
                      </m:sSub>
                      <m:r>
                        <a:rPr lang="es-PE" sz="1200" i="1">
                          <a:solidFill>
                            <a:srgbClr val="212121"/>
                          </a:solidFill>
                          <a:latin typeface="Cambria Math" panose="02040503050406030204" pitchFamily="18" charset="0"/>
                        </a:rPr>
                        <m:t>=0</m:t>
                      </m:r>
                    </m:oMath>
                  </m:oMathPara>
                </a14:m>
                <a:endParaRPr lang="es-PE" sz="1200" dirty="0">
                  <a:solidFill>
                    <a:srgbClr val="212121"/>
                  </a:solidFill>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𝑦</m:t>
                          </m:r>
                        </m:e>
                        <m:sub>
                          <m:r>
                            <a:rPr lang="es-PE" sz="1200" b="0" i="1" smtClean="0">
                              <a:solidFill>
                                <a:srgbClr val="212121"/>
                              </a:solidFill>
                              <a:effectLst/>
                              <a:latin typeface="Cambria Math" panose="02040503050406030204" pitchFamily="18" charset="0"/>
                            </a:rPr>
                            <m:t>1</m:t>
                          </m:r>
                        </m:sub>
                      </m:sSub>
                      <m:r>
                        <a:rPr lang="es-PE" sz="1200" b="0" i="1" smtClean="0">
                          <a:solidFill>
                            <a:srgbClr val="212121"/>
                          </a:solidFill>
                          <a:effectLst/>
                          <a:latin typeface="Cambria Math" panose="02040503050406030204" pitchFamily="18" charset="0"/>
                        </a:rPr>
                        <m:t>=0</m:t>
                      </m:r>
                    </m:oMath>
                  </m:oMathPara>
                </a14:m>
                <a:endParaRPr lang="es-PE" sz="1200" b="0" i="0" dirty="0">
                  <a:solidFill>
                    <a:srgbClr val="212121"/>
                  </a:solidFill>
                  <a:effectLst/>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𝑧</m:t>
                          </m:r>
                        </m:e>
                        <m:sub>
                          <m:r>
                            <a:rPr lang="es-PE" sz="1200" b="0" i="1" smtClean="0">
                              <a:solidFill>
                                <a:srgbClr val="212121"/>
                              </a:solidFill>
                              <a:effectLst/>
                              <a:latin typeface="Cambria Math" panose="02040503050406030204" pitchFamily="18" charset="0"/>
                            </a:rPr>
                            <m:t>1</m:t>
                          </m:r>
                        </m:sub>
                      </m:sSub>
                      <m:r>
                        <a:rPr lang="es-PE" sz="1200" b="0" i="1" smtClean="0">
                          <a:solidFill>
                            <a:srgbClr val="212121"/>
                          </a:solidFill>
                          <a:effectLst/>
                          <a:latin typeface="Cambria Math" panose="02040503050406030204" pitchFamily="18" charset="0"/>
                        </a:rPr>
                        <m:t>=</m:t>
                      </m:r>
                      <m:f>
                        <m:fPr>
                          <m:ctrlPr>
                            <a:rPr lang="es-PE" sz="1200" b="0" i="1" smtClean="0">
                              <a:solidFill>
                                <a:srgbClr val="212121"/>
                              </a:solidFill>
                              <a:effectLst/>
                              <a:latin typeface="Cambria Math" panose="02040503050406030204" pitchFamily="18" charset="0"/>
                            </a:rPr>
                          </m:ctrlPr>
                        </m:fPr>
                        <m:num>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𝑚</m:t>
                              </m:r>
                            </m:e>
                            <m:sub>
                              <m:r>
                                <a:rPr lang="es-PE" sz="1200" b="0" i="1" smtClean="0">
                                  <a:solidFill>
                                    <a:srgbClr val="212121"/>
                                  </a:solidFill>
                                  <a:effectLst/>
                                  <a:latin typeface="Cambria Math" panose="02040503050406030204" pitchFamily="18" charset="0"/>
                                </a:rPr>
                                <m:t>𝑎</m:t>
                              </m:r>
                            </m:sub>
                          </m:sSub>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𝑙</m:t>
                              </m:r>
                            </m:e>
                            <m:sub>
                              <m:r>
                                <a:rPr lang="es-PE" sz="1200" b="0" i="1" smtClean="0">
                                  <a:solidFill>
                                    <a:srgbClr val="212121"/>
                                  </a:solidFill>
                                  <a:effectLst/>
                                  <a:latin typeface="Cambria Math" panose="02040503050406030204" pitchFamily="18" charset="0"/>
                                </a:rPr>
                                <m:t>𝑎</m:t>
                              </m:r>
                            </m:sub>
                          </m:sSub>
                          <m:r>
                            <a:rPr lang="es-PE" sz="1200" b="0" i="1" smtClean="0">
                              <a:solidFill>
                                <a:srgbClr val="212121"/>
                              </a:solidFill>
                              <a:effectLst/>
                              <a:latin typeface="Cambria Math" panose="02040503050406030204" pitchFamily="18" charset="0"/>
                            </a:rPr>
                            <m:t>+</m:t>
                          </m:r>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𝑚</m:t>
                              </m:r>
                            </m:e>
                            <m:sub>
                              <m:r>
                                <a:rPr lang="es-PE" sz="1200" b="0" i="1" smtClean="0">
                                  <a:solidFill>
                                    <a:srgbClr val="212121"/>
                                  </a:solidFill>
                                  <a:effectLst/>
                                  <a:latin typeface="Cambria Math" panose="02040503050406030204" pitchFamily="18" charset="0"/>
                                </a:rPr>
                                <m:t>𝑟</m:t>
                              </m:r>
                            </m:sub>
                          </m:sSub>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𝑙</m:t>
                              </m:r>
                            </m:e>
                            <m:sub>
                              <m:r>
                                <a:rPr lang="es-PE" sz="1200" b="0" i="1" smtClean="0">
                                  <a:solidFill>
                                    <a:srgbClr val="212121"/>
                                  </a:solidFill>
                                  <a:effectLst/>
                                  <a:latin typeface="Cambria Math" panose="02040503050406030204" pitchFamily="18" charset="0"/>
                                </a:rPr>
                                <m:t>𝑟</m:t>
                              </m:r>
                            </m:sub>
                          </m:sSub>
                        </m:num>
                        <m:den>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𝑚</m:t>
                              </m:r>
                            </m:e>
                            <m:sub>
                              <m:r>
                                <a:rPr lang="es-PE" sz="1200" b="0" i="1" smtClean="0">
                                  <a:solidFill>
                                    <a:srgbClr val="212121"/>
                                  </a:solidFill>
                                  <a:effectLst/>
                                  <a:latin typeface="Cambria Math" panose="02040503050406030204" pitchFamily="18" charset="0"/>
                                </a:rPr>
                                <m:t>𝑎</m:t>
                              </m:r>
                            </m:sub>
                          </m:sSub>
                          <m:r>
                            <a:rPr lang="es-PE" sz="1200" b="0" i="1" smtClean="0">
                              <a:solidFill>
                                <a:srgbClr val="212121"/>
                              </a:solidFill>
                              <a:effectLst/>
                              <a:latin typeface="Cambria Math" panose="02040503050406030204" pitchFamily="18" charset="0"/>
                            </a:rPr>
                            <m:t>+</m:t>
                          </m:r>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𝑚</m:t>
                              </m:r>
                            </m:e>
                            <m:sub>
                              <m:r>
                                <a:rPr lang="es-PE" sz="1200" b="0" i="1" smtClean="0">
                                  <a:solidFill>
                                    <a:srgbClr val="212121"/>
                                  </a:solidFill>
                                  <a:effectLst/>
                                  <a:latin typeface="Cambria Math" panose="02040503050406030204" pitchFamily="18" charset="0"/>
                                </a:rPr>
                                <m:t>𝑟</m:t>
                              </m:r>
                            </m:sub>
                          </m:sSub>
                        </m:den>
                      </m:f>
                    </m:oMath>
                  </m:oMathPara>
                </a14:m>
                <a:endParaRPr lang="es-PE" sz="1200" b="0" i="0" dirty="0">
                  <a:solidFill>
                    <a:srgbClr val="212121"/>
                  </a:solidFill>
                  <a:effectLst/>
                  <a:latin typeface="Menlo"/>
                </a:endParaRPr>
              </a:p>
              <a:p>
                <a:endParaRPr lang="es-PE" sz="1200" dirty="0">
                  <a:solidFill>
                    <a:srgbClr val="212121"/>
                  </a:solidFill>
                </a:endParaRPr>
              </a:p>
            </p:txBody>
          </p:sp>
        </mc:Choice>
        <mc:Fallback>
          <p:sp>
            <p:nvSpPr>
              <p:cNvPr id="103" name="CuadroTexto 102">
                <a:extLst>
                  <a:ext uri="{FF2B5EF4-FFF2-40B4-BE49-F238E27FC236}">
                    <a16:creationId xmlns:a16="http://schemas.microsoft.com/office/drawing/2014/main" id="{243C649B-5B50-813D-F209-5077EAFFD1FC}"/>
                  </a:ext>
                </a:extLst>
              </p:cNvPr>
              <p:cNvSpPr txBox="1">
                <a:spLocks noRot="1" noChangeAspect="1" noMove="1" noResize="1" noEditPoints="1" noAdjustHandles="1" noChangeArrowheads="1" noChangeShapeType="1" noTextEdit="1"/>
              </p:cNvSpPr>
              <p:nvPr/>
            </p:nvSpPr>
            <p:spPr>
              <a:xfrm>
                <a:off x="1357270" y="17894901"/>
                <a:ext cx="1443451" cy="1028167"/>
              </a:xfrm>
              <a:prstGeom prst="rect">
                <a:avLst/>
              </a:prstGeom>
              <a:blipFill>
                <a:blip r:embed="rId9"/>
                <a:stretch>
                  <a:fillRect/>
                </a:stretch>
              </a:blipFill>
            </p:spPr>
            <p:txBody>
              <a:bodyPr/>
              <a:lstStyle/>
              <a:p>
                <a:r>
                  <a:rPr lang="es-PE">
                    <a:noFill/>
                  </a:rPr>
                  <a:t> </a:t>
                </a:r>
              </a:p>
            </p:txBody>
          </p:sp>
        </mc:Fallback>
      </mc:AlternateContent>
      <p:pic>
        <p:nvPicPr>
          <p:cNvPr id="53" name="Imagen 52">
            <a:extLst>
              <a:ext uri="{FF2B5EF4-FFF2-40B4-BE49-F238E27FC236}">
                <a16:creationId xmlns:a16="http://schemas.microsoft.com/office/drawing/2014/main" id="{0CD091B1-4CB7-D538-47A0-CBE4414BCAC9}"/>
              </a:ext>
            </a:extLst>
          </p:cNvPr>
          <p:cNvPicPr>
            <a:picLocks noChangeAspect="1"/>
          </p:cNvPicPr>
          <p:nvPr/>
        </p:nvPicPr>
        <p:blipFill>
          <a:blip r:embed="rId10"/>
          <a:stretch>
            <a:fillRect/>
          </a:stretch>
        </p:blipFill>
        <p:spPr>
          <a:xfrm>
            <a:off x="9636161" y="14829849"/>
            <a:ext cx="5239481" cy="657317"/>
          </a:xfrm>
          <a:prstGeom prst="rect">
            <a:avLst/>
          </a:prstGeom>
        </p:spPr>
      </p:pic>
      <p:sp>
        <p:nvSpPr>
          <p:cNvPr id="107" name="CuadroTexto 106">
            <a:extLst>
              <a:ext uri="{FF2B5EF4-FFF2-40B4-BE49-F238E27FC236}">
                <a16:creationId xmlns:a16="http://schemas.microsoft.com/office/drawing/2014/main" id="{5835AAC6-ED57-95BB-4814-49B348A5FE7B}"/>
              </a:ext>
            </a:extLst>
          </p:cNvPr>
          <p:cNvSpPr txBox="1"/>
          <p:nvPr/>
        </p:nvSpPr>
        <p:spPr>
          <a:xfrm>
            <a:off x="9134274" y="12052719"/>
            <a:ext cx="5910197" cy="369332"/>
          </a:xfrm>
          <a:prstGeom prst="rect">
            <a:avLst/>
          </a:prstGeom>
          <a:noFill/>
        </p:spPr>
        <p:txBody>
          <a:bodyPr wrap="square" rtlCol="0">
            <a:spAutoFit/>
          </a:bodyPr>
          <a:lstStyle/>
          <a:p>
            <a:pPr algn="ctr"/>
            <a:r>
              <a:rPr lang="es-PE" sz="1800" b="1" dirty="0"/>
              <a:t>Ecuación del actuador del brazo robótico:</a:t>
            </a:r>
          </a:p>
        </p:txBody>
      </p:sp>
      <p:pic>
        <p:nvPicPr>
          <p:cNvPr id="60" name="Imagen 59" descr="Imagen que contiene Calendario&#10;&#10;Descripción generada automáticamente">
            <a:extLst>
              <a:ext uri="{FF2B5EF4-FFF2-40B4-BE49-F238E27FC236}">
                <a16:creationId xmlns:a16="http://schemas.microsoft.com/office/drawing/2014/main" id="{6082F1B8-71B3-2F7B-21DB-C7775D4526C3}"/>
              </a:ext>
            </a:extLst>
          </p:cNvPr>
          <p:cNvPicPr>
            <a:picLocks noChangeAspect="1"/>
          </p:cNvPicPr>
          <p:nvPr/>
        </p:nvPicPr>
        <p:blipFill>
          <a:blip r:embed="rId11"/>
          <a:stretch>
            <a:fillRect/>
          </a:stretch>
        </p:blipFill>
        <p:spPr>
          <a:xfrm>
            <a:off x="19193935" y="9127813"/>
            <a:ext cx="4905375" cy="5495925"/>
          </a:xfrm>
          <a:prstGeom prst="rect">
            <a:avLst/>
          </a:prstGeom>
        </p:spPr>
      </p:pic>
      <p:pic>
        <p:nvPicPr>
          <p:cNvPr id="64" name="Imagen 63" descr="Imagen que contiene Calendario&#10;&#10;Descripción generada automáticamente">
            <a:extLst>
              <a:ext uri="{FF2B5EF4-FFF2-40B4-BE49-F238E27FC236}">
                <a16:creationId xmlns:a16="http://schemas.microsoft.com/office/drawing/2014/main" id="{6625CA56-2242-9E5C-923C-D4303D6F6303}"/>
              </a:ext>
            </a:extLst>
          </p:cNvPr>
          <p:cNvPicPr>
            <a:picLocks noChangeAspect="1"/>
          </p:cNvPicPr>
          <p:nvPr/>
        </p:nvPicPr>
        <p:blipFill>
          <a:blip r:embed="rId12"/>
          <a:stretch>
            <a:fillRect/>
          </a:stretch>
        </p:blipFill>
        <p:spPr>
          <a:xfrm>
            <a:off x="24463907" y="9174209"/>
            <a:ext cx="4848225" cy="5457825"/>
          </a:xfrm>
          <a:prstGeom prst="rect">
            <a:avLst/>
          </a:prstGeom>
        </p:spPr>
      </p:pic>
      <p:pic>
        <p:nvPicPr>
          <p:cNvPr id="82" name="Imagen 81">
            <a:extLst>
              <a:ext uri="{FF2B5EF4-FFF2-40B4-BE49-F238E27FC236}">
                <a16:creationId xmlns:a16="http://schemas.microsoft.com/office/drawing/2014/main" id="{C51B7818-FB55-9F55-BF85-96A8F18EE22F}"/>
              </a:ext>
            </a:extLst>
          </p:cNvPr>
          <p:cNvPicPr>
            <a:picLocks noChangeAspect="1"/>
          </p:cNvPicPr>
          <p:nvPr/>
        </p:nvPicPr>
        <p:blipFill rotWithShape="1">
          <a:blip r:embed="rId13"/>
          <a:srcRect l="12966" r="11673"/>
          <a:stretch/>
        </p:blipFill>
        <p:spPr>
          <a:xfrm>
            <a:off x="3112078" y="11757541"/>
            <a:ext cx="3734145" cy="4632232"/>
          </a:xfrm>
          <a:prstGeom prst="rect">
            <a:avLst/>
          </a:prstGeom>
        </p:spPr>
      </p:pic>
      <p:sp>
        <p:nvSpPr>
          <p:cNvPr id="94" name="CuadroTexto 93">
            <a:extLst>
              <a:ext uri="{FF2B5EF4-FFF2-40B4-BE49-F238E27FC236}">
                <a16:creationId xmlns:a16="http://schemas.microsoft.com/office/drawing/2014/main" id="{FD7022D4-A213-006A-AA98-333828417B18}"/>
              </a:ext>
            </a:extLst>
          </p:cNvPr>
          <p:cNvSpPr txBox="1"/>
          <p:nvPr/>
        </p:nvSpPr>
        <p:spPr>
          <a:xfrm>
            <a:off x="375966" y="16905518"/>
            <a:ext cx="6701345" cy="369332"/>
          </a:xfrm>
          <a:prstGeom prst="rect">
            <a:avLst/>
          </a:prstGeom>
          <a:noFill/>
        </p:spPr>
        <p:txBody>
          <a:bodyPr wrap="square" rtlCol="0">
            <a:spAutoFit/>
          </a:bodyPr>
          <a:lstStyle/>
          <a:p>
            <a:r>
              <a:rPr lang="es-PE" sz="1800" b="1" dirty="0"/>
              <a:t>ECUACIONES DINÁMICAS NO LINEALES [1]</a:t>
            </a:r>
          </a:p>
        </p:txBody>
      </p:sp>
      <p:sp>
        <p:nvSpPr>
          <p:cNvPr id="97" name="Shape 105">
            <a:extLst>
              <a:ext uri="{FF2B5EF4-FFF2-40B4-BE49-F238E27FC236}">
                <a16:creationId xmlns:a16="http://schemas.microsoft.com/office/drawing/2014/main" id="{5956E24A-8969-81EF-6924-DA4C6C814609}"/>
              </a:ext>
            </a:extLst>
          </p:cNvPr>
          <p:cNvSpPr/>
          <p:nvPr/>
        </p:nvSpPr>
        <p:spPr>
          <a:xfrm>
            <a:off x="298613" y="17463499"/>
            <a:ext cx="3240360" cy="369333"/>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lvl="0" algn="just"/>
            <a:r>
              <a:rPr lang="es-MX" b="1" dirty="0"/>
              <a:t>Ecuaciones de energía eslabón uno</a:t>
            </a:r>
            <a:endParaRPr lang="es-PE" b="1"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111" name="CuadroTexto 110">
                <a:extLst>
                  <a:ext uri="{FF2B5EF4-FFF2-40B4-BE49-F238E27FC236}">
                    <a16:creationId xmlns:a16="http://schemas.microsoft.com/office/drawing/2014/main" id="{4FC10CCF-7F13-9CDE-526A-EAEA642BE615}"/>
                  </a:ext>
                </a:extLst>
              </p:cNvPr>
              <p:cNvSpPr txBox="1"/>
              <p:nvPr/>
            </p:nvSpPr>
            <p:spPr>
              <a:xfrm>
                <a:off x="5599621" y="17851687"/>
                <a:ext cx="3640591" cy="117448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𝑥</m:t>
                          </m:r>
                        </m:e>
                        <m:sub>
                          <m:r>
                            <a:rPr lang="es-PE" sz="1200" b="0" i="1" smtClean="0">
                              <a:solidFill>
                                <a:srgbClr val="212121"/>
                              </a:solidFill>
                              <a:effectLst/>
                              <a:latin typeface="Cambria Math" panose="02040503050406030204" pitchFamily="18" charset="0"/>
                            </a:rPr>
                            <m:t>2</m:t>
                          </m:r>
                        </m:sub>
                      </m:sSub>
                      <m:r>
                        <a:rPr lang="es-PE" sz="1200" b="0" i="1" smtClean="0">
                          <a:solidFill>
                            <a:srgbClr val="212121"/>
                          </a:solidFill>
                          <a:effectLst/>
                          <a:latin typeface="Cambria Math" panose="02040503050406030204" pitchFamily="18" charset="0"/>
                        </a:rPr>
                        <m:t>=</m:t>
                      </m:r>
                      <m:f>
                        <m:fPr>
                          <m:ctrlPr>
                            <a:rPr lang="es-PE" sz="1200" b="0" i="1" smtClean="0">
                              <a:solidFill>
                                <a:srgbClr val="212121"/>
                              </a:solidFill>
                              <a:effectLst/>
                              <a:latin typeface="Cambria Math" panose="02040503050406030204" pitchFamily="18" charset="0"/>
                            </a:rPr>
                          </m:ctrlPr>
                        </m:fPr>
                        <m:num>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𝐿</m:t>
                              </m:r>
                            </m:e>
                            <m:sub>
                              <m:r>
                                <a:rPr lang="es-PE" sz="1200" b="0" i="1" smtClean="0">
                                  <a:solidFill>
                                    <a:srgbClr val="212121"/>
                                  </a:solidFill>
                                  <a:effectLst/>
                                  <a:latin typeface="Cambria Math" panose="02040503050406030204" pitchFamily="18" charset="0"/>
                                </a:rPr>
                                <m:t>2</m:t>
                              </m:r>
                            </m:sub>
                          </m:sSub>
                        </m:num>
                        <m:den>
                          <m:r>
                            <a:rPr lang="es-PE" sz="1200" b="0" i="1" smtClean="0">
                              <a:solidFill>
                                <a:srgbClr val="212121"/>
                              </a:solidFill>
                              <a:effectLst/>
                              <a:latin typeface="Cambria Math" panose="02040503050406030204" pitchFamily="18" charset="0"/>
                            </a:rPr>
                            <m:t>2</m:t>
                          </m:r>
                        </m:den>
                      </m:f>
                      <m:func>
                        <m:funcPr>
                          <m:ctrlPr>
                            <a:rPr lang="es-PE" sz="1200" b="0" i="1" smtClean="0">
                              <a:solidFill>
                                <a:srgbClr val="212121"/>
                              </a:solidFill>
                              <a:effectLst/>
                              <a:latin typeface="Cambria Math" panose="02040503050406030204" pitchFamily="18" charset="0"/>
                            </a:rPr>
                          </m:ctrlPr>
                        </m:funcPr>
                        <m:fName>
                          <m:r>
                            <m:rPr>
                              <m:sty m:val="p"/>
                            </m:rPr>
                            <a:rPr lang="es-PE" sz="1200" b="0" i="0" smtClean="0">
                              <a:solidFill>
                                <a:srgbClr val="212121"/>
                              </a:solidFill>
                              <a:effectLst/>
                              <a:latin typeface="Cambria Math" panose="02040503050406030204" pitchFamily="18" charset="0"/>
                            </a:rPr>
                            <m:t>sin</m:t>
                          </m:r>
                        </m:fName>
                        <m:e>
                          <m:d>
                            <m:dPr>
                              <m:ctrlPr>
                                <a:rPr lang="es-PE" sz="1200" b="0" i="1" smtClean="0">
                                  <a:solidFill>
                                    <a:srgbClr val="212121"/>
                                  </a:solidFill>
                                  <a:effectLst/>
                                  <a:latin typeface="Cambria Math" panose="02040503050406030204" pitchFamily="18" charset="0"/>
                                </a:rPr>
                              </m:ctrlPr>
                            </m:dPr>
                            <m:e>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𝑞</m:t>
                                  </m:r>
                                </m:e>
                                <m:sub>
                                  <m:r>
                                    <a:rPr lang="es-PE" sz="1200" b="0" i="1" smtClean="0">
                                      <a:solidFill>
                                        <a:srgbClr val="212121"/>
                                      </a:solidFill>
                                      <a:effectLst/>
                                      <a:latin typeface="Cambria Math" panose="02040503050406030204" pitchFamily="18" charset="0"/>
                                    </a:rPr>
                                    <m:t>2</m:t>
                                  </m:r>
                                </m:sub>
                              </m:sSub>
                              <m:d>
                                <m:dPr>
                                  <m:ctrlPr>
                                    <a:rPr lang="es-PE" sz="1200" b="0" i="1" smtClean="0">
                                      <a:solidFill>
                                        <a:srgbClr val="212121"/>
                                      </a:solidFill>
                                      <a:effectLst/>
                                      <a:latin typeface="Cambria Math" panose="02040503050406030204" pitchFamily="18" charset="0"/>
                                    </a:rPr>
                                  </m:ctrlPr>
                                </m:dPr>
                                <m:e>
                                  <m:r>
                                    <a:rPr lang="es-PE" sz="1200" b="0" i="1" smtClean="0">
                                      <a:solidFill>
                                        <a:srgbClr val="212121"/>
                                      </a:solidFill>
                                      <a:effectLst/>
                                      <a:latin typeface="Cambria Math" panose="02040503050406030204" pitchFamily="18" charset="0"/>
                                    </a:rPr>
                                    <m:t>𝑡</m:t>
                                  </m:r>
                                </m:e>
                              </m:d>
                            </m:e>
                          </m:d>
                        </m:e>
                      </m:func>
                      <m:func>
                        <m:funcPr>
                          <m:ctrlPr>
                            <a:rPr lang="es-PE" sz="1200" b="0" i="1" smtClean="0">
                              <a:solidFill>
                                <a:srgbClr val="212121"/>
                              </a:solidFill>
                              <a:effectLst/>
                              <a:latin typeface="Cambria Math" panose="02040503050406030204" pitchFamily="18" charset="0"/>
                            </a:rPr>
                          </m:ctrlPr>
                        </m:funcPr>
                        <m:fName>
                          <m:r>
                            <m:rPr>
                              <m:sty m:val="p"/>
                            </m:rPr>
                            <a:rPr lang="es-PE" sz="1200" b="0" i="0" smtClean="0">
                              <a:solidFill>
                                <a:srgbClr val="212121"/>
                              </a:solidFill>
                              <a:effectLst/>
                              <a:latin typeface="Cambria Math" panose="02040503050406030204" pitchFamily="18" charset="0"/>
                            </a:rPr>
                            <m:t>cos</m:t>
                          </m:r>
                        </m:fName>
                        <m:e>
                          <m:d>
                            <m:dPr>
                              <m:ctrlPr>
                                <a:rPr lang="es-PE" sz="1200" b="0" i="1" smtClean="0">
                                  <a:solidFill>
                                    <a:srgbClr val="212121"/>
                                  </a:solidFill>
                                  <a:effectLst/>
                                  <a:latin typeface="Cambria Math" panose="02040503050406030204" pitchFamily="18" charset="0"/>
                                </a:rPr>
                              </m:ctrlPr>
                            </m:dPr>
                            <m:e>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𝑞</m:t>
                                  </m:r>
                                </m:e>
                                <m:sub>
                                  <m:r>
                                    <a:rPr lang="es-PE" sz="1200" b="0" i="1" smtClean="0">
                                      <a:solidFill>
                                        <a:srgbClr val="212121"/>
                                      </a:solidFill>
                                      <a:effectLst/>
                                      <a:latin typeface="Cambria Math" panose="02040503050406030204" pitchFamily="18" charset="0"/>
                                    </a:rPr>
                                    <m:t>1</m:t>
                                  </m:r>
                                </m:sub>
                              </m:sSub>
                              <m:d>
                                <m:dPr>
                                  <m:ctrlPr>
                                    <a:rPr lang="es-PE" sz="1200" b="0" i="1" smtClean="0">
                                      <a:solidFill>
                                        <a:srgbClr val="212121"/>
                                      </a:solidFill>
                                      <a:effectLst/>
                                      <a:latin typeface="Cambria Math" panose="02040503050406030204" pitchFamily="18" charset="0"/>
                                    </a:rPr>
                                  </m:ctrlPr>
                                </m:dPr>
                                <m:e>
                                  <m:r>
                                    <a:rPr lang="es-PE" sz="1200" b="0" i="1" smtClean="0">
                                      <a:solidFill>
                                        <a:srgbClr val="212121"/>
                                      </a:solidFill>
                                      <a:effectLst/>
                                      <a:latin typeface="Cambria Math" panose="02040503050406030204" pitchFamily="18" charset="0"/>
                                    </a:rPr>
                                    <m:t>𝑡</m:t>
                                  </m:r>
                                </m:e>
                              </m:d>
                            </m:e>
                          </m:d>
                        </m:e>
                      </m:func>
                      <m:r>
                        <a:rPr lang="es-PE" sz="1200" b="0" i="1" smtClean="0">
                          <a:solidFill>
                            <a:srgbClr val="212121"/>
                          </a:solidFill>
                          <a:effectLst/>
                          <a:latin typeface="Cambria Math" panose="02040503050406030204" pitchFamily="18" charset="0"/>
                        </a:rPr>
                        <m:t> </m:t>
                      </m:r>
                    </m:oMath>
                  </m:oMathPara>
                </a14:m>
                <a:endParaRPr lang="es-PE" sz="1200" b="0" i="0" dirty="0">
                  <a:solidFill>
                    <a:srgbClr val="212121"/>
                  </a:solidFill>
                  <a:effectLst/>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m:rPr>
                              <m:sty m:val="p"/>
                            </m:rPr>
                            <a:rPr lang="fr-FR" sz="1200" i="1" smtClean="0">
                              <a:solidFill>
                                <a:srgbClr val="212121"/>
                              </a:solidFill>
                              <a:latin typeface="Cambria Math" panose="02040503050406030204" pitchFamily="18" charset="0"/>
                            </a:rPr>
                            <m:t>y</m:t>
                          </m:r>
                        </m:e>
                        <m:sub>
                          <m:r>
                            <a:rPr lang="es-PE" sz="1200" b="0" i="1" smtClean="0">
                              <a:solidFill>
                                <a:srgbClr val="212121"/>
                              </a:solidFill>
                              <a:latin typeface="Cambria Math" panose="02040503050406030204" pitchFamily="18" charset="0"/>
                            </a:rPr>
                            <m:t>2</m:t>
                          </m:r>
                        </m:sub>
                      </m:sSub>
                      <m:r>
                        <a:rPr lang="fr-FR" sz="1200" i="1">
                          <a:solidFill>
                            <a:srgbClr val="212121"/>
                          </a:solidFill>
                          <a:latin typeface="Cambria Math" panose="02040503050406030204" pitchFamily="18" charset="0"/>
                        </a:rPr>
                        <m:t> =</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2</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2</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es-PE" sz="1200" b="0" i="1" smtClean="0">
                          <a:solidFill>
                            <a:srgbClr val="212121"/>
                          </a:solidFill>
                          <a:latin typeface="Cambria Math" panose="02040503050406030204" pitchFamily="18" charset="0"/>
                        </a:rPr>
                        <m:t> </m:t>
                      </m:r>
                      <m:r>
                        <a:rPr lang="es-PE" sz="1200" b="0" i="1" smtClean="0">
                          <a:solidFill>
                            <a:srgbClr val="212121"/>
                          </a:solidFill>
                          <a:latin typeface="Cambria Math" panose="02040503050406030204" pitchFamily="18" charset="0"/>
                        </a:rPr>
                        <m:t>𝑠𝑖𝑛</m:t>
                      </m:r>
                      <m:d>
                        <m:dPr>
                          <m:ctrlPr>
                            <a:rPr lang="fr-FR" sz="1200" b="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es-PE" sz="1200" b="0" i="1" smtClean="0">
                                  <a:solidFill>
                                    <a:srgbClr val="212121"/>
                                  </a:solidFill>
                                  <a:latin typeface="Cambria Math" panose="02040503050406030204" pitchFamily="18" charset="0"/>
                                </a:rPr>
                                <m:t>1</m:t>
                              </m:r>
                            </m:sub>
                          </m:sSub>
                          <m:d>
                            <m:dPr>
                              <m:ctrlPr>
                                <a:rPr lang="fr-FR" sz="1200" b="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oMath>
                  </m:oMathPara>
                </a14:m>
                <a:endParaRPr lang="fr-FR" sz="1200" dirty="0">
                  <a:solidFill>
                    <a:srgbClr val="212121"/>
                  </a:solidFill>
                </a:endParaRPr>
              </a:p>
              <a:p>
                <a:endParaRPr lang="es-PE" sz="1200" b="0" i="0" dirty="0">
                  <a:solidFill>
                    <a:srgbClr val="212121"/>
                  </a:solidFill>
                  <a:effectLst/>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𝑧</m:t>
                          </m:r>
                        </m:e>
                        <m:sub>
                          <m:r>
                            <a:rPr lang="es-PE" sz="1200" b="0" i="1" smtClean="0">
                              <a:solidFill>
                                <a:srgbClr val="212121"/>
                              </a:solidFill>
                              <a:effectLst/>
                              <a:latin typeface="Cambria Math" panose="02040503050406030204" pitchFamily="18" charset="0"/>
                            </a:rPr>
                            <m:t>2</m:t>
                          </m:r>
                        </m:sub>
                      </m:sSub>
                      <m:r>
                        <a:rPr lang="es-PE" sz="1200" b="0" i="1" smtClean="0">
                          <a:solidFill>
                            <a:srgbClr val="212121"/>
                          </a:solidFill>
                          <a:effectLst/>
                          <a:latin typeface="Cambria Math" panose="02040503050406030204" pitchFamily="18" charset="0"/>
                        </a:rPr>
                        <m:t>=</m:t>
                      </m:r>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𝐿</m:t>
                          </m:r>
                        </m:e>
                        <m:sub>
                          <m:r>
                            <a:rPr lang="es-PE" sz="1200" b="0" i="1" smtClean="0">
                              <a:solidFill>
                                <a:srgbClr val="212121"/>
                              </a:solidFill>
                              <a:effectLst/>
                              <a:latin typeface="Cambria Math" panose="02040503050406030204" pitchFamily="18" charset="0"/>
                            </a:rPr>
                            <m:t>1</m:t>
                          </m:r>
                        </m:sub>
                      </m:sSub>
                      <m:r>
                        <a:rPr lang="es-PE" sz="1200" b="0" i="1" smtClean="0">
                          <a:solidFill>
                            <a:srgbClr val="212121"/>
                          </a:solidFill>
                          <a:effectLst/>
                          <a:latin typeface="Cambria Math" panose="02040503050406030204" pitchFamily="18" charset="0"/>
                        </a:rPr>
                        <m:t>+</m:t>
                      </m:r>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𝐿</m:t>
                          </m:r>
                        </m:e>
                        <m:sub>
                          <m:r>
                            <a:rPr lang="es-PE" sz="1200" b="0" i="1" smtClean="0">
                              <a:solidFill>
                                <a:srgbClr val="212121"/>
                              </a:solidFill>
                              <a:effectLst/>
                              <a:latin typeface="Cambria Math" panose="02040503050406030204" pitchFamily="18" charset="0"/>
                            </a:rPr>
                            <m:t>2</m:t>
                          </m:r>
                        </m:sub>
                      </m:sSub>
                      <m:func>
                        <m:funcPr>
                          <m:ctrlPr>
                            <a:rPr lang="es-PE" sz="1200" b="0" i="1" smtClean="0">
                              <a:solidFill>
                                <a:srgbClr val="212121"/>
                              </a:solidFill>
                              <a:effectLst/>
                              <a:latin typeface="Cambria Math" panose="02040503050406030204" pitchFamily="18" charset="0"/>
                            </a:rPr>
                          </m:ctrlPr>
                        </m:funcPr>
                        <m:fName>
                          <m:r>
                            <m:rPr>
                              <m:sty m:val="p"/>
                            </m:rPr>
                            <a:rPr lang="es-PE" sz="1200" b="0" i="0" smtClean="0">
                              <a:solidFill>
                                <a:srgbClr val="212121"/>
                              </a:solidFill>
                              <a:effectLst/>
                              <a:latin typeface="Cambria Math" panose="02040503050406030204" pitchFamily="18" charset="0"/>
                            </a:rPr>
                            <m:t>cos</m:t>
                          </m:r>
                        </m:fName>
                        <m:e>
                          <m:d>
                            <m:dPr>
                              <m:ctrlPr>
                                <a:rPr lang="es-PE" sz="1200" b="0" i="1" smtClean="0">
                                  <a:solidFill>
                                    <a:srgbClr val="212121"/>
                                  </a:solidFill>
                                  <a:effectLst/>
                                  <a:latin typeface="Cambria Math" panose="02040503050406030204" pitchFamily="18" charset="0"/>
                                </a:rPr>
                              </m:ctrlPr>
                            </m:dPr>
                            <m:e>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𝑞</m:t>
                                  </m:r>
                                </m:e>
                                <m:sub>
                                  <m:r>
                                    <a:rPr lang="es-PE" sz="1200" b="0" i="1" smtClean="0">
                                      <a:solidFill>
                                        <a:srgbClr val="212121"/>
                                      </a:solidFill>
                                      <a:effectLst/>
                                      <a:latin typeface="Cambria Math" panose="02040503050406030204" pitchFamily="18" charset="0"/>
                                    </a:rPr>
                                    <m:t>2</m:t>
                                  </m:r>
                                </m:sub>
                              </m:sSub>
                              <m:d>
                                <m:dPr>
                                  <m:ctrlPr>
                                    <a:rPr lang="es-PE" sz="1200" b="0" i="1" smtClean="0">
                                      <a:solidFill>
                                        <a:srgbClr val="212121"/>
                                      </a:solidFill>
                                      <a:effectLst/>
                                      <a:latin typeface="Cambria Math" panose="02040503050406030204" pitchFamily="18" charset="0"/>
                                    </a:rPr>
                                  </m:ctrlPr>
                                </m:dPr>
                                <m:e>
                                  <m:r>
                                    <a:rPr lang="es-PE" sz="1200" b="0" i="1" smtClean="0">
                                      <a:solidFill>
                                        <a:srgbClr val="212121"/>
                                      </a:solidFill>
                                      <a:effectLst/>
                                      <a:latin typeface="Cambria Math" panose="02040503050406030204" pitchFamily="18" charset="0"/>
                                    </a:rPr>
                                    <m:t>𝑡</m:t>
                                  </m:r>
                                </m:e>
                              </m:d>
                            </m:e>
                          </m:d>
                        </m:e>
                      </m:func>
                    </m:oMath>
                  </m:oMathPara>
                </a14:m>
                <a:endParaRPr lang="es-PE" sz="1200" b="0" i="0" dirty="0">
                  <a:solidFill>
                    <a:srgbClr val="212121"/>
                  </a:solidFill>
                  <a:effectLst/>
                  <a:latin typeface="Menlo"/>
                </a:endParaRPr>
              </a:p>
            </p:txBody>
          </p:sp>
        </mc:Choice>
        <mc:Fallback>
          <p:sp>
            <p:nvSpPr>
              <p:cNvPr id="111" name="CuadroTexto 110">
                <a:extLst>
                  <a:ext uri="{FF2B5EF4-FFF2-40B4-BE49-F238E27FC236}">
                    <a16:creationId xmlns:a16="http://schemas.microsoft.com/office/drawing/2014/main" id="{4FC10CCF-7F13-9CDE-526A-EAEA642BE615}"/>
                  </a:ext>
                </a:extLst>
              </p:cNvPr>
              <p:cNvSpPr txBox="1">
                <a:spLocks noRot="1" noChangeAspect="1" noMove="1" noResize="1" noEditPoints="1" noAdjustHandles="1" noChangeArrowheads="1" noChangeShapeType="1" noTextEdit="1"/>
              </p:cNvSpPr>
              <p:nvPr/>
            </p:nvSpPr>
            <p:spPr>
              <a:xfrm>
                <a:off x="5599621" y="17851687"/>
                <a:ext cx="3640591" cy="1174489"/>
              </a:xfrm>
              <a:prstGeom prst="rect">
                <a:avLst/>
              </a:prstGeom>
              <a:blipFill>
                <a:blip r:embed="rId14"/>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14" name="CuadroTexto 113">
                <a:extLst>
                  <a:ext uri="{FF2B5EF4-FFF2-40B4-BE49-F238E27FC236}">
                    <a16:creationId xmlns:a16="http://schemas.microsoft.com/office/drawing/2014/main" id="{B1EDA20C-9112-D20D-E37B-947ACCE5DF59}"/>
                  </a:ext>
                </a:extLst>
              </p:cNvPr>
              <p:cNvSpPr txBox="1"/>
              <p:nvPr/>
            </p:nvSpPr>
            <p:spPr>
              <a:xfrm>
                <a:off x="9725213" y="3494912"/>
                <a:ext cx="4341309" cy="126682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effectLst/>
                              <a:latin typeface="Cambria Math" panose="02040503050406030204" pitchFamily="18" charset="0"/>
                            </a:rPr>
                          </m:ctrlPr>
                        </m:sSubPr>
                        <m:e>
                          <m:r>
                            <a:rPr lang="es-PE" sz="1200" b="0" i="1" smtClean="0">
                              <a:solidFill>
                                <a:srgbClr val="212121"/>
                              </a:solidFill>
                              <a:effectLst/>
                              <a:latin typeface="Cambria Math" panose="02040503050406030204" pitchFamily="18" charset="0"/>
                            </a:rPr>
                            <m:t>𝑥</m:t>
                          </m:r>
                        </m:e>
                        <m:sub>
                          <m:r>
                            <a:rPr lang="es-PE" sz="1200" b="0" i="1" smtClean="0">
                              <a:solidFill>
                                <a:srgbClr val="212121"/>
                              </a:solidFill>
                              <a:effectLst/>
                              <a:latin typeface="Cambria Math" panose="02040503050406030204" pitchFamily="18" charset="0"/>
                            </a:rPr>
                            <m:t>3</m:t>
                          </m:r>
                        </m:sub>
                      </m:sSub>
                      <m:r>
                        <a:rPr lang="es-PE" sz="1200" b="0" i="1" smtClean="0">
                          <a:solidFill>
                            <a:srgbClr val="212121"/>
                          </a:solidFill>
                          <a:effectLst/>
                          <a:latin typeface="Cambria Math" panose="02040503050406030204" pitchFamily="18" charset="0"/>
                        </a:rPr>
                        <m:t>=</m:t>
                      </m:r>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 </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2</m:t>
                              </m:r>
                            </m:sub>
                          </m:sSub>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2</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3</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3</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e>
                      </m:d>
                      <m:r>
                        <a:rPr lang="fr-FR" sz="1200" i="1">
                          <a:solidFill>
                            <a:srgbClr val="212121"/>
                          </a:solidFill>
                          <a:latin typeface="Cambria Math" panose="02040503050406030204" pitchFamily="18" charset="0"/>
                        </a:rPr>
                        <m:t>𝑐𝑜𝑠</m:t>
                      </m:r>
                      <m:r>
                        <a:rPr lang="fr-FR" sz="1200" i="1">
                          <a:solidFill>
                            <a:srgbClr val="212121"/>
                          </a:solidFill>
                          <a:latin typeface="Cambria Math" panose="02040503050406030204" pitchFamily="18" charset="0"/>
                        </a:rPr>
                        <m:t>(</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1</m:t>
                          </m:r>
                        </m:sub>
                      </m:sSub>
                      <m:r>
                        <a:rPr lang="fr-FR" sz="1200" i="1">
                          <a:solidFill>
                            <a:srgbClr val="212121"/>
                          </a:solidFill>
                          <a:latin typeface="Cambria Math" panose="02040503050406030204" pitchFamily="18" charset="0"/>
                        </a:rPr>
                        <m:t>(</m:t>
                      </m:r>
                      <m:r>
                        <a:rPr lang="fr-FR" sz="1200" i="1">
                          <a:solidFill>
                            <a:srgbClr val="212121"/>
                          </a:solidFill>
                          <a:latin typeface="Cambria Math" panose="02040503050406030204" pitchFamily="18" charset="0"/>
                        </a:rPr>
                        <m:t>𝑡</m:t>
                      </m:r>
                      <m:r>
                        <a:rPr lang="fr-FR" sz="1200" i="1">
                          <a:solidFill>
                            <a:srgbClr val="212121"/>
                          </a:solidFill>
                          <a:latin typeface="Cambria Math" panose="02040503050406030204" pitchFamily="18" charset="0"/>
                        </a:rPr>
                        <m:t>))</m:t>
                      </m:r>
                    </m:oMath>
                  </m:oMathPara>
                </a14:m>
                <a:endParaRPr lang="es-PE" sz="1200" b="0" i="0" dirty="0">
                  <a:solidFill>
                    <a:srgbClr val="212121"/>
                  </a:solidFill>
                  <a:effectLst/>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𝑦</m:t>
                          </m:r>
                        </m:e>
                        <m:sub>
                          <m:r>
                            <a:rPr lang="es-PE" sz="1200" i="1">
                              <a:solidFill>
                                <a:srgbClr val="212121"/>
                              </a:solidFill>
                              <a:latin typeface="Cambria Math" panose="02040503050406030204" pitchFamily="18" charset="0"/>
                            </a:rPr>
                            <m:t>3</m:t>
                          </m:r>
                        </m:sub>
                      </m:sSub>
                      <m:r>
                        <a:rPr lang="es-PE" sz="1200" i="1">
                          <a:solidFill>
                            <a:srgbClr val="212121"/>
                          </a:solidFill>
                          <a:latin typeface="Cambria Math" panose="02040503050406030204" pitchFamily="18" charset="0"/>
                        </a:rPr>
                        <m:t> = </m:t>
                      </m:r>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 </m:t>
                          </m:r>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𝐿</m:t>
                              </m:r>
                            </m:e>
                            <m:sub>
                              <m:r>
                                <a:rPr lang="es-PE" sz="1200" i="1">
                                  <a:solidFill>
                                    <a:srgbClr val="212121"/>
                                  </a:solidFill>
                                  <a:latin typeface="Cambria Math" panose="02040503050406030204" pitchFamily="18" charset="0"/>
                                </a:rPr>
                                <m:t>2</m:t>
                              </m:r>
                            </m:sub>
                          </m:sSub>
                          <m:r>
                            <a:rPr lang="es-PE" sz="1200" i="1">
                              <a:solidFill>
                                <a:srgbClr val="212121"/>
                              </a:solidFill>
                              <a:latin typeface="Cambria Math" panose="02040503050406030204" pitchFamily="18" charset="0"/>
                            </a:rPr>
                            <m:t> ∗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2</m:t>
                                  </m:r>
                                </m:sub>
                              </m:sSub>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m:t>
                          </m:r>
                          <m:f>
                            <m:fPr>
                              <m:ctrlPr>
                                <a:rPr lang="es-PE"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𝐿</m:t>
                                  </m:r>
                                </m:e>
                                <m:sub>
                                  <m:r>
                                    <a:rPr lang="es-PE" sz="1200" i="1">
                                      <a:solidFill>
                                        <a:srgbClr val="212121"/>
                                      </a:solidFill>
                                      <a:latin typeface="Cambria Math" panose="02040503050406030204" pitchFamily="18" charset="0"/>
                                    </a:rPr>
                                    <m:t>3</m:t>
                                  </m:r>
                                </m:sub>
                              </m:sSub>
                            </m:num>
                            <m:den>
                              <m:r>
                                <a:rPr lang="es-PE" sz="1200" i="1">
                                  <a:solidFill>
                                    <a:srgbClr val="212121"/>
                                  </a:solidFill>
                                  <a:latin typeface="Cambria Math" panose="02040503050406030204" pitchFamily="18" charset="0"/>
                                </a:rPr>
                                <m:t>2</m:t>
                              </m:r>
                            </m:den>
                          </m:f>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3</m:t>
                                  </m:r>
                                </m:sub>
                              </m:sSub>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e>
                      </m:d>
                      <m:r>
                        <a:rPr lang="es-PE" sz="1200" i="1">
                          <a:solidFill>
                            <a:srgbClr val="212121"/>
                          </a:solidFill>
                          <a:latin typeface="Cambria Math" panose="02040503050406030204" pitchFamily="18" charset="0"/>
                        </a:rPr>
                        <m:t>𝑠𝑖𝑛</m:t>
                      </m:r>
                      <m:r>
                        <a:rPr lang="es-PE" sz="1200" i="1">
                          <a:solidFill>
                            <a:srgbClr val="212121"/>
                          </a:solidFill>
                          <a:latin typeface="Cambria Math" panose="02040503050406030204" pitchFamily="18" charset="0"/>
                        </a:rPr>
                        <m:t>(</m:t>
                      </m:r>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1</m:t>
                          </m:r>
                        </m:sub>
                      </m:sSub>
                      <m:r>
                        <a:rPr lang="es-PE" sz="1200" i="1">
                          <a:solidFill>
                            <a:srgbClr val="212121"/>
                          </a:solidFill>
                          <a:latin typeface="Cambria Math" panose="02040503050406030204" pitchFamily="18" charset="0"/>
                        </a:rPr>
                        <m:t>(</m:t>
                      </m:r>
                      <m:r>
                        <a:rPr lang="es-PE" sz="1200" i="1">
                          <a:solidFill>
                            <a:srgbClr val="212121"/>
                          </a:solidFill>
                          <a:latin typeface="Cambria Math" panose="02040503050406030204" pitchFamily="18" charset="0"/>
                        </a:rPr>
                        <m:t>𝑡</m:t>
                      </m:r>
                      <m:r>
                        <a:rPr lang="es-PE" sz="1200" i="1">
                          <a:solidFill>
                            <a:srgbClr val="212121"/>
                          </a:solidFill>
                          <a:latin typeface="Cambria Math" panose="02040503050406030204" pitchFamily="18" charset="0"/>
                        </a:rPr>
                        <m:t>))</m:t>
                      </m:r>
                    </m:oMath>
                  </m:oMathPara>
                </a14:m>
                <a:endParaRPr lang="es-PE" sz="1200" dirty="0">
                  <a:solidFill>
                    <a:srgbClr val="212121"/>
                  </a:solidFill>
                </a:endParaRPr>
              </a:p>
              <a:p>
                <a:pPr/>
                <a14:m>
                  <m:oMathPara xmlns:m="http://schemas.openxmlformats.org/officeDocument/2006/math">
                    <m:oMathParaPr>
                      <m:jc m:val="left"/>
                    </m:oMathParaPr>
                    <m:oMath xmlns:m="http://schemas.openxmlformats.org/officeDocument/2006/math">
                      <m:r>
                        <a:rPr lang="fr-FR" sz="1200" i="1" smtClean="0">
                          <a:solidFill>
                            <a:srgbClr val="212121"/>
                          </a:solidFill>
                          <a:latin typeface="Cambria Math" panose="02040503050406030204" pitchFamily="18" charset="0"/>
                        </a:rPr>
                        <m:t>𝑧</m:t>
                      </m:r>
                      <m:r>
                        <a:rPr lang="fr-FR" sz="1200" i="1" smtClean="0">
                          <a:solidFill>
                            <a:srgbClr val="212121"/>
                          </a:solidFill>
                          <a:latin typeface="Cambria Math" panose="02040503050406030204" pitchFamily="18" charset="0"/>
                        </a:rPr>
                        <m:t>3 = </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1</m:t>
                          </m:r>
                        </m:sub>
                      </m:sSub>
                      <m:r>
                        <a:rPr lang="fr-FR" sz="1200" i="1">
                          <a:solidFill>
                            <a:srgbClr val="212121"/>
                          </a:solidFill>
                          <a:latin typeface="Cambria Math" panose="02040503050406030204" pitchFamily="18" charset="0"/>
                        </a:rPr>
                        <m:t> +</m:t>
                      </m:r>
                      <m:f>
                        <m:fPr>
                          <m:ctrlPr>
                            <a:rPr lang="fr-FR" sz="1200" b="0" i="1" smtClean="0">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2</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2</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3</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3</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oMath>
                  </m:oMathPara>
                </a14:m>
                <a:endParaRPr lang="es-PE" sz="1200" dirty="0"/>
              </a:p>
            </p:txBody>
          </p:sp>
        </mc:Choice>
        <mc:Fallback>
          <p:sp>
            <p:nvSpPr>
              <p:cNvPr id="114" name="CuadroTexto 113">
                <a:extLst>
                  <a:ext uri="{FF2B5EF4-FFF2-40B4-BE49-F238E27FC236}">
                    <a16:creationId xmlns:a16="http://schemas.microsoft.com/office/drawing/2014/main" id="{B1EDA20C-9112-D20D-E37B-947ACCE5DF59}"/>
                  </a:ext>
                </a:extLst>
              </p:cNvPr>
              <p:cNvSpPr txBox="1">
                <a:spLocks noRot="1" noChangeAspect="1" noMove="1" noResize="1" noEditPoints="1" noAdjustHandles="1" noChangeArrowheads="1" noChangeShapeType="1" noTextEdit="1"/>
              </p:cNvSpPr>
              <p:nvPr/>
            </p:nvSpPr>
            <p:spPr>
              <a:xfrm>
                <a:off x="9725213" y="3494912"/>
                <a:ext cx="4341309" cy="1266822"/>
              </a:xfrm>
              <a:prstGeom prst="rect">
                <a:avLst/>
              </a:prstGeom>
              <a:blipFill>
                <a:blip r:embed="rId15"/>
                <a:stretch>
                  <a:fillRect/>
                </a:stretch>
              </a:blipFill>
            </p:spPr>
            <p:txBody>
              <a:bodyPr/>
              <a:lstStyle/>
              <a:p>
                <a:r>
                  <a:rPr lang="es-PE">
                    <a:noFill/>
                  </a:rPr>
                  <a:t> </a:t>
                </a:r>
              </a:p>
            </p:txBody>
          </p:sp>
        </mc:Fallback>
      </mc:AlternateContent>
      <p:sp>
        <p:nvSpPr>
          <p:cNvPr id="115" name="Shape 105">
            <a:extLst>
              <a:ext uri="{FF2B5EF4-FFF2-40B4-BE49-F238E27FC236}">
                <a16:creationId xmlns:a16="http://schemas.microsoft.com/office/drawing/2014/main" id="{7A726473-AC68-6735-5AB9-14B734751EAE}"/>
              </a:ext>
            </a:extLst>
          </p:cNvPr>
          <p:cNvSpPr/>
          <p:nvPr/>
        </p:nvSpPr>
        <p:spPr>
          <a:xfrm>
            <a:off x="5157163" y="17506290"/>
            <a:ext cx="3237455" cy="369333"/>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lvl="0" algn="just"/>
            <a:r>
              <a:rPr lang="es-MX" b="1" dirty="0"/>
              <a:t>Ecuaciones de energía eslabón dos</a:t>
            </a:r>
            <a:endParaRPr lang="es-PE" b="1" dirty="0">
              <a:solidFill>
                <a:schemeClr val="dk1"/>
              </a:solidFill>
              <a:latin typeface="Calibri"/>
              <a:ea typeface="Calibri"/>
              <a:cs typeface="Calibri"/>
              <a:sym typeface="Calibri"/>
            </a:endParaRPr>
          </a:p>
        </p:txBody>
      </p:sp>
      <p:pic>
        <p:nvPicPr>
          <p:cNvPr id="116" name="Imagen 115">
            <a:extLst>
              <a:ext uri="{FF2B5EF4-FFF2-40B4-BE49-F238E27FC236}">
                <a16:creationId xmlns:a16="http://schemas.microsoft.com/office/drawing/2014/main" id="{C6CA6935-4A32-FDA0-9A22-48120F470CD3}"/>
              </a:ext>
            </a:extLst>
          </p:cNvPr>
          <p:cNvPicPr>
            <a:picLocks noChangeAspect="1"/>
          </p:cNvPicPr>
          <p:nvPr/>
        </p:nvPicPr>
        <p:blipFill rotWithShape="1">
          <a:blip r:embed="rId16"/>
          <a:srcRect l="15254" t="54951" r="16600"/>
          <a:stretch/>
        </p:blipFill>
        <p:spPr>
          <a:xfrm>
            <a:off x="967379" y="18903680"/>
            <a:ext cx="2131564" cy="1889374"/>
          </a:xfrm>
          <a:prstGeom prst="rect">
            <a:avLst/>
          </a:prstGeom>
        </p:spPr>
      </p:pic>
      <p:pic>
        <p:nvPicPr>
          <p:cNvPr id="117" name="Imagen 116">
            <a:extLst>
              <a:ext uri="{FF2B5EF4-FFF2-40B4-BE49-F238E27FC236}">
                <a16:creationId xmlns:a16="http://schemas.microsoft.com/office/drawing/2014/main" id="{F7C25B62-CD1D-214C-0BF8-C659B5D2B9B1}"/>
              </a:ext>
            </a:extLst>
          </p:cNvPr>
          <p:cNvPicPr>
            <a:picLocks noChangeAspect="1"/>
          </p:cNvPicPr>
          <p:nvPr/>
        </p:nvPicPr>
        <p:blipFill rotWithShape="1">
          <a:blip r:embed="rId17"/>
          <a:srcRect t="51836" r="3650"/>
          <a:stretch/>
        </p:blipFill>
        <p:spPr>
          <a:xfrm>
            <a:off x="5461792" y="19206417"/>
            <a:ext cx="2671258" cy="1545185"/>
          </a:xfrm>
          <a:prstGeom prst="rect">
            <a:avLst/>
          </a:prstGeom>
        </p:spPr>
      </p:pic>
      <p:pic>
        <p:nvPicPr>
          <p:cNvPr id="118" name="Imagen 117">
            <a:extLst>
              <a:ext uri="{FF2B5EF4-FFF2-40B4-BE49-F238E27FC236}">
                <a16:creationId xmlns:a16="http://schemas.microsoft.com/office/drawing/2014/main" id="{E7F2D5C5-E1C4-1AC8-E629-A5AB53A851BF}"/>
              </a:ext>
            </a:extLst>
          </p:cNvPr>
          <p:cNvPicPr>
            <a:picLocks noChangeAspect="1"/>
          </p:cNvPicPr>
          <p:nvPr/>
        </p:nvPicPr>
        <p:blipFill rotWithShape="1">
          <a:blip r:embed="rId18"/>
          <a:srcRect l="186" t="48128" b="16079"/>
          <a:stretch/>
        </p:blipFill>
        <p:spPr>
          <a:xfrm>
            <a:off x="9444737" y="5082539"/>
            <a:ext cx="3741483" cy="1561038"/>
          </a:xfrm>
          <a:prstGeom prst="rect">
            <a:avLst/>
          </a:prstGeom>
        </p:spPr>
      </p:pic>
      <p:pic>
        <p:nvPicPr>
          <p:cNvPr id="119" name="Imagen 118">
            <a:extLst>
              <a:ext uri="{FF2B5EF4-FFF2-40B4-BE49-F238E27FC236}">
                <a16:creationId xmlns:a16="http://schemas.microsoft.com/office/drawing/2014/main" id="{CDC13195-037C-156F-6FD4-C53007EEAE58}"/>
              </a:ext>
            </a:extLst>
          </p:cNvPr>
          <p:cNvPicPr>
            <a:picLocks noChangeAspect="1"/>
          </p:cNvPicPr>
          <p:nvPr/>
        </p:nvPicPr>
        <p:blipFill rotWithShape="1">
          <a:blip r:embed="rId19"/>
          <a:srcRect l="7720" t="54344" b="9463"/>
          <a:stretch/>
        </p:blipFill>
        <p:spPr>
          <a:xfrm>
            <a:off x="14679073" y="8864452"/>
            <a:ext cx="3651576" cy="1467249"/>
          </a:xfrm>
          <a:prstGeom prst="rect">
            <a:avLst/>
          </a:prstGeom>
        </p:spPr>
      </p:pic>
      <p:sp>
        <p:nvSpPr>
          <p:cNvPr id="120" name="Shape 105">
            <a:extLst>
              <a:ext uri="{FF2B5EF4-FFF2-40B4-BE49-F238E27FC236}">
                <a16:creationId xmlns:a16="http://schemas.microsoft.com/office/drawing/2014/main" id="{D0676E22-65DA-D40B-91E0-20BE896B4190}"/>
              </a:ext>
            </a:extLst>
          </p:cNvPr>
          <p:cNvSpPr/>
          <p:nvPr/>
        </p:nvSpPr>
        <p:spPr>
          <a:xfrm>
            <a:off x="10123781" y="3083694"/>
            <a:ext cx="3237455" cy="369333"/>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lvl="0" algn="just"/>
            <a:r>
              <a:rPr lang="es-MX" b="1" dirty="0"/>
              <a:t>Ecuaciones de energía eslabón 3</a:t>
            </a:r>
            <a:endParaRPr lang="es-PE" b="1" dirty="0">
              <a:solidFill>
                <a:schemeClr val="dk1"/>
              </a:solidFill>
              <a:latin typeface="Calibri"/>
              <a:ea typeface="Calibri"/>
              <a:cs typeface="Calibri"/>
              <a:sym typeface="Calibri"/>
            </a:endParaRPr>
          </a:p>
        </p:txBody>
      </p:sp>
      <p:sp>
        <p:nvSpPr>
          <p:cNvPr id="121" name="Shape 105">
            <a:extLst>
              <a:ext uri="{FF2B5EF4-FFF2-40B4-BE49-F238E27FC236}">
                <a16:creationId xmlns:a16="http://schemas.microsoft.com/office/drawing/2014/main" id="{D42D4410-C2BC-6F8D-3C34-62AF26ABA04C}"/>
              </a:ext>
            </a:extLst>
          </p:cNvPr>
          <p:cNvSpPr/>
          <p:nvPr/>
        </p:nvSpPr>
        <p:spPr>
          <a:xfrm>
            <a:off x="14673792" y="3050073"/>
            <a:ext cx="3237455" cy="369333"/>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lvl="0" algn="just"/>
            <a:r>
              <a:rPr lang="es-MX" b="1" dirty="0"/>
              <a:t>Ecuaciones de energía eslabón 4</a:t>
            </a:r>
            <a:endParaRPr lang="es-PE" b="1"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122" name="CuadroTexto 121">
                <a:extLst>
                  <a:ext uri="{FF2B5EF4-FFF2-40B4-BE49-F238E27FC236}">
                    <a16:creationId xmlns:a16="http://schemas.microsoft.com/office/drawing/2014/main" id="{6ED81E92-2ADD-D9E4-B6BC-3B74F8E0BE85}"/>
                  </a:ext>
                </a:extLst>
              </p:cNvPr>
              <p:cNvSpPr txBox="1">
                <a:spLocks/>
              </p:cNvSpPr>
              <p:nvPr/>
            </p:nvSpPr>
            <p:spPr>
              <a:xfrm>
                <a:off x="9210463" y="7567819"/>
                <a:ext cx="5219531" cy="1125886"/>
              </a:xfrm>
              <a:prstGeom prst="rect">
                <a:avLst/>
              </a:prstGeom>
              <a:noFill/>
            </p:spPr>
            <p:txBody>
              <a:bodyPr wrap="square" numCol="2">
                <a:spAutoFit/>
              </a:bodyPr>
              <a:lstStyle/>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𝑥</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𝑥</m:t>
                          </m:r>
                        </m:e>
                        <m:sub>
                          <m:r>
                            <a:rPr lang="fr-FR" sz="1200" i="1">
                              <a:solidFill>
                                <a:srgbClr val="212121"/>
                              </a:solidFill>
                              <a:latin typeface="Cambria Math" panose="02040503050406030204" pitchFamily="18" charset="0"/>
                            </a:rPr>
                            <m:t>3</m:t>
                          </m:r>
                        </m:sub>
                      </m:sSub>
                      <m:r>
                        <a:rPr lang="fr-FR" sz="1200" i="1">
                          <a:solidFill>
                            <a:srgbClr val="212121"/>
                          </a:solidFill>
                          <a:latin typeface="Cambria Math" panose="02040503050406030204" pitchFamily="18" charset="0"/>
                        </a:rPr>
                        <m:t> +</m:t>
                      </m:r>
                      <m:f>
                        <m:fPr>
                          <m:ctrlPr>
                            <a:rPr lang="fr-FR" sz="1200" b="0" i="1" smtClean="0">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3</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3</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es-PE" sz="1200" b="0" i="1" smtClean="0">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1</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 </m:t>
                      </m:r>
                      <m:r>
                        <a:rPr lang="fr-FR" sz="1200" i="1" smtClean="0">
                          <a:solidFill>
                            <a:srgbClr val="212121"/>
                          </a:solidFill>
                          <a:latin typeface="Cambria Math" panose="02040503050406030204" pitchFamily="18" charset="0"/>
                        </a:rPr>
                        <m:t>+</m:t>
                      </m:r>
                      <m:f>
                        <m:fPr>
                          <m:ctrlPr>
                            <a:rPr lang="fr-FR" sz="1200" i="1">
                              <a:solidFill>
                                <a:srgbClr val="212121"/>
                              </a:solidFill>
                              <a:latin typeface="Cambria Math" panose="02040503050406030204" pitchFamily="18" charset="0"/>
                            </a:rPr>
                          </m:ctrlPr>
                        </m:fPr>
                        <m:num>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4</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4</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1</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oMath>
                  </m:oMathPara>
                </a14:m>
                <a:endParaRPr lang="es-PE" sz="1200" dirty="0">
                  <a:solidFill>
                    <a:srgbClr val="212121"/>
                  </a:solidFill>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𝑧</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𝑧</m:t>
                          </m:r>
                        </m:e>
                        <m:sub>
                          <m:r>
                            <a:rPr lang="fr-FR" sz="1200" i="1">
                              <a:solidFill>
                                <a:srgbClr val="212121"/>
                              </a:solidFill>
                              <a:latin typeface="Cambria Math" panose="02040503050406030204" pitchFamily="18" charset="0"/>
                            </a:rPr>
                            <m:t>3</m:t>
                          </m:r>
                        </m:sub>
                      </m:sSub>
                      <m:r>
                        <a:rPr lang="fr-FR" sz="1200" i="1">
                          <a:solidFill>
                            <a:srgbClr val="212121"/>
                          </a:solidFill>
                          <a:latin typeface="Cambria Math" panose="02040503050406030204" pitchFamily="18" charset="0"/>
                        </a:rPr>
                        <m:t> +</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3</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3</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4</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 </m:t>
                      </m:r>
                      <m:r>
                        <a:rPr lang="fr-FR" sz="1200" i="1">
                          <a:solidFill>
                            <a:srgbClr val="212121"/>
                          </a:solidFill>
                          <a:latin typeface="Cambria Math" panose="02040503050406030204" pitchFamily="18" charset="0"/>
                        </a:rPr>
                        <m:t>𝑐𝑜𝑠</m:t>
                      </m:r>
                      <m:r>
                        <a:rPr lang="fr-FR" sz="1200" i="1">
                          <a:solidFill>
                            <a:srgbClr val="212121"/>
                          </a:solidFill>
                          <a:latin typeface="Cambria Math" panose="02040503050406030204" pitchFamily="18" charset="0"/>
                        </a:rPr>
                        <m:t>(</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m:t>
                      </m:r>
                      <m:r>
                        <a:rPr lang="fr-FR" sz="1200" i="1">
                          <a:solidFill>
                            <a:srgbClr val="212121"/>
                          </a:solidFill>
                          <a:latin typeface="Cambria Math" panose="02040503050406030204" pitchFamily="18" charset="0"/>
                        </a:rPr>
                        <m:t>𝑡</m:t>
                      </m:r>
                      <m:r>
                        <a:rPr lang="fr-FR" sz="1200" i="1">
                          <a:solidFill>
                            <a:srgbClr val="212121"/>
                          </a:solidFill>
                          <a:latin typeface="Cambria Math" panose="02040503050406030204" pitchFamily="18" charset="0"/>
                        </a:rPr>
                        <m:t>))</m:t>
                      </m:r>
                    </m:oMath>
                  </m:oMathPara>
                </a14:m>
                <a:endParaRPr lang="es-PE" sz="1200" b="0" i="0" dirty="0">
                  <a:solidFill>
                    <a:srgbClr val="212121"/>
                  </a:solidFill>
                  <a:effectLst/>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𝑦</m:t>
                          </m:r>
                        </m:e>
                        <m:sub>
                          <m:r>
                            <a:rPr lang="es-PE" sz="1200" i="1">
                              <a:solidFill>
                                <a:srgbClr val="212121"/>
                              </a:solidFill>
                              <a:latin typeface="Cambria Math" panose="02040503050406030204" pitchFamily="18" charset="0"/>
                            </a:rPr>
                            <m:t>4</m:t>
                          </m:r>
                        </m:sub>
                      </m:sSub>
                      <m:r>
                        <a:rPr lang="es-PE"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𝑦</m:t>
                          </m:r>
                        </m:e>
                        <m:sub>
                          <m:r>
                            <a:rPr lang="es-PE" sz="1200" i="1">
                              <a:solidFill>
                                <a:srgbClr val="212121"/>
                              </a:solidFill>
                              <a:latin typeface="Cambria Math" panose="02040503050406030204" pitchFamily="18" charset="0"/>
                            </a:rPr>
                            <m:t>3</m:t>
                          </m:r>
                        </m:sub>
                      </m:sSub>
                      <m:r>
                        <a:rPr lang="es-PE" sz="1200" i="1">
                          <a:solidFill>
                            <a:srgbClr val="212121"/>
                          </a:solidFill>
                          <a:latin typeface="Cambria Math" panose="02040503050406030204" pitchFamily="18" charset="0"/>
                        </a:rPr>
                        <m:t> +</m:t>
                      </m:r>
                      <m:f>
                        <m:fPr>
                          <m:ctrlPr>
                            <a:rPr lang="es-PE"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𝐿</m:t>
                              </m:r>
                            </m:e>
                            <m:sub>
                              <m:r>
                                <a:rPr lang="es-PE" sz="1200" i="1">
                                  <a:solidFill>
                                    <a:srgbClr val="212121"/>
                                  </a:solidFill>
                                  <a:latin typeface="Cambria Math" panose="02040503050406030204" pitchFamily="18" charset="0"/>
                                </a:rPr>
                                <m:t>3</m:t>
                              </m:r>
                            </m:sub>
                          </m:sSub>
                        </m:num>
                        <m:den>
                          <m:r>
                            <a:rPr lang="es-PE" sz="1200" i="1">
                              <a:solidFill>
                                <a:srgbClr val="212121"/>
                              </a:solidFill>
                              <a:latin typeface="Cambria Math" panose="02040503050406030204" pitchFamily="18" charset="0"/>
                            </a:rPr>
                            <m:t>2</m:t>
                          </m:r>
                        </m:den>
                      </m:f>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3</m:t>
                              </m:r>
                            </m:sub>
                          </m:sSub>
                          <m:d>
                            <m:dPr>
                              <m:ctrlPr>
                                <a:rPr lang="es-PE" sz="1200" b="0" i="1" smtClean="0">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1</m:t>
                              </m:r>
                            </m:sub>
                          </m:sSub>
                          <m:d>
                            <m:dPr>
                              <m:ctrlPr>
                                <a:rPr lang="es-PE" sz="1200" b="0" i="1" smtClean="0">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m:t>
                      </m:r>
                      <m:f>
                        <m:fPr>
                          <m:ctrlPr>
                            <a:rPr lang="es-PE" sz="1200" i="1">
                              <a:solidFill>
                                <a:srgbClr val="212121"/>
                              </a:solidFill>
                              <a:latin typeface="Cambria Math" panose="02040503050406030204" pitchFamily="18" charset="0"/>
                            </a:rPr>
                          </m:ctrlPr>
                        </m:fPr>
                        <m:num>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𝐿</m:t>
                              </m:r>
                            </m:e>
                            <m:sub>
                              <m:r>
                                <a:rPr lang="es-PE" sz="1200" i="1">
                                  <a:solidFill>
                                    <a:srgbClr val="212121"/>
                                  </a:solidFill>
                                  <a:latin typeface="Cambria Math" panose="02040503050406030204" pitchFamily="18" charset="0"/>
                                </a:rPr>
                                <m:t>4</m:t>
                              </m:r>
                            </m:sub>
                          </m:sSub>
                        </m:num>
                        <m:den>
                          <m:r>
                            <a:rPr lang="es-PE" sz="1200" i="1">
                              <a:solidFill>
                                <a:srgbClr val="212121"/>
                              </a:solidFill>
                              <a:latin typeface="Cambria Math" panose="02040503050406030204" pitchFamily="18" charset="0"/>
                            </a:rPr>
                            <m:t>2</m:t>
                          </m:r>
                        </m:den>
                      </m:f>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4</m:t>
                              </m:r>
                            </m:sub>
                          </m:sSub>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1</m:t>
                              </m:r>
                            </m:sub>
                          </m:sSub>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oMath>
                  </m:oMathPara>
                </a14:m>
                <a:endParaRPr lang="es-PE" sz="1200" b="0" i="0" dirty="0">
                  <a:solidFill>
                    <a:srgbClr val="212121"/>
                  </a:solidFill>
                  <a:effectLst/>
                  <a:latin typeface="Menlo"/>
                </a:endParaRPr>
              </a:p>
            </p:txBody>
          </p:sp>
        </mc:Choice>
        <mc:Fallback>
          <p:sp>
            <p:nvSpPr>
              <p:cNvPr id="122" name="CuadroTexto 121">
                <a:extLst>
                  <a:ext uri="{FF2B5EF4-FFF2-40B4-BE49-F238E27FC236}">
                    <a16:creationId xmlns:a16="http://schemas.microsoft.com/office/drawing/2014/main" id="{6ED81E92-2ADD-D9E4-B6BC-3B74F8E0BE85}"/>
                  </a:ext>
                </a:extLst>
              </p:cNvPr>
              <p:cNvSpPr txBox="1">
                <a:spLocks noRot="1" noChangeAspect="1" noMove="1" noResize="1" noEditPoints="1" noAdjustHandles="1" noChangeArrowheads="1" noChangeShapeType="1" noTextEdit="1"/>
              </p:cNvSpPr>
              <p:nvPr/>
            </p:nvSpPr>
            <p:spPr>
              <a:xfrm>
                <a:off x="9210463" y="7567819"/>
                <a:ext cx="5219531" cy="1125886"/>
              </a:xfrm>
              <a:prstGeom prst="rect">
                <a:avLst/>
              </a:prstGeom>
              <a:blipFill>
                <a:blip r:embed="rId20"/>
                <a:stretch>
                  <a:fillRect/>
                </a:stretch>
              </a:blipFill>
            </p:spPr>
            <p:txBody>
              <a:bodyPr/>
              <a:lstStyle/>
              <a:p>
                <a:r>
                  <a:rPr lang="es-PE">
                    <a:noFill/>
                  </a:rPr>
                  <a:t> </a:t>
                </a:r>
              </a:p>
            </p:txBody>
          </p:sp>
        </mc:Fallback>
      </mc:AlternateContent>
      <p:pic>
        <p:nvPicPr>
          <p:cNvPr id="125" name="Imagen 124">
            <a:extLst>
              <a:ext uri="{FF2B5EF4-FFF2-40B4-BE49-F238E27FC236}">
                <a16:creationId xmlns:a16="http://schemas.microsoft.com/office/drawing/2014/main" id="{AF89883F-9D3A-1689-BC78-E9F84F4F09D6}"/>
              </a:ext>
            </a:extLst>
          </p:cNvPr>
          <p:cNvPicPr>
            <a:picLocks noChangeAspect="1"/>
          </p:cNvPicPr>
          <p:nvPr/>
        </p:nvPicPr>
        <p:blipFill rotWithShape="1">
          <a:blip r:embed="rId21"/>
          <a:srcRect t="59884"/>
          <a:stretch/>
        </p:blipFill>
        <p:spPr>
          <a:xfrm>
            <a:off x="9933858" y="8949644"/>
            <a:ext cx="3989172" cy="1537207"/>
          </a:xfrm>
          <a:prstGeom prst="rect">
            <a:avLst/>
          </a:prstGeom>
        </p:spPr>
      </p:pic>
      <mc:AlternateContent xmlns:mc="http://schemas.openxmlformats.org/markup-compatibility/2006">
        <mc:Choice xmlns:a14="http://schemas.microsoft.com/office/drawing/2010/main" Requires="a14">
          <p:sp>
            <p:nvSpPr>
              <p:cNvPr id="126" name="CuadroTexto 125">
                <a:extLst>
                  <a:ext uri="{FF2B5EF4-FFF2-40B4-BE49-F238E27FC236}">
                    <a16:creationId xmlns:a16="http://schemas.microsoft.com/office/drawing/2014/main" id="{5CF9606C-FD81-C775-309A-16DE3D7B57FB}"/>
                  </a:ext>
                </a:extLst>
              </p:cNvPr>
              <p:cNvSpPr txBox="1">
                <a:spLocks/>
              </p:cNvSpPr>
              <p:nvPr/>
            </p:nvSpPr>
            <p:spPr>
              <a:xfrm>
                <a:off x="14066522" y="7512150"/>
                <a:ext cx="5219531" cy="1125886"/>
              </a:xfrm>
              <a:prstGeom prst="rect">
                <a:avLst/>
              </a:prstGeom>
              <a:noFill/>
            </p:spPr>
            <p:txBody>
              <a:bodyPr wrap="square" numCol="2">
                <a:spAutoFit/>
              </a:bodyPr>
              <a:lstStyle/>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𝑥</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𝑥</m:t>
                          </m:r>
                        </m:e>
                        <m:sub>
                          <m:r>
                            <a:rPr lang="fr-FR" sz="1200" i="1">
                              <a:solidFill>
                                <a:srgbClr val="212121"/>
                              </a:solidFill>
                              <a:latin typeface="Cambria Math" panose="02040503050406030204" pitchFamily="18" charset="0"/>
                            </a:rPr>
                            <m:t>3</m:t>
                          </m:r>
                        </m:sub>
                      </m:sSub>
                      <m:r>
                        <a:rPr lang="fr-FR" sz="1200" i="1">
                          <a:solidFill>
                            <a:srgbClr val="212121"/>
                          </a:solidFill>
                          <a:latin typeface="Cambria Math" panose="02040503050406030204" pitchFamily="18" charset="0"/>
                        </a:rPr>
                        <m:t> +</m:t>
                      </m:r>
                      <m:f>
                        <m:fPr>
                          <m:ctrlPr>
                            <a:rPr lang="fr-FR" sz="1200" b="0" i="1" smtClean="0">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3</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3</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es-PE" sz="1200" b="0" i="1" smtClean="0">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1</m:t>
                              </m:r>
                            </m:sub>
                          </m:sSub>
                          <m:d>
                            <m:dPr>
                              <m:ctrlPr>
                                <a:rPr lang="fr-FR" sz="1200" b="0" i="1" smtClean="0">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 </m:t>
                      </m:r>
                      <m:r>
                        <a:rPr lang="fr-FR" sz="1200" i="1" smtClean="0">
                          <a:solidFill>
                            <a:srgbClr val="212121"/>
                          </a:solidFill>
                          <a:latin typeface="Cambria Math" panose="02040503050406030204" pitchFamily="18" charset="0"/>
                        </a:rPr>
                        <m:t>+</m:t>
                      </m:r>
                      <m:f>
                        <m:fPr>
                          <m:ctrlPr>
                            <a:rPr lang="fr-FR" sz="1200" i="1">
                              <a:solidFill>
                                <a:srgbClr val="212121"/>
                              </a:solidFill>
                              <a:latin typeface="Cambria Math" panose="02040503050406030204" pitchFamily="18" charset="0"/>
                            </a:rPr>
                          </m:ctrlPr>
                        </m:fPr>
                        <m:num>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4</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𝑠𝑖𝑛</m:t>
                      </m:r>
                      <m:d>
                        <m:dPr>
                          <m:ctrlPr>
                            <a:rPr lang="fr-FR"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4</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1</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oMath>
                  </m:oMathPara>
                </a14:m>
                <a:endParaRPr lang="es-PE" sz="1200" dirty="0">
                  <a:solidFill>
                    <a:srgbClr val="212121"/>
                  </a:solidFill>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𝑧</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𝑧</m:t>
                          </m:r>
                        </m:e>
                        <m:sub>
                          <m:r>
                            <a:rPr lang="fr-FR" sz="1200" i="1">
                              <a:solidFill>
                                <a:srgbClr val="212121"/>
                              </a:solidFill>
                              <a:latin typeface="Cambria Math" panose="02040503050406030204" pitchFamily="18" charset="0"/>
                            </a:rPr>
                            <m:t>3</m:t>
                          </m:r>
                        </m:sub>
                      </m:sSub>
                      <m:r>
                        <a:rPr lang="fr-FR" sz="1200" i="1">
                          <a:solidFill>
                            <a:srgbClr val="212121"/>
                          </a:solidFill>
                          <a:latin typeface="Cambria Math" panose="02040503050406030204" pitchFamily="18" charset="0"/>
                        </a:rPr>
                        <m:t> +</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3</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m:t>
                      </m:r>
                      <m:r>
                        <a:rPr lang="fr-FR" sz="1200" i="1">
                          <a:solidFill>
                            <a:srgbClr val="212121"/>
                          </a:solidFill>
                          <a:latin typeface="Cambria Math" panose="02040503050406030204" pitchFamily="18" charset="0"/>
                        </a:rPr>
                        <m:t>𝑐𝑜𝑠</m:t>
                      </m:r>
                      <m:d>
                        <m:dPr>
                          <m:ctrlPr>
                            <a:rPr lang="fr-FR"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3</m:t>
                              </m:r>
                            </m:sub>
                          </m:sSub>
                          <m:d>
                            <m:dPr>
                              <m:ctrlPr>
                                <a:rPr lang="fr-FR" sz="1200" i="1">
                                  <a:solidFill>
                                    <a:srgbClr val="212121"/>
                                  </a:solidFill>
                                  <a:latin typeface="Cambria Math" panose="02040503050406030204" pitchFamily="18" charset="0"/>
                                </a:rPr>
                              </m:ctrlPr>
                            </m:dPr>
                            <m:e>
                              <m:r>
                                <a:rPr lang="fr-FR" sz="1200" i="1">
                                  <a:solidFill>
                                    <a:srgbClr val="212121"/>
                                  </a:solidFill>
                                  <a:latin typeface="Cambria Math" panose="02040503050406030204" pitchFamily="18" charset="0"/>
                                </a:rPr>
                                <m:t>𝑡</m:t>
                              </m:r>
                            </m:e>
                          </m:d>
                        </m:e>
                      </m:d>
                      <m:r>
                        <a:rPr lang="fr-FR" sz="1200" i="1">
                          <a:solidFill>
                            <a:srgbClr val="212121"/>
                          </a:solidFill>
                          <a:latin typeface="Cambria Math" panose="02040503050406030204" pitchFamily="18" charset="0"/>
                        </a:rPr>
                        <m:t>+</m:t>
                      </m:r>
                      <m:f>
                        <m:fPr>
                          <m:ctrlPr>
                            <a:rPr lang="fr-FR"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𝐿</m:t>
                              </m:r>
                            </m:e>
                            <m:sub>
                              <m:r>
                                <a:rPr lang="fr-FR" sz="1200" i="1">
                                  <a:solidFill>
                                    <a:srgbClr val="212121"/>
                                  </a:solidFill>
                                  <a:latin typeface="Cambria Math" panose="02040503050406030204" pitchFamily="18" charset="0"/>
                                </a:rPr>
                                <m:t>4</m:t>
                              </m:r>
                            </m:sub>
                          </m:sSub>
                        </m:num>
                        <m:den>
                          <m:r>
                            <a:rPr lang="fr-FR" sz="1200" i="1">
                              <a:solidFill>
                                <a:srgbClr val="212121"/>
                              </a:solidFill>
                              <a:latin typeface="Cambria Math" panose="02040503050406030204" pitchFamily="18" charset="0"/>
                            </a:rPr>
                            <m:t>2</m:t>
                          </m:r>
                        </m:den>
                      </m:f>
                      <m:r>
                        <a:rPr lang="fr-FR" sz="1200" i="1">
                          <a:solidFill>
                            <a:srgbClr val="212121"/>
                          </a:solidFill>
                          <a:latin typeface="Cambria Math" panose="02040503050406030204" pitchFamily="18" charset="0"/>
                        </a:rPr>
                        <m:t> ∗ </m:t>
                      </m:r>
                      <m:r>
                        <a:rPr lang="fr-FR" sz="1200" i="1">
                          <a:solidFill>
                            <a:srgbClr val="212121"/>
                          </a:solidFill>
                          <a:latin typeface="Cambria Math" panose="02040503050406030204" pitchFamily="18" charset="0"/>
                        </a:rPr>
                        <m:t>𝑐𝑜𝑠</m:t>
                      </m:r>
                      <m:r>
                        <a:rPr lang="fr-FR" sz="1200" i="1">
                          <a:solidFill>
                            <a:srgbClr val="212121"/>
                          </a:solidFill>
                          <a:latin typeface="Cambria Math" panose="02040503050406030204" pitchFamily="18" charset="0"/>
                        </a:rPr>
                        <m:t>(</m:t>
                      </m:r>
                      <m:sSub>
                        <m:sSubPr>
                          <m:ctrlPr>
                            <a:rPr lang="es-PE" sz="1200" b="0" i="1" smtClean="0">
                              <a:solidFill>
                                <a:srgbClr val="212121"/>
                              </a:solidFill>
                              <a:latin typeface="Cambria Math" panose="02040503050406030204" pitchFamily="18" charset="0"/>
                            </a:rPr>
                          </m:ctrlPr>
                        </m:sSubPr>
                        <m:e>
                          <m:r>
                            <a:rPr lang="fr-FR" sz="1200" i="1">
                              <a:solidFill>
                                <a:srgbClr val="212121"/>
                              </a:solidFill>
                              <a:latin typeface="Cambria Math" panose="02040503050406030204" pitchFamily="18" charset="0"/>
                            </a:rPr>
                            <m:t>𝑞</m:t>
                          </m:r>
                        </m:e>
                        <m:sub>
                          <m:r>
                            <a:rPr lang="fr-FR" sz="1200" i="1">
                              <a:solidFill>
                                <a:srgbClr val="212121"/>
                              </a:solidFill>
                              <a:latin typeface="Cambria Math" panose="02040503050406030204" pitchFamily="18" charset="0"/>
                            </a:rPr>
                            <m:t>4</m:t>
                          </m:r>
                        </m:sub>
                      </m:sSub>
                      <m:r>
                        <a:rPr lang="fr-FR" sz="1200" i="1">
                          <a:solidFill>
                            <a:srgbClr val="212121"/>
                          </a:solidFill>
                          <a:latin typeface="Cambria Math" panose="02040503050406030204" pitchFamily="18" charset="0"/>
                        </a:rPr>
                        <m:t>(</m:t>
                      </m:r>
                      <m:r>
                        <a:rPr lang="fr-FR" sz="1200" i="1">
                          <a:solidFill>
                            <a:srgbClr val="212121"/>
                          </a:solidFill>
                          <a:latin typeface="Cambria Math" panose="02040503050406030204" pitchFamily="18" charset="0"/>
                        </a:rPr>
                        <m:t>𝑡</m:t>
                      </m:r>
                      <m:r>
                        <a:rPr lang="fr-FR" sz="1200" i="1">
                          <a:solidFill>
                            <a:srgbClr val="212121"/>
                          </a:solidFill>
                          <a:latin typeface="Cambria Math" panose="02040503050406030204" pitchFamily="18" charset="0"/>
                        </a:rPr>
                        <m:t>))</m:t>
                      </m:r>
                    </m:oMath>
                  </m:oMathPara>
                </a14:m>
                <a:endParaRPr lang="es-PE" sz="1200" b="0" i="0" dirty="0">
                  <a:solidFill>
                    <a:srgbClr val="212121"/>
                  </a:solidFill>
                  <a:effectLst/>
                  <a:latin typeface="Menlo"/>
                </a:endParaRPr>
              </a:p>
              <a:p>
                <a:pPr/>
                <a14:m>
                  <m:oMathPara xmlns:m="http://schemas.openxmlformats.org/officeDocument/2006/math">
                    <m:oMathParaPr>
                      <m:jc m:val="left"/>
                    </m:oMathParaPr>
                    <m:oMath xmlns:m="http://schemas.openxmlformats.org/officeDocument/2006/math">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𝑦</m:t>
                          </m:r>
                        </m:e>
                        <m:sub>
                          <m:r>
                            <a:rPr lang="es-PE" sz="1200" i="1">
                              <a:solidFill>
                                <a:srgbClr val="212121"/>
                              </a:solidFill>
                              <a:latin typeface="Cambria Math" panose="02040503050406030204" pitchFamily="18" charset="0"/>
                            </a:rPr>
                            <m:t>4</m:t>
                          </m:r>
                        </m:sub>
                      </m:sSub>
                      <m:r>
                        <a:rPr lang="es-PE" sz="1200" i="1">
                          <a:solidFill>
                            <a:srgbClr val="212121"/>
                          </a:solidFill>
                          <a:latin typeface="Cambria Math" panose="02040503050406030204" pitchFamily="18" charset="0"/>
                        </a:rPr>
                        <m:t> = </m:t>
                      </m:r>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𝑦</m:t>
                          </m:r>
                        </m:e>
                        <m:sub>
                          <m:r>
                            <a:rPr lang="es-PE" sz="1200" i="1">
                              <a:solidFill>
                                <a:srgbClr val="212121"/>
                              </a:solidFill>
                              <a:latin typeface="Cambria Math" panose="02040503050406030204" pitchFamily="18" charset="0"/>
                            </a:rPr>
                            <m:t>3</m:t>
                          </m:r>
                        </m:sub>
                      </m:sSub>
                      <m:r>
                        <a:rPr lang="es-PE" sz="1200" i="1">
                          <a:solidFill>
                            <a:srgbClr val="212121"/>
                          </a:solidFill>
                          <a:latin typeface="Cambria Math" panose="02040503050406030204" pitchFamily="18" charset="0"/>
                        </a:rPr>
                        <m:t> +</m:t>
                      </m:r>
                      <m:f>
                        <m:fPr>
                          <m:ctrlPr>
                            <a:rPr lang="es-PE" sz="1200" i="1">
                              <a:solidFill>
                                <a:srgbClr val="212121"/>
                              </a:solidFill>
                              <a:latin typeface="Cambria Math" panose="02040503050406030204" pitchFamily="18" charset="0"/>
                            </a:rPr>
                          </m:ctrlPr>
                        </m:fPr>
                        <m:num>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𝐿</m:t>
                              </m:r>
                            </m:e>
                            <m:sub>
                              <m:r>
                                <a:rPr lang="es-PE" sz="1200" i="1">
                                  <a:solidFill>
                                    <a:srgbClr val="212121"/>
                                  </a:solidFill>
                                  <a:latin typeface="Cambria Math" panose="02040503050406030204" pitchFamily="18" charset="0"/>
                                </a:rPr>
                                <m:t>3</m:t>
                              </m:r>
                            </m:sub>
                          </m:sSub>
                        </m:num>
                        <m:den>
                          <m:r>
                            <a:rPr lang="es-PE" sz="1200" i="1">
                              <a:solidFill>
                                <a:srgbClr val="212121"/>
                              </a:solidFill>
                              <a:latin typeface="Cambria Math" panose="02040503050406030204" pitchFamily="18" charset="0"/>
                            </a:rPr>
                            <m:t>2</m:t>
                          </m:r>
                        </m:den>
                      </m:f>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3</m:t>
                              </m:r>
                            </m:sub>
                          </m:sSub>
                          <m:d>
                            <m:dPr>
                              <m:ctrlPr>
                                <a:rPr lang="es-PE" sz="1200" b="0" i="1" smtClean="0">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b="0" i="1" smtClean="0">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1</m:t>
                              </m:r>
                            </m:sub>
                          </m:sSub>
                          <m:d>
                            <m:dPr>
                              <m:ctrlPr>
                                <a:rPr lang="es-PE" sz="1200" b="0" i="1" smtClean="0">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m:t>
                      </m:r>
                      <m:f>
                        <m:fPr>
                          <m:ctrlPr>
                            <a:rPr lang="es-PE" sz="1200" i="1">
                              <a:solidFill>
                                <a:srgbClr val="212121"/>
                              </a:solidFill>
                              <a:latin typeface="Cambria Math" panose="02040503050406030204" pitchFamily="18" charset="0"/>
                            </a:rPr>
                          </m:ctrlPr>
                        </m:fPr>
                        <m:num>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𝐿</m:t>
                              </m:r>
                            </m:e>
                            <m:sub>
                              <m:r>
                                <a:rPr lang="es-PE" sz="1200" i="1">
                                  <a:solidFill>
                                    <a:srgbClr val="212121"/>
                                  </a:solidFill>
                                  <a:latin typeface="Cambria Math" panose="02040503050406030204" pitchFamily="18" charset="0"/>
                                </a:rPr>
                                <m:t>4</m:t>
                              </m:r>
                            </m:sub>
                          </m:sSub>
                        </m:num>
                        <m:den>
                          <m:r>
                            <a:rPr lang="es-PE" sz="1200" i="1">
                              <a:solidFill>
                                <a:srgbClr val="212121"/>
                              </a:solidFill>
                              <a:latin typeface="Cambria Math" panose="02040503050406030204" pitchFamily="18" charset="0"/>
                            </a:rPr>
                            <m:t>2</m:t>
                          </m:r>
                        </m:den>
                      </m:f>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4</m:t>
                              </m:r>
                            </m:sub>
                          </m:sSub>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r>
                        <a:rPr lang="es-PE" sz="1200" i="1">
                          <a:solidFill>
                            <a:srgbClr val="212121"/>
                          </a:solidFill>
                          <a:latin typeface="Cambria Math" panose="02040503050406030204" pitchFamily="18" charset="0"/>
                        </a:rPr>
                        <m:t> </m:t>
                      </m:r>
                      <m:r>
                        <a:rPr lang="es-PE" sz="1200" i="1">
                          <a:solidFill>
                            <a:srgbClr val="212121"/>
                          </a:solidFill>
                          <a:latin typeface="Cambria Math" panose="02040503050406030204" pitchFamily="18" charset="0"/>
                        </a:rPr>
                        <m:t>𝑠𝑖𝑛</m:t>
                      </m:r>
                      <m:d>
                        <m:dPr>
                          <m:ctrlPr>
                            <a:rPr lang="es-PE" sz="1200" i="1">
                              <a:solidFill>
                                <a:srgbClr val="212121"/>
                              </a:solidFill>
                              <a:latin typeface="Cambria Math" panose="02040503050406030204" pitchFamily="18" charset="0"/>
                            </a:rPr>
                          </m:ctrlPr>
                        </m:dPr>
                        <m:e>
                          <m:sSub>
                            <m:sSubPr>
                              <m:ctrlPr>
                                <a:rPr lang="es-PE" sz="1200" i="1">
                                  <a:solidFill>
                                    <a:srgbClr val="212121"/>
                                  </a:solidFill>
                                  <a:latin typeface="Cambria Math" panose="02040503050406030204" pitchFamily="18" charset="0"/>
                                </a:rPr>
                              </m:ctrlPr>
                            </m:sSubPr>
                            <m:e>
                              <m:r>
                                <a:rPr lang="es-PE" sz="1200" i="1">
                                  <a:solidFill>
                                    <a:srgbClr val="212121"/>
                                  </a:solidFill>
                                  <a:latin typeface="Cambria Math" panose="02040503050406030204" pitchFamily="18" charset="0"/>
                                </a:rPr>
                                <m:t>𝑞</m:t>
                              </m:r>
                            </m:e>
                            <m:sub>
                              <m:r>
                                <a:rPr lang="es-PE" sz="1200" i="1">
                                  <a:solidFill>
                                    <a:srgbClr val="212121"/>
                                  </a:solidFill>
                                  <a:latin typeface="Cambria Math" panose="02040503050406030204" pitchFamily="18" charset="0"/>
                                </a:rPr>
                                <m:t>1</m:t>
                              </m:r>
                            </m:sub>
                          </m:sSub>
                          <m:d>
                            <m:dPr>
                              <m:ctrlPr>
                                <a:rPr lang="es-PE" sz="1200" i="1">
                                  <a:solidFill>
                                    <a:srgbClr val="212121"/>
                                  </a:solidFill>
                                  <a:latin typeface="Cambria Math" panose="02040503050406030204" pitchFamily="18" charset="0"/>
                                </a:rPr>
                              </m:ctrlPr>
                            </m:dPr>
                            <m:e>
                              <m:r>
                                <a:rPr lang="es-PE" sz="1200" i="1">
                                  <a:solidFill>
                                    <a:srgbClr val="212121"/>
                                  </a:solidFill>
                                  <a:latin typeface="Cambria Math" panose="02040503050406030204" pitchFamily="18" charset="0"/>
                                </a:rPr>
                                <m:t>𝑡</m:t>
                              </m:r>
                            </m:e>
                          </m:d>
                        </m:e>
                      </m:d>
                    </m:oMath>
                  </m:oMathPara>
                </a14:m>
                <a:endParaRPr lang="es-PE" sz="1200" b="0" i="0" dirty="0">
                  <a:solidFill>
                    <a:srgbClr val="212121"/>
                  </a:solidFill>
                  <a:effectLst/>
                  <a:latin typeface="Menlo"/>
                </a:endParaRPr>
              </a:p>
            </p:txBody>
          </p:sp>
        </mc:Choice>
        <mc:Fallback>
          <p:sp>
            <p:nvSpPr>
              <p:cNvPr id="126" name="CuadroTexto 125">
                <a:extLst>
                  <a:ext uri="{FF2B5EF4-FFF2-40B4-BE49-F238E27FC236}">
                    <a16:creationId xmlns:a16="http://schemas.microsoft.com/office/drawing/2014/main" id="{5CF9606C-FD81-C775-309A-16DE3D7B57FB}"/>
                  </a:ext>
                </a:extLst>
              </p:cNvPr>
              <p:cNvSpPr txBox="1">
                <a:spLocks noRot="1" noChangeAspect="1" noMove="1" noResize="1" noEditPoints="1" noAdjustHandles="1" noChangeArrowheads="1" noChangeShapeType="1" noTextEdit="1"/>
              </p:cNvSpPr>
              <p:nvPr/>
            </p:nvSpPr>
            <p:spPr>
              <a:xfrm>
                <a:off x="14066522" y="7512150"/>
                <a:ext cx="5219531" cy="1125886"/>
              </a:xfrm>
              <a:prstGeom prst="rect">
                <a:avLst/>
              </a:prstGeom>
              <a:blipFill>
                <a:blip r:embed="rId22"/>
                <a:stretch>
                  <a:fillRect/>
                </a:stretch>
              </a:blipFill>
            </p:spPr>
            <p:txBody>
              <a:bodyPr/>
              <a:lstStyle/>
              <a:p>
                <a:r>
                  <a:rPr lang="es-PE">
                    <a:noFill/>
                  </a:rPr>
                  <a:t> </a:t>
                </a:r>
              </a:p>
            </p:txBody>
          </p:sp>
        </mc:Fallback>
      </mc:AlternateContent>
      <p:pic>
        <p:nvPicPr>
          <p:cNvPr id="127" name="Imagen 126">
            <a:extLst>
              <a:ext uri="{FF2B5EF4-FFF2-40B4-BE49-F238E27FC236}">
                <a16:creationId xmlns:a16="http://schemas.microsoft.com/office/drawing/2014/main" id="{CD27AB41-55EA-45A0-AEA1-809C669EE266}"/>
              </a:ext>
            </a:extLst>
          </p:cNvPr>
          <p:cNvPicPr>
            <a:picLocks noChangeAspect="1"/>
          </p:cNvPicPr>
          <p:nvPr/>
        </p:nvPicPr>
        <p:blipFill rotWithShape="1">
          <a:blip r:embed="rId23"/>
          <a:srcRect l="8644" t="60239" r="4039"/>
          <a:stretch/>
        </p:blipFill>
        <p:spPr>
          <a:xfrm>
            <a:off x="14591199" y="4983444"/>
            <a:ext cx="3320048" cy="1450022"/>
          </a:xfrm>
          <a:prstGeom prst="rect">
            <a:avLst/>
          </a:prstGeom>
        </p:spPr>
      </p:pic>
      <p:sp>
        <p:nvSpPr>
          <p:cNvPr id="128" name="Shape 105">
            <a:extLst>
              <a:ext uri="{FF2B5EF4-FFF2-40B4-BE49-F238E27FC236}">
                <a16:creationId xmlns:a16="http://schemas.microsoft.com/office/drawing/2014/main" id="{23B34F12-0BA0-8A9B-D9EB-7A87DEF91C48}"/>
              </a:ext>
            </a:extLst>
          </p:cNvPr>
          <p:cNvSpPr/>
          <p:nvPr/>
        </p:nvSpPr>
        <p:spPr>
          <a:xfrm>
            <a:off x="10027034" y="7086059"/>
            <a:ext cx="3237455" cy="369333"/>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lvl="0" algn="just"/>
            <a:r>
              <a:rPr lang="es-MX" b="1" dirty="0"/>
              <a:t>Ecuaciones de energía eslabón 5</a:t>
            </a:r>
            <a:endParaRPr lang="es-PE" b="1" dirty="0">
              <a:solidFill>
                <a:schemeClr val="dk1"/>
              </a:solidFill>
              <a:latin typeface="Calibri"/>
              <a:ea typeface="Calibri"/>
              <a:cs typeface="Calibri"/>
              <a:sym typeface="Calibri"/>
            </a:endParaRPr>
          </a:p>
        </p:txBody>
      </p:sp>
      <p:sp>
        <p:nvSpPr>
          <p:cNvPr id="129" name="Shape 105">
            <a:extLst>
              <a:ext uri="{FF2B5EF4-FFF2-40B4-BE49-F238E27FC236}">
                <a16:creationId xmlns:a16="http://schemas.microsoft.com/office/drawing/2014/main" id="{3B30A0CD-FD93-427C-099E-C45820FC5297}"/>
              </a:ext>
            </a:extLst>
          </p:cNvPr>
          <p:cNvSpPr/>
          <p:nvPr/>
        </p:nvSpPr>
        <p:spPr>
          <a:xfrm>
            <a:off x="14953218" y="7063624"/>
            <a:ext cx="3237455" cy="369333"/>
          </a:xfrm>
          <a:prstGeom prst="rect">
            <a:avLst/>
          </a:prstGeom>
          <a:noFill/>
          <a:ln w="57150" cap="flat" cmpd="sng">
            <a:noFill/>
            <a:prstDash val="solid"/>
            <a:miter/>
            <a:headEnd type="none" w="med" len="med"/>
            <a:tailEnd type="none" w="med" len="med"/>
          </a:ln>
        </p:spPr>
        <p:txBody>
          <a:bodyPr lIns="91425" tIns="45700" rIns="91425" bIns="45700" anchor="t" anchorCtr="0">
            <a:noAutofit/>
          </a:bodyPr>
          <a:lstStyle/>
          <a:p>
            <a:pPr lvl="0" algn="just"/>
            <a:r>
              <a:rPr lang="es-MX" b="1" dirty="0"/>
              <a:t>Ecuaciones de energía eslabón 6</a:t>
            </a:r>
            <a:endParaRPr lang="es-PE" b="1" dirty="0">
              <a:solidFill>
                <a:schemeClr val="dk1"/>
              </a:solidFill>
              <a:latin typeface="Calibri"/>
              <a:ea typeface="Calibri"/>
              <a:cs typeface="Calibri"/>
              <a:sym typeface="Calibri"/>
            </a:endParaRPr>
          </a:p>
        </p:txBody>
      </p:sp>
      <p:pic>
        <p:nvPicPr>
          <p:cNvPr id="130" name="Imagen 129">
            <a:extLst>
              <a:ext uri="{FF2B5EF4-FFF2-40B4-BE49-F238E27FC236}">
                <a16:creationId xmlns:a16="http://schemas.microsoft.com/office/drawing/2014/main" id="{02F6FE8F-811C-54E9-2615-715D85F6C4B2}"/>
              </a:ext>
            </a:extLst>
          </p:cNvPr>
          <p:cNvPicPr>
            <a:picLocks noChangeAspect="1"/>
          </p:cNvPicPr>
          <p:nvPr/>
        </p:nvPicPr>
        <p:blipFill>
          <a:blip r:embed="rId24"/>
          <a:stretch>
            <a:fillRect/>
          </a:stretch>
        </p:blipFill>
        <p:spPr>
          <a:xfrm>
            <a:off x="10397269" y="12816260"/>
            <a:ext cx="3427378" cy="1784571"/>
          </a:xfrm>
          <a:prstGeom prst="rect">
            <a:avLst/>
          </a:prstGeom>
        </p:spPr>
      </p:pic>
      <p:sp>
        <p:nvSpPr>
          <p:cNvPr id="133" name="CuadroTexto 132">
            <a:extLst>
              <a:ext uri="{FF2B5EF4-FFF2-40B4-BE49-F238E27FC236}">
                <a16:creationId xmlns:a16="http://schemas.microsoft.com/office/drawing/2014/main" id="{C3E2010F-B00B-6DC3-BE7D-2CC3C0932040}"/>
              </a:ext>
            </a:extLst>
          </p:cNvPr>
          <p:cNvSpPr txBox="1"/>
          <p:nvPr/>
        </p:nvSpPr>
        <p:spPr>
          <a:xfrm>
            <a:off x="15769153" y="12052719"/>
            <a:ext cx="2743801" cy="369332"/>
          </a:xfrm>
          <a:prstGeom prst="rect">
            <a:avLst/>
          </a:prstGeom>
          <a:noFill/>
        </p:spPr>
        <p:txBody>
          <a:bodyPr wrap="square" rtlCol="0">
            <a:spAutoFit/>
          </a:bodyPr>
          <a:lstStyle/>
          <a:p>
            <a:pPr algn="ctr"/>
            <a:r>
              <a:rPr lang="es-PE" sz="1800" b="1" dirty="0"/>
              <a:t>Ecuación de Lagrange:</a:t>
            </a:r>
          </a:p>
        </p:txBody>
      </p:sp>
      <p:grpSp>
        <p:nvGrpSpPr>
          <p:cNvPr id="20" name="Grupo 19">
            <a:extLst>
              <a:ext uri="{FF2B5EF4-FFF2-40B4-BE49-F238E27FC236}">
                <a16:creationId xmlns:a16="http://schemas.microsoft.com/office/drawing/2014/main" id="{145FCFBE-04C0-6C3F-8B19-AE9DF4CBD695}"/>
              </a:ext>
            </a:extLst>
          </p:cNvPr>
          <p:cNvGrpSpPr/>
          <p:nvPr/>
        </p:nvGrpSpPr>
        <p:grpSpPr>
          <a:xfrm>
            <a:off x="15935344" y="12491696"/>
            <a:ext cx="2362530" cy="1238423"/>
            <a:chOff x="15488956" y="12082621"/>
            <a:chExt cx="2362530" cy="1238423"/>
          </a:xfrm>
        </p:grpSpPr>
        <p:pic>
          <p:nvPicPr>
            <p:cNvPr id="11" name="Imagen 10">
              <a:extLst>
                <a:ext uri="{FF2B5EF4-FFF2-40B4-BE49-F238E27FC236}">
                  <a16:creationId xmlns:a16="http://schemas.microsoft.com/office/drawing/2014/main" id="{7FC9B998-0415-1D69-8A09-6035E9B8E09E}"/>
                </a:ext>
              </a:extLst>
            </p:cNvPr>
            <p:cNvPicPr>
              <a:picLocks noChangeAspect="1"/>
            </p:cNvPicPr>
            <p:nvPr/>
          </p:nvPicPr>
          <p:blipFill>
            <a:blip r:embed="rId25"/>
            <a:stretch>
              <a:fillRect/>
            </a:stretch>
          </p:blipFill>
          <p:spPr>
            <a:xfrm>
              <a:off x="15488956" y="12082621"/>
              <a:ext cx="2362530" cy="1238423"/>
            </a:xfrm>
            <a:prstGeom prst="rect">
              <a:avLst/>
            </a:prstGeom>
          </p:spPr>
        </p:pic>
        <p:pic>
          <p:nvPicPr>
            <p:cNvPr id="19" name="Imagen 18">
              <a:extLst>
                <a:ext uri="{FF2B5EF4-FFF2-40B4-BE49-F238E27FC236}">
                  <a16:creationId xmlns:a16="http://schemas.microsoft.com/office/drawing/2014/main" id="{078C010A-BCDB-554E-660F-76D4384771C2}"/>
                </a:ext>
              </a:extLst>
            </p:cNvPr>
            <p:cNvPicPr>
              <a:picLocks noChangeAspect="1"/>
            </p:cNvPicPr>
            <p:nvPr/>
          </p:nvPicPr>
          <p:blipFill>
            <a:blip r:embed="rId26"/>
            <a:stretch>
              <a:fillRect/>
            </a:stretch>
          </p:blipFill>
          <p:spPr>
            <a:xfrm>
              <a:off x="15506225" y="12101550"/>
              <a:ext cx="1945190" cy="449486"/>
            </a:xfrm>
            <a:prstGeom prst="rect">
              <a:avLst/>
            </a:prstGeom>
          </p:spPr>
        </p:pic>
      </p:grpSp>
      <p:pic>
        <p:nvPicPr>
          <p:cNvPr id="23" name="Imagen 22">
            <a:extLst>
              <a:ext uri="{FF2B5EF4-FFF2-40B4-BE49-F238E27FC236}">
                <a16:creationId xmlns:a16="http://schemas.microsoft.com/office/drawing/2014/main" id="{955A278F-27FF-D5E7-5AD5-249F8A5316DD}"/>
              </a:ext>
            </a:extLst>
          </p:cNvPr>
          <p:cNvPicPr>
            <a:picLocks noChangeAspect="1"/>
          </p:cNvPicPr>
          <p:nvPr/>
        </p:nvPicPr>
        <p:blipFill>
          <a:blip r:embed="rId27"/>
          <a:stretch>
            <a:fillRect/>
          </a:stretch>
        </p:blipFill>
        <p:spPr>
          <a:xfrm>
            <a:off x="9749666" y="16872349"/>
            <a:ext cx="3410426" cy="485843"/>
          </a:xfrm>
          <a:prstGeom prst="rect">
            <a:avLst/>
          </a:prstGeom>
        </p:spPr>
      </p:pic>
      <p:pic>
        <p:nvPicPr>
          <p:cNvPr id="25" name="Imagen 24">
            <a:extLst>
              <a:ext uri="{FF2B5EF4-FFF2-40B4-BE49-F238E27FC236}">
                <a16:creationId xmlns:a16="http://schemas.microsoft.com/office/drawing/2014/main" id="{13A58768-11AC-158C-A212-B170BE1D6CDA}"/>
              </a:ext>
            </a:extLst>
          </p:cNvPr>
          <p:cNvPicPr>
            <a:picLocks noChangeAspect="1"/>
          </p:cNvPicPr>
          <p:nvPr/>
        </p:nvPicPr>
        <p:blipFill>
          <a:blip r:embed="rId28"/>
          <a:stretch>
            <a:fillRect/>
          </a:stretch>
        </p:blipFill>
        <p:spPr>
          <a:xfrm>
            <a:off x="9769675" y="19806098"/>
            <a:ext cx="5715798" cy="409632"/>
          </a:xfrm>
          <a:prstGeom prst="rect">
            <a:avLst/>
          </a:prstGeom>
        </p:spPr>
      </p:pic>
      <p:sp>
        <p:nvSpPr>
          <p:cNvPr id="136" name="CuadroTexto 135">
            <a:extLst>
              <a:ext uri="{FF2B5EF4-FFF2-40B4-BE49-F238E27FC236}">
                <a16:creationId xmlns:a16="http://schemas.microsoft.com/office/drawing/2014/main" id="{50190167-32F2-1F64-3EC1-87499DA84011}"/>
              </a:ext>
            </a:extLst>
          </p:cNvPr>
          <p:cNvSpPr txBox="1"/>
          <p:nvPr/>
        </p:nvSpPr>
        <p:spPr>
          <a:xfrm>
            <a:off x="8979564" y="19313876"/>
            <a:ext cx="3778131" cy="369332"/>
          </a:xfrm>
          <a:prstGeom prst="rect">
            <a:avLst/>
          </a:prstGeom>
          <a:noFill/>
        </p:spPr>
        <p:txBody>
          <a:bodyPr wrap="square" rtlCol="0">
            <a:spAutoFit/>
          </a:bodyPr>
          <a:lstStyle/>
          <a:p>
            <a:pPr algn="ctr"/>
            <a:r>
              <a:rPr lang="es-PE" sz="1800" b="1" dirty="0"/>
              <a:t>Entrada de Control</a:t>
            </a:r>
          </a:p>
        </p:txBody>
      </p:sp>
      <p:pic>
        <p:nvPicPr>
          <p:cNvPr id="28" name="Imagen 27">
            <a:extLst>
              <a:ext uri="{FF2B5EF4-FFF2-40B4-BE49-F238E27FC236}">
                <a16:creationId xmlns:a16="http://schemas.microsoft.com/office/drawing/2014/main" id="{26D0A638-848D-A884-9BCF-4AF3245D410D}"/>
              </a:ext>
            </a:extLst>
          </p:cNvPr>
          <p:cNvPicPr>
            <a:picLocks noChangeAspect="1"/>
          </p:cNvPicPr>
          <p:nvPr/>
        </p:nvPicPr>
        <p:blipFill>
          <a:blip r:embed="rId29"/>
          <a:stretch>
            <a:fillRect/>
          </a:stretch>
        </p:blipFill>
        <p:spPr>
          <a:xfrm>
            <a:off x="9771190" y="17994475"/>
            <a:ext cx="5973009" cy="752580"/>
          </a:xfrm>
          <a:prstGeom prst="rect">
            <a:avLst/>
          </a:prstGeom>
        </p:spPr>
      </p:pic>
      <p:sp>
        <p:nvSpPr>
          <p:cNvPr id="137" name="CuadroTexto 136">
            <a:extLst>
              <a:ext uri="{FF2B5EF4-FFF2-40B4-BE49-F238E27FC236}">
                <a16:creationId xmlns:a16="http://schemas.microsoft.com/office/drawing/2014/main" id="{E885BA58-2A84-FCEE-B126-89E7E0755CF1}"/>
              </a:ext>
            </a:extLst>
          </p:cNvPr>
          <p:cNvSpPr txBox="1"/>
          <p:nvPr/>
        </p:nvSpPr>
        <p:spPr>
          <a:xfrm>
            <a:off x="8991747" y="17701626"/>
            <a:ext cx="4970662" cy="369332"/>
          </a:xfrm>
          <a:prstGeom prst="rect">
            <a:avLst/>
          </a:prstGeom>
          <a:noFill/>
        </p:spPr>
        <p:txBody>
          <a:bodyPr wrap="square" rtlCol="0">
            <a:spAutoFit/>
          </a:bodyPr>
          <a:lstStyle/>
          <a:p>
            <a:pPr algn="ctr"/>
            <a:r>
              <a:rPr lang="es-PE" sz="1800" b="1" dirty="0"/>
              <a:t>Función </a:t>
            </a:r>
            <a:r>
              <a:rPr lang="es-PE" sz="1800" b="1" dirty="0" err="1"/>
              <a:t>Lyapunov</a:t>
            </a:r>
            <a:r>
              <a:rPr lang="es-PE" sz="1800" b="1" dirty="0"/>
              <a:t> Candidata:</a:t>
            </a:r>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13010</TotalTime>
  <Words>607</Words>
  <Application>Microsoft Office PowerPoint</Application>
  <PresentationFormat>Personalizado</PresentationFormat>
  <Paragraphs>60</Paragraphs>
  <Slides>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Cambria</vt:lpstr>
      <vt:lpstr>Cambria Math</vt:lpstr>
      <vt:lpstr>Menlo</vt:lpstr>
      <vt:lpstr>Times New Roman</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salazar aquino</dc:creator>
  <cp:lastModifiedBy>Santiago Madariaga Collado</cp:lastModifiedBy>
  <cp:revision>98</cp:revision>
  <cp:lastPrinted>2019-07-09T23:59:32Z</cp:lastPrinted>
  <dcterms:modified xsi:type="dcterms:W3CDTF">2022-07-10T03:10:26Z</dcterms:modified>
</cp:coreProperties>
</file>