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6e2b0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66e2b0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f21100d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f21100d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21100d90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21100d90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21100d90_9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21100d90_9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21100d9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21100d9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21100d90_9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21100d90_9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21100d9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21100d9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21100d9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21100d9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21100d9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21100d9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Manga Colorization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74575" y="32904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Haripraveen Subramanian, 2018102031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Loay Rashid, 2018102008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Rishabh Daga, 2018101015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Jayant Duneja, 2018102003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435300"/>
            <a:ext cx="85206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this project is to implement an </a:t>
            </a:r>
            <a:r>
              <a:rPr lang="en"/>
              <a:t>colorization technique</a:t>
            </a:r>
            <a:r>
              <a:rPr lang="en"/>
              <a:t> </a:t>
            </a:r>
            <a:r>
              <a:rPr lang="en"/>
              <a:t>that propagates color over regions exhibiting pattern-continuity as well as intensity-continuity on </a:t>
            </a:r>
            <a:r>
              <a:rPr lang="en"/>
              <a:t>black-and-white Manga figures.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Manga are Japanese comics which have </a:t>
            </a:r>
            <a:r>
              <a:rPr lang="en"/>
              <a:t>intensive usage of strokes, hatching, halftoning and screening which imposes many difficulties to color them digitally.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49025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colorization methods mainly rely on continuity of gray levels for colorization.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black-and-white patterns in manga preserve no gray-level continuity to facilitate the segmentation, and hence existing methods may not work properly.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method tries to exploit the pattern continuity and intensity continuity of the manga comics.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proposed technique starts by scribbling the desired color on the interested regions. Our method then automatically propagates the color within the pattern-continuous regions.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48675" y="325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139625" y="481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set : Introduction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6025" y="146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</a:t>
            </a:r>
            <a:r>
              <a:rPr lang="en">
                <a:solidFill>
                  <a:srgbClr val="666666"/>
                </a:solidFill>
              </a:rPr>
              <a:t>undamental idea is to raise the modeling of boundaries from a 2D planar curve into a three-dimensional curved surface, by taking the curves as the zero level set of a higher dimensional surface 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start from the user scribble and then propagate the level set to reach all boundaries of the part to be coloured.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This offers several advantages, including parameter-free representation and capability in dealing with local deformation.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375" y="92250"/>
            <a:ext cx="3518625" cy="1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7350" y="2232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Set : Continued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Propagating curve      embedded as the zero level set of  an implicit function  </a:t>
            </a:r>
            <a:r>
              <a:rPr lang="en">
                <a:solidFill>
                  <a:srgbClr val="666666"/>
                </a:solidFill>
              </a:rPr>
              <a:t>Φ</a:t>
            </a:r>
            <a:r>
              <a:rPr lang="en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Φ</a:t>
            </a:r>
            <a:r>
              <a:rPr lang="en"/>
              <a:t>  is a 3D function and the propagating curve is the curve </a:t>
            </a:r>
            <a:r>
              <a:rPr lang="en">
                <a:solidFill>
                  <a:srgbClr val="666666"/>
                </a:solidFill>
              </a:rPr>
              <a:t>Φ =0.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Evolution of the 2-d boundary is defined by the partial differential equation  on zero level set of phi as: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</a:t>
            </a:r>
            <a:r>
              <a:rPr lang="en" sz="1200"/>
              <a:t>F : speed function which governs the    behaviour</a:t>
            </a:r>
            <a:r>
              <a:rPr lang="en" sz="1900"/>
              <a:t> </a:t>
            </a:r>
            <a:r>
              <a:rPr lang="en" sz="1100"/>
              <a:t>including </a:t>
            </a:r>
            <a:r>
              <a:rPr lang="en" sz="1200"/>
              <a:t>movement and stopping criteria        </a:t>
            </a:r>
            <a:r>
              <a:rPr lang="en" sz="1100"/>
              <a:t>        </a:t>
            </a:r>
            <a:r>
              <a:rPr lang="en"/>
              <a:t>                                                                                                                                                            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Mathematically,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Fa is normally a constant. Fg  is </a:t>
            </a:r>
            <a:r>
              <a:rPr lang="en">
                <a:solidFill>
                  <a:srgbClr val="666666"/>
                </a:solidFill>
              </a:rPr>
              <a:t>proportional</a:t>
            </a:r>
            <a:r>
              <a:rPr lang="en">
                <a:solidFill>
                  <a:srgbClr val="666666"/>
                </a:solidFill>
              </a:rPr>
              <a:t> to  the local curvature of the evolving curve Γ.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                                                       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350" y="1269875"/>
            <a:ext cx="247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863" y="2455863"/>
            <a:ext cx="1524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225" y="3171223"/>
            <a:ext cx="2573350" cy="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Set : Algorithm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level set propagation starts by initializing Φ. In our application,we initialize Φ as the signed distance from the user scribble.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 With Φ , the evolving curve Γ is naturally obtained (Φ = 0) .We calculate the differential after each Φ.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 In each iteration , Φ is updated according to equation on the last slide.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 With this updated Φ, a new Γcan be computed.The iteration continues until convergence.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Continuous Regions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evolve the boundary over pattern continuous regions, we measure changes in pattern features as compared to changes in intensity.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the filter (h) in the PDE 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Tuser, Tfront are pattern features.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Pattern features are generated by applying gabor wavelets on windowed parts of the image.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38" y="2387000"/>
            <a:ext cx="27908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650" y="4107200"/>
            <a:ext cx="34861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Pattern Continuous Regions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m,n are scales and orientations within the Gabor wavelet.</a:t>
            </a:r>
            <a:br>
              <a:rPr lang="en"/>
            </a:br>
            <a:r>
              <a:rPr lang="en"/>
              <a:t>This gives us the filter h, allowing curve propagation to stop when there is a significant change in pattern.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3622325" cy="10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38" y="1306113"/>
            <a:ext cx="3171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84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Intensity Continuous Propagation and Colorization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intensity continuous regions, another filter h is defined similar to the case in pattern continuous regions.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Leakproofing is implemented by changing speed function to consider incomplete boundaries.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Stroke preserving coloring to preserve hatching/screening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replace screening at the background of images, the authors described a pattern-to-shading method that would replace screening with a suitable color.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blending implementation was also explained (sunset sky)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 Since we heavily rely upohn pattern continuity to perform image segmentation, the method may fail when patterns overlap.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