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6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CCFB93-FB9F-4C88-9DDA-88C0146FD47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BA79A4-EF6F-46D0-9E63-1AC35DC1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6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B758AD-D4E9-6FE1-4856-105FE893259D}"/>
              </a:ext>
            </a:extLst>
          </p:cNvPr>
          <p:cNvSpPr/>
          <p:nvPr/>
        </p:nvSpPr>
        <p:spPr>
          <a:xfrm>
            <a:off x="733331" y="1557196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304D98-0DA3-CF26-8949-A6D595ACFCC9}"/>
              </a:ext>
            </a:extLst>
          </p:cNvPr>
          <p:cNvCxnSpPr>
            <a:cxnSpLocks/>
          </p:cNvCxnSpPr>
          <p:nvPr/>
        </p:nvCxnSpPr>
        <p:spPr>
          <a:xfrm>
            <a:off x="1580725" y="2839205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38E831-9F72-33BF-1DBF-BFD13625028A}"/>
              </a:ext>
            </a:extLst>
          </p:cNvPr>
          <p:cNvCxnSpPr>
            <a:cxnSpLocks/>
          </p:cNvCxnSpPr>
          <p:nvPr/>
        </p:nvCxnSpPr>
        <p:spPr>
          <a:xfrm>
            <a:off x="2537988" y="2839205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24B6E3-63B6-F313-822E-6DFB72CEA1CD}"/>
              </a:ext>
            </a:extLst>
          </p:cNvPr>
          <p:cNvCxnSpPr>
            <a:cxnSpLocks/>
          </p:cNvCxnSpPr>
          <p:nvPr/>
        </p:nvCxnSpPr>
        <p:spPr>
          <a:xfrm flipH="1">
            <a:off x="733331" y="2215316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9BEF53-3158-286E-5EB6-27346A9C657F}"/>
              </a:ext>
            </a:extLst>
          </p:cNvPr>
          <p:cNvCxnSpPr>
            <a:cxnSpLocks/>
          </p:cNvCxnSpPr>
          <p:nvPr/>
        </p:nvCxnSpPr>
        <p:spPr>
          <a:xfrm flipH="1">
            <a:off x="733331" y="2839205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3FB1C3-211E-259B-F9B7-07BF2CE9D9AF}"/>
              </a:ext>
            </a:extLst>
          </p:cNvPr>
          <p:cNvSpPr txBox="1"/>
          <p:nvPr/>
        </p:nvSpPr>
        <p:spPr>
          <a:xfrm>
            <a:off x="1728363" y="229413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E4531-8B31-1CEF-9287-86B5A2E0F079}"/>
              </a:ext>
            </a:extLst>
          </p:cNvPr>
          <p:cNvSpPr txBox="1"/>
          <p:nvPr/>
        </p:nvSpPr>
        <p:spPr>
          <a:xfrm>
            <a:off x="1714359" y="1688850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DE779-0BBB-7A8B-8946-A5F558629B6A}"/>
              </a:ext>
            </a:extLst>
          </p:cNvPr>
          <p:cNvSpPr txBox="1"/>
          <p:nvPr/>
        </p:nvSpPr>
        <p:spPr>
          <a:xfrm>
            <a:off x="2576088" y="1688850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AE7A1-8DB0-E299-0709-EDDAD3AD3D38}"/>
              </a:ext>
            </a:extLst>
          </p:cNvPr>
          <p:cNvSpPr txBox="1"/>
          <p:nvPr/>
        </p:nvSpPr>
        <p:spPr>
          <a:xfrm>
            <a:off x="2612208" y="2938741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8BBDB-9A04-8FFD-570B-DB3A9655D658}"/>
              </a:ext>
            </a:extLst>
          </p:cNvPr>
          <p:cNvSpPr txBox="1"/>
          <p:nvPr/>
        </p:nvSpPr>
        <p:spPr>
          <a:xfrm>
            <a:off x="1728363" y="2938741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79F86-0541-9B50-33D8-D59F8F15CCDC}"/>
              </a:ext>
            </a:extLst>
          </p:cNvPr>
          <p:cNvSpPr txBox="1"/>
          <p:nvPr/>
        </p:nvSpPr>
        <p:spPr>
          <a:xfrm>
            <a:off x="847300" y="172001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E5F49-03AE-C9EE-0B8E-6CE0B07FD38C}"/>
              </a:ext>
            </a:extLst>
          </p:cNvPr>
          <p:cNvSpPr txBox="1"/>
          <p:nvPr/>
        </p:nvSpPr>
        <p:spPr>
          <a:xfrm>
            <a:off x="856991" y="2938741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78C983-9532-5112-42AE-B3864240155D}"/>
              </a:ext>
            </a:extLst>
          </p:cNvPr>
          <p:cNvCxnSpPr>
            <a:cxnSpLocks/>
          </p:cNvCxnSpPr>
          <p:nvPr/>
        </p:nvCxnSpPr>
        <p:spPr>
          <a:xfrm>
            <a:off x="1580725" y="1544335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2061C4-3C04-51A7-A7C6-4E1F55246BE0}"/>
              </a:ext>
            </a:extLst>
          </p:cNvPr>
          <p:cNvCxnSpPr>
            <a:cxnSpLocks/>
          </p:cNvCxnSpPr>
          <p:nvPr/>
        </p:nvCxnSpPr>
        <p:spPr>
          <a:xfrm>
            <a:off x="2537988" y="1544335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0E8FD77-5C15-A57E-44D3-1AB007FF1593}"/>
              </a:ext>
            </a:extLst>
          </p:cNvPr>
          <p:cNvSpPr/>
          <p:nvPr/>
        </p:nvSpPr>
        <p:spPr>
          <a:xfrm>
            <a:off x="733331" y="3900534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A5C00A-AA13-6040-01BE-ECAB5E829B75}"/>
              </a:ext>
            </a:extLst>
          </p:cNvPr>
          <p:cNvCxnSpPr>
            <a:cxnSpLocks/>
          </p:cNvCxnSpPr>
          <p:nvPr/>
        </p:nvCxnSpPr>
        <p:spPr>
          <a:xfrm>
            <a:off x="1580725" y="5182543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FFA689-DB07-9628-D668-93169D78A0F1}"/>
              </a:ext>
            </a:extLst>
          </p:cNvPr>
          <p:cNvCxnSpPr>
            <a:cxnSpLocks/>
          </p:cNvCxnSpPr>
          <p:nvPr/>
        </p:nvCxnSpPr>
        <p:spPr>
          <a:xfrm>
            <a:off x="2537988" y="5182543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D3C39E-30A3-77F1-486F-F8CC787ADBF7}"/>
              </a:ext>
            </a:extLst>
          </p:cNvPr>
          <p:cNvCxnSpPr>
            <a:cxnSpLocks/>
          </p:cNvCxnSpPr>
          <p:nvPr/>
        </p:nvCxnSpPr>
        <p:spPr>
          <a:xfrm flipH="1">
            <a:off x="733331" y="4558654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15C59D-1E47-061C-99E1-2E6CA4C02830}"/>
              </a:ext>
            </a:extLst>
          </p:cNvPr>
          <p:cNvCxnSpPr>
            <a:cxnSpLocks/>
          </p:cNvCxnSpPr>
          <p:nvPr/>
        </p:nvCxnSpPr>
        <p:spPr>
          <a:xfrm flipH="1">
            <a:off x="733331" y="5182543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60DA235-170E-EA1A-404C-D49B7EA1D756}"/>
              </a:ext>
            </a:extLst>
          </p:cNvPr>
          <p:cNvSpPr txBox="1"/>
          <p:nvPr/>
        </p:nvSpPr>
        <p:spPr>
          <a:xfrm>
            <a:off x="1699456" y="463520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583BB8-9B7E-AF2E-D025-30F1B91B2614}"/>
              </a:ext>
            </a:extLst>
          </p:cNvPr>
          <p:cNvSpPr txBox="1"/>
          <p:nvPr/>
        </p:nvSpPr>
        <p:spPr>
          <a:xfrm>
            <a:off x="1714359" y="4032188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A87CC0-C9C1-6400-CBED-E1033B3FE8B6}"/>
              </a:ext>
            </a:extLst>
          </p:cNvPr>
          <p:cNvSpPr txBox="1"/>
          <p:nvPr/>
        </p:nvSpPr>
        <p:spPr>
          <a:xfrm>
            <a:off x="2576088" y="4032188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11DFC-6199-ACF3-1CE7-87A3438B5F72}"/>
              </a:ext>
            </a:extLst>
          </p:cNvPr>
          <p:cNvSpPr txBox="1"/>
          <p:nvPr/>
        </p:nvSpPr>
        <p:spPr>
          <a:xfrm>
            <a:off x="2612208" y="5282079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EB8742-4289-DAA2-C5E1-B6C4C41A7407}"/>
              </a:ext>
            </a:extLst>
          </p:cNvPr>
          <p:cNvSpPr txBox="1"/>
          <p:nvPr/>
        </p:nvSpPr>
        <p:spPr>
          <a:xfrm>
            <a:off x="1728363" y="5282079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E60CC-2D1F-6BCF-4EE2-053FEAE3B5B3}"/>
              </a:ext>
            </a:extLst>
          </p:cNvPr>
          <p:cNvSpPr txBox="1"/>
          <p:nvPr/>
        </p:nvSpPr>
        <p:spPr>
          <a:xfrm>
            <a:off x="847300" y="406335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A4454C-C5FA-2CBD-3BCF-3244BD816B63}"/>
              </a:ext>
            </a:extLst>
          </p:cNvPr>
          <p:cNvSpPr txBox="1"/>
          <p:nvPr/>
        </p:nvSpPr>
        <p:spPr>
          <a:xfrm>
            <a:off x="856991" y="5282079"/>
            <a:ext cx="60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	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B5B2FC-1655-00E9-2398-ADC4DF88D8ED}"/>
              </a:ext>
            </a:extLst>
          </p:cNvPr>
          <p:cNvCxnSpPr>
            <a:cxnSpLocks/>
          </p:cNvCxnSpPr>
          <p:nvPr/>
        </p:nvCxnSpPr>
        <p:spPr>
          <a:xfrm>
            <a:off x="1580725" y="3887673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18B9BA-4261-7FA7-F7C2-59561AEB4CBB}"/>
              </a:ext>
            </a:extLst>
          </p:cNvPr>
          <p:cNvCxnSpPr>
            <a:cxnSpLocks/>
          </p:cNvCxnSpPr>
          <p:nvPr/>
        </p:nvCxnSpPr>
        <p:spPr>
          <a:xfrm>
            <a:off x="2537988" y="3887673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C20AD2-BAA1-03FE-7B4A-C5109F71B96A}"/>
              </a:ext>
            </a:extLst>
          </p:cNvPr>
          <p:cNvSpPr/>
          <p:nvPr/>
        </p:nvSpPr>
        <p:spPr>
          <a:xfrm>
            <a:off x="3519016" y="1532446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FEBBA2-AB2D-727B-7284-C03D94C55521}"/>
              </a:ext>
            </a:extLst>
          </p:cNvPr>
          <p:cNvCxnSpPr>
            <a:cxnSpLocks/>
          </p:cNvCxnSpPr>
          <p:nvPr/>
        </p:nvCxnSpPr>
        <p:spPr>
          <a:xfrm>
            <a:off x="4366410" y="2814455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B06F38-377F-BD3D-C2C6-36B28FA629AD}"/>
              </a:ext>
            </a:extLst>
          </p:cNvPr>
          <p:cNvCxnSpPr>
            <a:cxnSpLocks/>
          </p:cNvCxnSpPr>
          <p:nvPr/>
        </p:nvCxnSpPr>
        <p:spPr>
          <a:xfrm>
            <a:off x="5323673" y="2814455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1350AD-713E-81EE-E7C0-95BC6C7D2DA3}"/>
              </a:ext>
            </a:extLst>
          </p:cNvPr>
          <p:cNvCxnSpPr>
            <a:cxnSpLocks/>
          </p:cNvCxnSpPr>
          <p:nvPr/>
        </p:nvCxnSpPr>
        <p:spPr>
          <a:xfrm flipH="1">
            <a:off x="3519016" y="2190566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DF6582-9D00-7252-0F86-D0400F606B7A}"/>
              </a:ext>
            </a:extLst>
          </p:cNvPr>
          <p:cNvCxnSpPr>
            <a:cxnSpLocks/>
          </p:cNvCxnSpPr>
          <p:nvPr/>
        </p:nvCxnSpPr>
        <p:spPr>
          <a:xfrm flipH="1">
            <a:off x="3519016" y="2814455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11D6AA-D204-D6E7-2A91-8A1B9D0E0DC6}"/>
              </a:ext>
            </a:extLst>
          </p:cNvPr>
          <p:cNvSpPr txBox="1"/>
          <p:nvPr/>
        </p:nvSpPr>
        <p:spPr>
          <a:xfrm>
            <a:off x="4514048" y="226938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B7916A-382B-F9CF-41EB-30A5BEF45669}"/>
              </a:ext>
            </a:extLst>
          </p:cNvPr>
          <p:cNvSpPr txBox="1"/>
          <p:nvPr/>
        </p:nvSpPr>
        <p:spPr>
          <a:xfrm>
            <a:off x="4500044" y="1664100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4F0D1F-2E21-B1A9-A414-C5A8F5C75588}"/>
              </a:ext>
            </a:extLst>
          </p:cNvPr>
          <p:cNvSpPr txBox="1"/>
          <p:nvPr/>
        </p:nvSpPr>
        <p:spPr>
          <a:xfrm>
            <a:off x="5361773" y="1664100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6DB8A0-19B3-014F-A291-0B348CF8157F}"/>
              </a:ext>
            </a:extLst>
          </p:cNvPr>
          <p:cNvSpPr txBox="1"/>
          <p:nvPr/>
        </p:nvSpPr>
        <p:spPr>
          <a:xfrm>
            <a:off x="5397893" y="2913991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DF7486-D2DA-C3CE-76D1-EEB03891D6D5}"/>
              </a:ext>
            </a:extLst>
          </p:cNvPr>
          <p:cNvSpPr txBox="1"/>
          <p:nvPr/>
        </p:nvSpPr>
        <p:spPr>
          <a:xfrm>
            <a:off x="4514048" y="2913991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28D03C-A8C1-EDFC-7A23-A93794F29DBC}"/>
              </a:ext>
            </a:extLst>
          </p:cNvPr>
          <p:cNvSpPr txBox="1"/>
          <p:nvPr/>
        </p:nvSpPr>
        <p:spPr>
          <a:xfrm>
            <a:off x="3632985" y="169526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E48B6-E985-B6EA-61A5-3079452DEAE0}"/>
              </a:ext>
            </a:extLst>
          </p:cNvPr>
          <p:cNvSpPr txBox="1"/>
          <p:nvPr/>
        </p:nvSpPr>
        <p:spPr>
          <a:xfrm>
            <a:off x="3642676" y="2913991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56C73A-150E-808E-1EF8-1F12B9D71826}"/>
              </a:ext>
            </a:extLst>
          </p:cNvPr>
          <p:cNvCxnSpPr>
            <a:cxnSpLocks/>
          </p:cNvCxnSpPr>
          <p:nvPr/>
        </p:nvCxnSpPr>
        <p:spPr>
          <a:xfrm>
            <a:off x="4366410" y="1519585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A74DAA-FA98-6BB1-4D14-4BFCB3CB01E4}"/>
              </a:ext>
            </a:extLst>
          </p:cNvPr>
          <p:cNvCxnSpPr>
            <a:cxnSpLocks/>
          </p:cNvCxnSpPr>
          <p:nvPr/>
        </p:nvCxnSpPr>
        <p:spPr>
          <a:xfrm>
            <a:off x="5323673" y="1519585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6A2098D-BC5A-0F4E-61F6-6017EB87016E}"/>
              </a:ext>
            </a:extLst>
          </p:cNvPr>
          <p:cNvSpPr/>
          <p:nvPr/>
        </p:nvSpPr>
        <p:spPr>
          <a:xfrm>
            <a:off x="6338373" y="1538909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B09412-84E4-B1A4-B2BB-21862EA1621D}"/>
              </a:ext>
            </a:extLst>
          </p:cNvPr>
          <p:cNvCxnSpPr>
            <a:cxnSpLocks/>
          </p:cNvCxnSpPr>
          <p:nvPr/>
        </p:nvCxnSpPr>
        <p:spPr>
          <a:xfrm>
            <a:off x="7185767" y="2820918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702A74-5084-F385-CB08-360150D809AA}"/>
              </a:ext>
            </a:extLst>
          </p:cNvPr>
          <p:cNvCxnSpPr>
            <a:cxnSpLocks/>
          </p:cNvCxnSpPr>
          <p:nvPr/>
        </p:nvCxnSpPr>
        <p:spPr>
          <a:xfrm>
            <a:off x="8143030" y="2820918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EB16C3-EFE3-9E3A-DE77-0BFDBDE79FB1}"/>
              </a:ext>
            </a:extLst>
          </p:cNvPr>
          <p:cNvCxnSpPr>
            <a:cxnSpLocks/>
          </p:cNvCxnSpPr>
          <p:nvPr/>
        </p:nvCxnSpPr>
        <p:spPr>
          <a:xfrm flipH="1">
            <a:off x="6338373" y="2197029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6E9D54-64AD-0AB2-3DAD-F8CD5117BC3E}"/>
              </a:ext>
            </a:extLst>
          </p:cNvPr>
          <p:cNvCxnSpPr>
            <a:cxnSpLocks/>
          </p:cNvCxnSpPr>
          <p:nvPr/>
        </p:nvCxnSpPr>
        <p:spPr>
          <a:xfrm flipH="1">
            <a:off x="6338373" y="2820918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71A7B4C-1518-CAD8-56A7-265CCB25CA5A}"/>
              </a:ext>
            </a:extLst>
          </p:cNvPr>
          <p:cNvSpPr txBox="1"/>
          <p:nvPr/>
        </p:nvSpPr>
        <p:spPr>
          <a:xfrm>
            <a:off x="7333405" y="2275849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F8EE22-9BEB-674C-0C2E-933D346DDE54}"/>
              </a:ext>
            </a:extLst>
          </p:cNvPr>
          <p:cNvSpPr txBox="1"/>
          <p:nvPr/>
        </p:nvSpPr>
        <p:spPr>
          <a:xfrm>
            <a:off x="7319401" y="167056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B52DDD-933F-0934-945B-80050A5D3C20}"/>
              </a:ext>
            </a:extLst>
          </p:cNvPr>
          <p:cNvSpPr txBox="1"/>
          <p:nvPr/>
        </p:nvSpPr>
        <p:spPr>
          <a:xfrm>
            <a:off x="8181130" y="167056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630570-150D-35BC-8702-440B947BFCD8}"/>
              </a:ext>
            </a:extLst>
          </p:cNvPr>
          <p:cNvSpPr txBox="1"/>
          <p:nvPr/>
        </p:nvSpPr>
        <p:spPr>
          <a:xfrm>
            <a:off x="8217250" y="292045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D5E7B2-29A7-607A-6098-C07C7CD96C8E}"/>
              </a:ext>
            </a:extLst>
          </p:cNvPr>
          <p:cNvSpPr txBox="1"/>
          <p:nvPr/>
        </p:nvSpPr>
        <p:spPr>
          <a:xfrm>
            <a:off x="7333405" y="292045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D59E04-971E-E75F-D37D-7D86E477B886}"/>
              </a:ext>
            </a:extLst>
          </p:cNvPr>
          <p:cNvSpPr txBox="1"/>
          <p:nvPr/>
        </p:nvSpPr>
        <p:spPr>
          <a:xfrm>
            <a:off x="6452342" y="1701729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9E143B-D201-F4EB-AC29-0FD87442D0F5}"/>
              </a:ext>
            </a:extLst>
          </p:cNvPr>
          <p:cNvSpPr txBox="1"/>
          <p:nvPr/>
        </p:nvSpPr>
        <p:spPr>
          <a:xfrm>
            <a:off x="6462033" y="292045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7FDA138-01DD-A533-549E-2C152A099A5A}"/>
              </a:ext>
            </a:extLst>
          </p:cNvPr>
          <p:cNvCxnSpPr>
            <a:cxnSpLocks/>
          </p:cNvCxnSpPr>
          <p:nvPr/>
        </p:nvCxnSpPr>
        <p:spPr>
          <a:xfrm>
            <a:off x="7185767" y="1526048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E6262B-4C0B-93D6-41F4-23B0508A6916}"/>
              </a:ext>
            </a:extLst>
          </p:cNvPr>
          <p:cNvCxnSpPr>
            <a:cxnSpLocks/>
          </p:cNvCxnSpPr>
          <p:nvPr/>
        </p:nvCxnSpPr>
        <p:spPr>
          <a:xfrm>
            <a:off x="8143030" y="1526048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741E413-05A6-217D-0F00-DA581AEAF88B}"/>
              </a:ext>
            </a:extLst>
          </p:cNvPr>
          <p:cNvSpPr/>
          <p:nvPr/>
        </p:nvSpPr>
        <p:spPr>
          <a:xfrm>
            <a:off x="3517389" y="3898263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1E3CCF-143D-12A4-4ACB-F6BB09E03818}"/>
              </a:ext>
            </a:extLst>
          </p:cNvPr>
          <p:cNvCxnSpPr>
            <a:cxnSpLocks/>
          </p:cNvCxnSpPr>
          <p:nvPr/>
        </p:nvCxnSpPr>
        <p:spPr>
          <a:xfrm>
            <a:off x="4364783" y="5180272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6748DF2-0E4A-8FB7-7128-7B45F4B1525C}"/>
              </a:ext>
            </a:extLst>
          </p:cNvPr>
          <p:cNvCxnSpPr>
            <a:cxnSpLocks/>
          </p:cNvCxnSpPr>
          <p:nvPr/>
        </p:nvCxnSpPr>
        <p:spPr>
          <a:xfrm>
            <a:off x="5322046" y="5180272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E2D2EBB-6F7B-DB2C-3DB3-C02690BC7FAE}"/>
              </a:ext>
            </a:extLst>
          </p:cNvPr>
          <p:cNvCxnSpPr>
            <a:cxnSpLocks/>
          </p:cNvCxnSpPr>
          <p:nvPr/>
        </p:nvCxnSpPr>
        <p:spPr>
          <a:xfrm flipH="1">
            <a:off x="3517389" y="4556383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AFA08D-8D38-EEB2-522E-DC94745E0460}"/>
              </a:ext>
            </a:extLst>
          </p:cNvPr>
          <p:cNvCxnSpPr>
            <a:cxnSpLocks/>
          </p:cNvCxnSpPr>
          <p:nvPr/>
        </p:nvCxnSpPr>
        <p:spPr>
          <a:xfrm flipH="1">
            <a:off x="3517389" y="5180272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95849D5-6D2A-FD11-1EC8-44AEE83BD7F8}"/>
              </a:ext>
            </a:extLst>
          </p:cNvPr>
          <p:cNvSpPr txBox="1"/>
          <p:nvPr/>
        </p:nvSpPr>
        <p:spPr>
          <a:xfrm>
            <a:off x="4512421" y="463520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7927FF1-3B50-E268-C31B-02AE2B07279F}"/>
              </a:ext>
            </a:extLst>
          </p:cNvPr>
          <p:cNvSpPr txBox="1"/>
          <p:nvPr/>
        </p:nvSpPr>
        <p:spPr>
          <a:xfrm>
            <a:off x="4498417" y="402991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6D5FD1-3D6F-B916-C33D-F66B24238A79}"/>
              </a:ext>
            </a:extLst>
          </p:cNvPr>
          <p:cNvSpPr txBox="1"/>
          <p:nvPr/>
        </p:nvSpPr>
        <p:spPr>
          <a:xfrm>
            <a:off x="5360146" y="402991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8627A-963B-F75C-9614-321F4594C458}"/>
              </a:ext>
            </a:extLst>
          </p:cNvPr>
          <p:cNvSpPr txBox="1"/>
          <p:nvPr/>
        </p:nvSpPr>
        <p:spPr>
          <a:xfrm>
            <a:off x="5396266" y="5279808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5728C5-A7FF-CE43-325A-D4FBD08C3478}"/>
              </a:ext>
            </a:extLst>
          </p:cNvPr>
          <p:cNvSpPr txBox="1"/>
          <p:nvPr/>
        </p:nvSpPr>
        <p:spPr>
          <a:xfrm>
            <a:off x="4512421" y="5279808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D0AD4-C079-D7DE-CC8D-4A563FFA431A}"/>
              </a:ext>
            </a:extLst>
          </p:cNvPr>
          <p:cNvSpPr txBox="1"/>
          <p:nvPr/>
        </p:nvSpPr>
        <p:spPr>
          <a:xfrm>
            <a:off x="3631358" y="406108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F99D91-8585-EDDD-DFC9-CF5063E4F597}"/>
              </a:ext>
            </a:extLst>
          </p:cNvPr>
          <p:cNvSpPr txBox="1"/>
          <p:nvPr/>
        </p:nvSpPr>
        <p:spPr>
          <a:xfrm>
            <a:off x="3641049" y="5279808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8A49367-AC35-AE2F-5696-80C7646A4773}"/>
              </a:ext>
            </a:extLst>
          </p:cNvPr>
          <p:cNvCxnSpPr>
            <a:cxnSpLocks/>
          </p:cNvCxnSpPr>
          <p:nvPr/>
        </p:nvCxnSpPr>
        <p:spPr>
          <a:xfrm>
            <a:off x="4364783" y="3885402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024D523-DDB9-37F0-FF65-F43B9C141E4E}"/>
              </a:ext>
            </a:extLst>
          </p:cNvPr>
          <p:cNvCxnSpPr>
            <a:cxnSpLocks/>
          </p:cNvCxnSpPr>
          <p:nvPr/>
        </p:nvCxnSpPr>
        <p:spPr>
          <a:xfrm>
            <a:off x="5322046" y="3885402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9AB824C-0C30-029D-CD4C-3FE17C8E366F}"/>
              </a:ext>
            </a:extLst>
          </p:cNvPr>
          <p:cNvSpPr/>
          <p:nvPr/>
        </p:nvSpPr>
        <p:spPr>
          <a:xfrm>
            <a:off x="6338373" y="3910362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469941-F78E-3772-8DAF-59467D4A5AD8}"/>
              </a:ext>
            </a:extLst>
          </p:cNvPr>
          <p:cNvCxnSpPr>
            <a:cxnSpLocks/>
          </p:cNvCxnSpPr>
          <p:nvPr/>
        </p:nvCxnSpPr>
        <p:spPr>
          <a:xfrm>
            <a:off x="7185767" y="5192371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BDE431-6F60-2B49-59E6-DEA6B5CDAADA}"/>
              </a:ext>
            </a:extLst>
          </p:cNvPr>
          <p:cNvCxnSpPr>
            <a:cxnSpLocks/>
          </p:cNvCxnSpPr>
          <p:nvPr/>
        </p:nvCxnSpPr>
        <p:spPr>
          <a:xfrm>
            <a:off x="8143030" y="5192371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4785DE1-7E6B-0441-09AB-34C3165F1E1F}"/>
              </a:ext>
            </a:extLst>
          </p:cNvPr>
          <p:cNvCxnSpPr>
            <a:cxnSpLocks/>
          </p:cNvCxnSpPr>
          <p:nvPr/>
        </p:nvCxnSpPr>
        <p:spPr>
          <a:xfrm flipH="1">
            <a:off x="6338373" y="4568482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563222C-B94D-61B9-4F6F-558FFAC19F59}"/>
              </a:ext>
            </a:extLst>
          </p:cNvPr>
          <p:cNvCxnSpPr>
            <a:cxnSpLocks/>
          </p:cNvCxnSpPr>
          <p:nvPr/>
        </p:nvCxnSpPr>
        <p:spPr>
          <a:xfrm flipH="1">
            <a:off x="6338373" y="5192371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B62FC29-4A2E-9062-2F78-B61C806A6EE2}"/>
              </a:ext>
            </a:extLst>
          </p:cNvPr>
          <p:cNvSpPr txBox="1"/>
          <p:nvPr/>
        </p:nvSpPr>
        <p:spPr>
          <a:xfrm>
            <a:off x="7333405" y="4647302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23615B-FEC9-031A-8F35-FE4A3F950F73}"/>
              </a:ext>
            </a:extLst>
          </p:cNvPr>
          <p:cNvSpPr txBox="1"/>
          <p:nvPr/>
        </p:nvSpPr>
        <p:spPr>
          <a:xfrm>
            <a:off x="7319401" y="404201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A882A2-4F23-1035-8BB9-8A36B5556FCF}"/>
              </a:ext>
            </a:extLst>
          </p:cNvPr>
          <p:cNvSpPr txBox="1"/>
          <p:nvPr/>
        </p:nvSpPr>
        <p:spPr>
          <a:xfrm>
            <a:off x="8181130" y="404201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99C3B-8A9E-2E6A-5286-41D2718BAD9D}"/>
              </a:ext>
            </a:extLst>
          </p:cNvPr>
          <p:cNvSpPr txBox="1"/>
          <p:nvPr/>
        </p:nvSpPr>
        <p:spPr>
          <a:xfrm>
            <a:off x="8217250" y="529190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9981F7-671E-4667-4F6A-1329B1B6D318}"/>
              </a:ext>
            </a:extLst>
          </p:cNvPr>
          <p:cNvSpPr txBox="1"/>
          <p:nvPr/>
        </p:nvSpPr>
        <p:spPr>
          <a:xfrm>
            <a:off x="7333405" y="529190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96F215-E500-21D7-2035-4360A5C74611}"/>
              </a:ext>
            </a:extLst>
          </p:cNvPr>
          <p:cNvSpPr txBox="1"/>
          <p:nvPr/>
        </p:nvSpPr>
        <p:spPr>
          <a:xfrm>
            <a:off x="6452342" y="4073182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800DE4-21EF-626F-E84E-9F3B5517A4B9}"/>
              </a:ext>
            </a:extLst>
          </p:cNvPr>
          <p:cNvSpPr txBox="1"/>
          <p:nvPr/>
        </p:nvSpPr>
        <p:spPr>
          <a:xfrm>
            <a:off x="6462033" y="529190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845DC4-F7D5-CFF7-4DF0-FEC472F7BEEE}"/>
              </a:ext>
            </a:extLst>
          </p:cNvPr>
          <p:cNvCxnSpPr>
            <a:cxnSpLocks/>
          </p:cNvCxnSpPr>
          <p:nvPr/>
        </p:nvCxnSpPr>
        <p:spPr>
          <a:xfrm>
            <a:off x="7185767" y="3897501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22AF39-2056-8E07-F721-AC27C9FBE5E8}"/>
              </a:ext>
            </a:extLst>
          </p:cNvPr>
          <p:cNvCxnSpPr>
            <a:cxnSpLocks/>
          </p:cNvCxnSpPr>
          <p:nvPr/>
        </p:nvCxnSpPr>
        <p:spPr>
          <a:xfrm>
            <a:off x="8143030" y="3897501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E9692B2-2BDC-E5EF-877E-E37328367132}"/>
              </a:ext>
            </a:extLst>
          </p:cNvPr>
          <p:cNvSpPr/>
          <p:nvPr/>
        </p:nvSpPr>
        <p:spPr>
          <a:xfrm>
            <a:off x="9124058" y="1544399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B9FE355-929F-E4CD-1DC6-549D2D3A77BD}"/>
              </a:ext>
            </a:extLst>
          </p:cNvPr>
          <p:cNvCxnSpPr>
            <a:cxnSpLocks/>
          </p:cNvCxnSpPr>
          <p:nvPr/>
        </p:nvCxnSpPr>
        <p:spPr>
          <a:xfrm>
            <a:off x="9971452" y="2826408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94B08E9-F2EA-90CB-AA5F-A4CD4BFA6C9A}"/>
              </a:ext>
            </a:extLst>
          </p:cNvPr>
          <p:cNvCxnSpPr>
            <a:cxnSpLocks/>
          </p:cNvCxnSpPr>
          <p:nvPr/>
        </p:nvCxnSpPr>
        <p:spPr>
          <a:xfrm>
            <a:off x="10928715" y="2826408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54E6540-178F-87C8-E949-B47C75145A6F}"/>
              </a:ext>
            </a:extLst>
          </p:cNvPr>
          <p:cNvCxnSpPr>
            <a:cxnSpLocks/>
          </p:cNvCxnSpPr>
          <p:nvPr/>
        </p:nvCxnSpPr>
        <p:spPr>
          <a:xfrm flipH="1">
            <a:off x="9124058" y="2202519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930D00-626F-58CB-DD68-2F92B8B7E4E7}"/>
              </a:ext>
            </a:extLst>
          </p:cNvPr>
          <p:cNvCxnSpPr>
            <a:cxnSpLocks/>
          </p:cNvCxnSpPr>
          <p:nvPr/>
        </p:nvCxnSpPr>
        <p:spPr>
          <a:xfrm flipH="1">
            <a:off x="9124058" y="2826408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98BF6D1-58FB-3902-1A0A-0734D11CDFC2}"/>
              </a:ext>
            </a:extLst>
          </p:cNvPr>
          <p:cNvSpPr txBox="1"/>
          <p:nvPr/>
        </p:nvSpPr>
        <p:spPr>
          <a:xfrm>
            <a:off x="10119090" y="2281339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8BABF3-EA0E-68FD-7C8F-566E92C47107}"/>
              </a:ext>
            </a:extLst>
          </p:cNvPr>
          <p:cNvSpPr txBox="1"/>
          <p:nvPr/>
        </p:nvSpPr>
        <p:spPr>
          <a:xfrm>
            <a:off x="10105086" y="167605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AC5189-48BA-EEC3-B784-1029991DBD94}"/>
              </a:ext>
            </a:extLst>
          </p:cNvPr>
          <p:cNvSpPr txBox="1"/>
          <p:nvPr/>
        </p:nvSpPr>
        <p:spPr>
          <a:xfrm>
            <a:off x="10966815" y="1676053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4F1117B-DDA4-CA9E-1AC3-85657EE824FF}"/>
              </a:ext>
            </a:extLst>
          </p:cNvPr>
          <p:cNvSpPr txBox="1"/>
          <p:nvPr/>
        </p:nvSpPr>
        <p:spPr>
          <a:xfrm>
            <a:off x="11002935" y="292594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3DFBCD0-9489-38BE-1935-3D18708FA983}"/>
              </a:ext>
            </a:extLst>
          </p:cNvPr>
          <p:cNvSpPr txBox="1"/>
          <p:nvPr/>
        </p:nvSpPr>
        <p:spPr>
          <a:xfrm>
            <a:off x="10119090" y="292594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BDCB112-5B55-5774-D457-FCD350EEEF24}"/>
              </a:ext>
            </a:extLst>
          </p:cNvPr>
          <p:cNvSpPr txBox="1"/>
          <p:nvPr/>
        </p:nvSpPr>
        <p:spPr>
          <a:xfrm>
            <a:off x="9238027" y="1707219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A8A791-6BF6-1721-863D-983344441EDA}"/>
              </a:ext>
            </a:extLst>
          </p:cNvPr>
          <p:cNvSpPr txBox="1"/>
          <p:nvPr/>
        </p:nvSpPr>
        <p:spPr>
          <a:xfrm>
            <a:off x="9247718" y="2925944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C09B8F5-1F5B-96BF-2EC4-E73F77DB7DD4}"/>
              </a:ext>
            </a:extLst>
          </p:cNvPr>
          <p:cNvCxnSpPr>
            <a:cxnSpLocks/>
          </p:cNvCxnSpPr>
          <p:nvPr/>
        </p:nvCxnSpPr>
        <p:spPr>
          <a:xfrm>
            <a:off x="9971452" y="1531538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E2657E9-98D9-A021-897A-240CCEE02AA5}"/>
              </a:ext>
            </a:extLst>
          </p:cNvPr>
          <p:cNvCxnSpPr>
            <a:cxnSpLocks/>
          </p:cNvCxnSpPr>
          <p:nvPr/>
        </p:nvCxnSpPr>
        <p:spPr>
          <a:xfrm>
            <a:off x="10928715" y="1531538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BCFAB6BA-16BF-32AC-5B52-26941B5981E4}"/>
              </a:ext>
            </a:extLst>
          </p:cNvPr>
          <p:cNvSpPr/>
          <p:nvPr/>
        </p:nvSpPr>
        <p:spPr>
          <a:xfrm>
            <a:off x="9122431" y="3912852"/>
            <a:ext cx="2562130" cy="19646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521C800-9057-9554-687A-E97FDE31FB21}"/>
              </a:ext>
            </a:extLst>
          </p:cNvPr>
          <p:cNvCxnSpPr>
            <a:cxnSpLocks/>
          </p:cNvCxnSpPr>
          <p:nvPr/>
        </p:nvCxnSpPr>
        <p:spPr>
          <a:xfrm>
            <a:off x="9969825" y="5194861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40BD34-A17E-A3A1-9BD4-1805C7707EFE}"/>
              </a:ext>
            </a:extLst>
          </p:cNvPr>
          <p:cNvCxnSpPr>
            <a:cxnSpLocks/>
          </p:cNvCxnSpPr>
          <p:nvPr/>
        </p:nvCxnSpPr>
        <p:spPr>
          <a:xfrm>
            <a:off x="10927088" y="5194861"/>
            <a:ext cx="0" cy="68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D7723F3-84F5-91F8-BBFA-8306E0EA83D0}"/>
              </a:ext>
            </a:extLst>
          </p:cNvPr>
          <p:cNvCxnSpPr>
            <a:cxnSpLocks/>
          </p:cNvCxnSpPr>
          <p:nvPr/>
        </p:nvCxnSpPr>
        <p:spPr>
          <a:xfrm flipH="1">
            <a:off x="9122431" y="4570972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2D964A3-2FBA-A5C3-36AA-4464590FD7A7}"/>
              </a:ext>
            </a:extLst>
          </p:cNvPr>
          <p:cNvCxnSpPr>
            <a:cxnSpLocks/>
          </p:cNvCxnSpPr>
          <p:nvPr/>
        </p:nvCxnSpPr>
        <p:spPr>
          <a:xfrm flipH="1">
            <a:off x="9122431" y="5194861"/>
            <a:ext cx="256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624301E-63FB-D17D-B56B-BAE2FA96C117}"/>
              </a:ext>
            </a:extLst>
          </p:cNvPr>
          <p:cNvSpPr txBox="1"/>
          <p:nvPr/>
        </p:nvSpPr>
        <p:spPr>
          <a:xfrm>
            <a:off x="10117463" y="4649792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F75CDB4-47CA-DA2D-DD93-D9D175DED092}"/>
              </a:ext>
            </a:extLst>
          </p:cNvPr>
          <p:cNvSpPr txBox="1"/>
          <p:nvPr/>
        </p:nvSpPr>
        <p:spPr>
          <a:xfrm>
            <a:off x="10103459" y="404450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F441CB8-BFC2-16B2-B130-AA5A04752C71}"/>
              </a:ext>
            </a:extLst>
          </p:cNvPr>
          <p:cNvSpPr txBox="1"/>
          <p:nvPr/>
        </p:nvSpPr>
        <p:spPr>
          <a:xfrm>
            <a:off x="10965188" y="4044506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B079D9-B4CA-B5DB-E8F5-85C2DE09CFFC}"/>
              </a:ext>
            </a:extLst>
          </p:cNvPr>
          <p:cNvSpPr txBox="1"/>
          <p:nvPr/>
        </p:nvSpPr>
        <p:spPr>
          <a:xfrm>
            <a:off x="11001308" y="529439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5E08166-DF43-1C49-E4CF-DABA36EF6CA3}"/>
              </a:ext>
            </a:extLst>
          </p:cNvPr>
          <p:cNvSpPr txBox="1"/>
          <p:nvPr/>
        </p:nvSpPr>
        <p:spPr>
          <a:xfrm>
            <a:off x="10117463" y="529439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5AE8965-2D9A-5E08-30FC-EEBB043356C4}"/>
              </a:ext>
            </a:extLst>
          </p:cNvPr>
          <p:cNvSpPr txBox="1"/>
          <p:nvPr/>
        </p:nvSpPr>
        <p:spPr>
          <a:xfrm>
            <a:off x="9236400" y="4075672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DF8C5CF-DEF1-0D8B-AAAD-30D104948893}"/>
              </a:ext>
            </a:extLst>
          </p:cNvPr>
          <p:cNvSpPr txBox="1"/>
          <p:nvPr/>
        </p:nvSpPr>
        <p:spPr>
          <a:xfrm>
            <a:off x="9246091" y="5294397"/>
            <a:ext cx="60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CB58654-ECB8-75E3-7295-A823304E219B}"/>
              </a:ext>
            </a:extLst>
          </p:cNvPr>
          <p:cNvCxnSpPr>
            <a:cxnSpLocks/>
          </p:cNvCxnSpPr>
          <p:nvPr/>
        </p:nvCxnSpPr>
        <p:spPr>
          <a:xfrm>
            <a:off x="9969825" y="3899991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35BD0F6-E744-7C1F-EC46-33DB196C7F0B}"/>
              </a:ext>
            </a:extLst>
          </p:cNvPr>
          <p:cNvCxnSpPr>
            <a:cxnSpLocks/>
          </p:cNvCxnSpPr>
          <p:nvPr/>
        </p:nvCxnSpPr>
        <p:spPr>
          <a:xfrm>
            <a:off x="10927088" y="3899991"/>
            <a:ext cx="0" cy="67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CE1FB6A-D651-4D5C-0B1C-F95BAF6B9488}"/>
              </a:ext>
            </a:extLst>
          </p:cNvPr>
          <p:cNvSpPr txBox="1"/>
          <p:nvPr/>
        </p:nvSpPr>
        <p:spPr>
          <a:xfrm>
            <a:off x="-111341" y="568722"/>
            <a:ext cx="338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PDM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201CC3-AB4B-AD09-CC4C-137C1DEB124E}"/>
              </a:ext>
            </a:extLst>
          </p:cNvPr>
          <p:cNvSpPr txBox="1"/>
          <p:nvPr/>
        </p:nvSpPr>
        <p:spPr>
          <a:xfrm>
            <a:off x="6223755" y="6080849"/>
            <a:ext cx="579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Total Duration is 19 days</a:t>
            </a:r>
          </a:p>
        </p:txBody>
      </p:sp>
    </p:spTree>
    <p:extLst>
      <p:ext uri="{BB962C8B-B14F-4D97-AF65-F5344CB8AC3E}">
        <p14:creationId xmlns:p14="http://schemas.microsoft.com/office/powerpoint/2010/main" val="25598210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</TotalTime>
  <Words>63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Loay Essawy</dc:creator>
  <cp:lastModifiedBy>Loay Essawy</cp:lastModifiedBy>
  <cp:revision>1</cp:revision>
  <dcterms:created xsi:type="dcterms:W3CDTF">2023-05-08T23:37:59Z</dcterms:created>
  <dcterms:modified xsi:type="dcterms:W3CDTF">2023-05-08T23:59:45Z</dcterms:modified>
</cp:coreProperties>
</file>