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F8EA-52FC-4B44-8112-18280E366A09}" type="datetimeFigureOut">
              <a:rPr lang="en-US" smtClean="0"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5013-E61E-4FF2-B56F-868E6DEA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b="1" dirty="0" smtClean="0">
                <a:solidFill>
                  <a:srgbClr val="FF0000"/>
                </a:solidFill>
              </a:rPr>
              <a:t>Await</a:t>
            </a:r>
            <a:r>
              <a:rPr lang="en-US" dirty="0" smtClean="0"/>
              <a:t>, for I </a:t>
            </a:r>
            <a:r>
              <a:rPr lang="en-US" b="1" dirty="0" smtClean="0">
                <a:solidFill>
                  <a:srgbClr val="FF0000"/>
                </a:solidFill>
              </a:rPr>
              <a:t>Promise</a:t>
            </a: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Rid you of </a:t>
            </a:r>
            <a:r>
              <a:rPr lang="en-US" b="1" dirty="0" smtClean="0">
                <a:solidFill>
                  <a:srgbClr val="FF0000"/>
                </a:solidFill>
              </a:rPr>
              <a:t>Callback</a:t>
            </a:r>
            <a:r>
              <a:rPr lang="en-US" dirty="0" smtClean="0"/>
              <a:t> 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which I share a personal journey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 depths of hell to warm sunshine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https://github.com/loban/devcon2017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@</a:t>
            </a:r>
            <a:r>
              <a:rPr lang="en-US" sz="3200" dirty="0" err="1" smtClean="0"/>
              <a:t>LobanRahman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7321"/>
            <a:ext cx="9144000" cy="331254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http://jeeon.co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42" y="3147039"/>
            <a:ext cx="4721315" cy="24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9386813">
            <a:off x="7433150" y="4643256"/>
            <a:ext cx="4515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Hiring!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12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Loban Rahman</a:t>
            </a:r>
            <a:br>
              <a:rPr lang="en-US" dirty="0" smtClean="0"/>
            </a:br>
            <a:r>
              <a:rPr lang="en-US" sz="2000" dirty="0" smtClean="0"/>
              <a:t>@</a:t>
            </a:r>
            <a:r>
              <a:rPr lang="en-US" sz="2000" dirty="0" err="1" smtClean="0"/>
              <a:t>LobanRahman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7321"/>
            <a:ext cx="9144000" cy="33125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Technology Architect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http://jeeon.co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42" y="3147039"/>
            <a:ext cx="4721315" cy="24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Nature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is single-threaded.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avoids “hanging” when waiting for IO by means of asynchronous API calls.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Database calls</a:t>
            </a:r>
          </a:p>
          <a:p>
            <a:pPr lvl="1"/>
            <a:r>
              <a:rPr lang="en-US" dirty="0" smtClean="0"/>
              <a:t>HTTP calls</a:t>
            </a:r>
          </a:p>
          <a:p>
            <a:pPr lvl="1"/>
            <a:r>
              <a:rPr lang="en-US" dirty="0" smtClean="0"/>
              <a:t>Lengthy calculations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NodeJS</a:t>
            </a:r>
            <a:r>
              <a:rPr lang="en-US" dirty="0" smtClean="0"/>
              <a:t> libraries follow a similar convention.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 traditionally have an </a:t>
            </a:r>
            <a:r>
              <a:rPr lang="en-US" dirty="0" err="1" smtClean="0"/>
              <a:t>errorResult</a:t>
            </a:r>
            <a:r>
              <a:rPr lang="en-US" dirty="0" smtClean="0"/>
              <a:t> as first argument and </a:t>
            </a:r>
            <a:r>
              <a:rPr lang="en-US" dirty="0" err="1" smtClean="0"/>
              <a:t>successResult</a:t>
            </a:r>
            <a:r>
              <a:rPr lang="en-US" dirty="0" smtClean="0"/>
              <a:t> as second argument.</a:t>
            </a:r>
          </a:p>
          <a:p>
            <a:r>
              <a:rPr lang="en-US" dirty="0" smtClean="0"/>
              <a:t>Chaining callbacks gets ugly fast.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55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92" y="862642"/>
            <a:ext cx="10877910" cy="53143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apiUsingCallback1(arg1, function(errResult1, successResult1)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if (errResult1)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// Handle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apiUsingCallback2(successResult1, function(errResult2, successResult2)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if (errResult2)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// Handle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// Continue with successResult2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4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promise is an object that encapsulates a “future” value.</a:t>
            </a:r>
          </a:p>
          <a:p>
            <a:r>
              <a:rPr lang="en-US" dirty="0" smtClean="0"/>
              <a:t>Promises can either resolve (success) or reject (error).</a:t>
            </a:r>
          </a:p>
          <a:p>
            <a:r>
              <a:rPr lang="en-US" dirty="0" smtClean="0"/>
              <a:t>Functions attached to either success (using then) or reject (using catch) always return another promise. Hence Promises can be chained.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762"/>
            <a:ext cx="10515600" cy="5340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return apiUsingPromise1(arg1)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smtClean="0">
                <a:latin typeface="Consolas" panose="020B0609020204030204" pitchFamily="49" charset="0"/>
              </a:rPr>
              <a:t>then(successResult1 </a:t>
            </a:r>
            <a:r>
              <a:rPr lang="en-US" sz="2400" dirty="0">
                <a:latin typeface="Consolas" panose="020B0609020204030204" pitchFamily="49" charset="0"/>
              </a:rPr>
              <a:t>=&gt;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return apiUsingPromise2(successResult1);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.then(successResult2 =&gt;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// Continue with successResult2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})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.catch(</a:t>
            </a:r>
            <a:r>
              <a:rPr lang="en-US" sz="2400" dirty="0" err="1" smtClean="0">
                <a:latin typeface="Consolas" panose="020B0609020204030204" pitchFamily="49" charset="0"/>
              </a:rPr>
              <a:t>errResult</a:t>
            </a:r>
            <a:r>
              <a:rPr lang="en-US" sz="2400" dirty="0" smtClean="0"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// Handle error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});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 /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keywords in ES7.</a:t>
            </a:r>
          </a:p>
          <a:p>
            <a:r>
              <a:rPr lang="en-US" dirty="0" smtClean="0"/>
              <a:t>Works with Promises as first-class construct.</a:t>
            </a:r>
          </a:p>
          <a:p>
            <a:r>
              <a:rPr lang="en-US" dirty="0" smtClean="0"/>
              <a:t>Makes asynchronous code look like synchronous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774"/>
            <a:ext cx="10515600" cy="52711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let successResult1 = await apiUsingPromise1(arg1);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let successResult2 = await apiUsingPromise2(successResult1);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catch(</a:t>
            </a:r>
            <a:r>
              <a:rPr lang="en-US" sz="2000" dirty="0" err="1" smtClean="0">
                <a:latin typeface="Consolas" panose="020B0609020204030204" pitchFamily="49" charset="0"/>
              </a:rPr>
              <a:t>errResult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en-US" sz="2000" dirty="0">
                <a:latin typeface="Consolas" panose="020B0609020204030204" pitchFamily="49" charset="0"/>
              </a:rPr>
              <a:t>Handle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Please Await, for I Promise to Rid you of Callback Hell</vt:lpstr>
      <vt:lpstr>Loban Rahman @LobanRahman </vt:lpstr>
      <vt:lpstr>Asynchronous Nature of NodeJS</vt:lpstr>
      <vt:lpstr>Callbacks</vt:lpstr>
      <vt:lpstr>PowerPoint Presentation</vt:lpstr>
      <vt:lpstr>Promises</vt:lpstr>
      <vt:lpstr>PowerPoint Presentation</vt:lpstr>
      <vt:lpstr>Async  / Await</vt:lpstr>
      <vt:lpstr>PowerPoint Presentation</vt:lpstr>
      <vt:lpstr>https://github.com/loban/devcon2017 @LobanRahman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Loban Rahman</dc:creator>
  <cp:lastModifiedBy>Loban Rahman</cp:lastModifiedBy>
  <cp:revision>8</cp:revision>
  <dcterms:created xsi:type="dcterms:W3CDTF">2017-02-03T05:34:56Z</dcterms:created>
  <dcterms:modified xsi:type="dcterms:W3CDTF">2017-02-03T06:34:21Z</dcterms:modified>
</cp:coreProperties>
</file>