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6D28-1634-47EB-9298-8530B065979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5602"/>
            <a:ext cx="7772400" cy="1845755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Формат реализации </a:t>
            </a:r>
            <a:r>
              <a:rPr lang="ru-RU" sz="4800" b="1" dirty="0" err="1" smtClean="0"/>
              <a:t>дан</a:t>
            </a:r>
            <a:r>
              <a:rPr lang="ru-RU" sz="4800" b="1" dirty="0" err="1"/>
              <a:t>ы</a:t>
            </a:r>
            <a:r>
              <a:rPr lang="ru-RU" sz="4800" b="1" dirty="0" err="1" smtClean="0"/>
              <a:t>х</a:t>
            </a:r>
            <a:r>
              <a:rPr lang="en-US" sz="4800" b="1" dirty="0" smtClean="0"/>
              <a:t> BSON</a:t>
            </a:r>
            <a:r>
              <a:rPr lang="ru-RU" sz="4800" b="1" dirty="0" smtClean="0"/>
              <a:t> 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72874"/>
            <a:ext cx="6858000" cy="457898"/>
          </a:xfrm>
        </p:spPr>
        <p:txBody>
          <a:bodyPr/>
          <a:lstStyle/>
          <a:p>
            <a:r>
              <a:rPr lang="ru-RU" dirty="0" err="1" smtClean="0">
                <a:solidFill>
                  <a:srgbClr val="ED1B36"/>
                </a:solidFill>
              </a:rPr>
              <a:t>Нещертный</a:t>
            </a:r>
            <a:r>
              <a:rPr lang="ru-RU" dirty="0" smtClean="0">
                <a:solidFill>
                  <a:srgbClr val="ED1B36"/>
                </a:solidFill>
              </a:rPr>
              <a:t> Александр, Лобанов Денис</a:t>
            </a:r>
            <a:endParaRPr lang="en-US" dirty="0">
              <a:solidFill>
                <a:srgbClr val="ED1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Надписи - &quot;Спасибо&quot;. Обсуждение на LiveInternet - Российский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03" y="2035600"/>
            <a:ext cx="5715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924" y="1078650"/>
            <a:ext cx="7886700" cy="4351338"/>
          </a:xfrm>
        </p:spPr>
        <p:txBody>
          <a:bodyPr/>
          <a:lstStyle/>
          <a:p>
            <a:r>
              <a:rPr lang="ru-RU" dirty="0"/>
              <a:t>BSON (англ. </a:t>
            </a:r>
            <a:r>
              <a:rPr lang="ru-RU" dirty="0" err="1"/>
              <a:t>Binary</a:t>
            </a:r>
            <a:r>
              <a:rPr lang="ru-RU" dirty="0"/>
              <a:t>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Notation</a:t>
            </a:r>
            <a:r>
              <a:rPr lang="ru-RU" dirty="0"/>
              <a:t>) — формат электронного обмена цифровыми данными, бинарная форма представления простых структур данных и ассоциативных массивов (которые в контексте обмена называют объектами или документами). Является надмножеством JSON, включая дополнительно регулярные выражения, двоичные данные и даты</a:t>
            </a:r>
          </a:p>
        </p:txBody>
      </p:sp>
    </p:spTree>
    <p:extLst>
      <p:ext uri="{BB962C8B-B14F-4D97-AF65-F5344CB8AC3E}">
        <p14:creationId xmlns:p14="http://schemas.microsoft.com/office/powerpoint/2010/main" val="50767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512" y="126575"/>
            <a:ext cx="6298976" cy="1325563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BSON-документы(объекты</a:t>
            </a:r>
            <a:r>
              <a:rPr lang="ru-RU" sz="2700" dirty="0"/>
              <a:t>) состоят из сортированных списков элементов. Каждый элемент состоит из имени поля, типа и значения. Имена </a:t>
            </a:r>
            <a:r>
              <a:rPr lang="ru-RU" sz="2700" dirty="0" smtClean="0"/>
              <a:t>полей—это </a:t>
            </a:r>
            <a:r>
              <a:rPr lang="ru-RU" sz="2700" dirty="0" err="1" smtClean="0"/>
              <a:t>строки,включают</a:t>
            </a:r>
            <a:r>
              <a:rPr lang="ru-RU" sz="2700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085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string — </a:t>
            </a:r>
            <a:r>
              <a:rPr lang="ru-RU" dirty="0"/>
              <a:t>строка,</a:t>
            </a:r>
          </a:p>
          <a:p>
            <a:r>
              <a:rPr lang="en-US" dirty="0" err="1"/>
              <a:t>int</a:t>
            </a:r>
            <a:r>
              <a:rPr lang="en-US" dirty="0"/>
              <a:t> — </a:t>
            </a:r>
            <a:r>
              <a:rPr lang="ru-RU" dirty="0"/>
              <a:t>целое число,</a:t>
            </a:r>
          </a:p>
          <a:p>
            <a:r>
              <a:rPr lang="en-US" dirty="0"/>
              <a:t>double — </a:t>
            </a:r>
            <a:r>
              <a:rPr lang="ru-RU" dirty="0"/>
              <a:t>число с плавающей запятой двойной точности,</a:t>
            </a:r>
          </a:p>
          <a:p>
            <a:r>
              <a:rPr lang="en-US" dirty="0" err="1"/>
              <a:t>DateTime</a:t>
            </a:r>
            <a:r>
              <a:rPr lang="en-US" dirty="0"/>
              <a:t> — </a:t>
            </a:r>
            <a:r>
              <a:rPr lang="ru-RU" dirty="0"/>
              <a:t>дата,</a:t>
            </a:r>
          </a:p>
          <a:p>
            <a:r>
              <a:rPr lang="en-US" dirty="0"/>
              <a:t>byte[] — </a:t>
            </a:r>
            <a:r>
              <a:rPr lang="ru-RU" dirty="0"/>
              <a:t>массив байтов (бинарные данные),</a:t>
            </a:r>
          </a:p>
          <a:p>
            <a:r>
              <a:rPr lang="en-US" dirty="0" err="1"/>
              <a:t>bool</a:t>
            </a:r>
            <a:r>
              <a:rPr lang="en-US" dirty="0"/>
              <a:t> — </a:t>
            </a:r>
            <a:r>
              <a:rPr lang="ru-RU" dirty="0" err="1"/>
              <a:t>булевые</a:t>
            </a:r>
            <a:r>
              <a:rPr lang="ru-RU" dirty="0"/>
              <a:t> (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False),</a:t>
            </a:r>
          </a:p>
          <a:p>
            <a:r>
              <a:rPr lang="en-US" dirty="0"/>
              <a:t>null — «Null» (</a:t>
            </a:r>
            <a:r>
              <a:rPr lang="ru-RU" dirty="0"/>
              <a:t>специальное значение),</a:t>
            </a:r>
          </a:p>
          <a:p>
            <a:r>
              <a:rPr lang="en-US" dirty="0" err="1"/>
              <a:t>BsonObject</a:t>
            </a:r>
            <a:r>
              <a:rPr lang="en-US" dirty="0"/>
              <a:t> — BSON-</a:t>
            </a:r>
            <a:r>
              <a:rPr lang="ru-RU" dirty="0"/>
              <a:t>объект,</a:t>
            </a:r>
          </a:p>
          <a:p>
            <a:r>
              <a:rPr lang="en-US" dirty="0" err="1"/>
              <a:t>BsonObject</a:t>
            </a:r>
            <a:r>
              <a:rPr lang="en-US" dirty="0"/>
              <a:t>[] — </a:t>
            </a:r>
            <a:r>
              <a:rPr lang="ru-RU" dirty="0"/>
              <a:t>массив </a:t>
            </a:r>
            <a:r>
              <a:rPr lang="en-US" dirty="0"/>
              <a:t>BSON-</a:t>
            </a:r>
            <a:r>
              <a:rPr lang="ru-RU" dirty="0"/>
              <a:t>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24980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9402" y="300731"/>
            <a:ext cx="7343373" cy="1025793"/>
          </a:xfrm>
        </p:spPr>
        <p:txBody>
          <a:bodyPr>
            <a:normAutofit fontScale="90000"/>
          </a:bodyPr>
          <a:lstStyle/>
          <a:p>
            <a:r>
              <a:rPr lang="ru-RU" dirty="0"/>
              <a:t>Эффективность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639" y="822042"/>
            <a:ext cx="8538693" cy="30168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сравнении с JSON, BSON спроектирован и для эффективного в отношении занимающего дискового пространства хранения данных, и скорости сканирования. Большие элементы в документе BSON имеют префикс с собственной длиной для облегчения сканирования.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BSON во многом аналогичен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— реализации языково- и </a:t>
            </a:r>
            <a:r>
              <a:rPr lang="ru-RU" dirty="0" err="1"/>
              <a:t>платформно</a:t>
            </a:r>
            <a:r>
              <a:rPr lang="ru-RU" dirty="0"/>
              <a:t>-независимого формата для обмена данными, но BSON является более свободным от схемы данных. Тем самым, </a:t>
            </a:r>
            <a:r>
              <a:rPr lang="ru-RU" dirty="0" err="1"/>
              <a:t>бо́льшая</a:t>
            </a:r>
            <a:r>
              <a:rPr lang="ru-RU" dirty="0"/>
              <a:t> гибкость BSON уменьшает преимущества в производительности в случае, когда схема определена[2].</a:t>
            </a:r>
          </a:p>
        </p:txBody>
      </p:sp>
      <p:pic>
        <p:nvPicPr>
          <p:cNvPr id="2050" name="Picture 2" descr="JSON &amp; BSON by Park Junhyo on Prez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2889">
            <a:off x="2050309" y="3554421"/>
            <a:ext cx="3867971" cy="241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4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318" y="83395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Попытки сделать использование JSON более скоростным, быстрым с помощью двоичных спецификаций, таких, как BSON, BJSON или </a:t>
            </a:r>
            <a:r>
              <a:rPr lang="ru-RU" dirty="0" err="1"/>
              <a:t>Smile</a:t>
            </a:r>
            <a:r>
              <a:rPr lang="ru-RU" dirty="0"/>
              <a:t>, существуют, но они терпят неудачу по двум </a:t>
            </a:r>
            <a:r>
              <a:rPr lang="ru-RU" dirty="0" smtClean="0"/>
              <a:t>причинам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3076" name="Picture 4" descr="Efficient and easy-to-use JSON and BSON library – grijjy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89" y="2472743"/>
            <a:ext cx="5266491" cy="319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045" y="988498"/>
            <a:ext cx="7639586" cy="24759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 </a:t>
            </a:r>
            <a:r>
              <a:rPr lang="ru-RU" dirty="0"/>
              <a:t>Внутренние типы данных. Использование внутренних типов данных, исключительно присущих только двоичным форматам и изначально не включённых в стандарт JSON, делает непригодными для широкого использования вышеуказанные спецификации, так как, в зависимости от реализации, каждый такой тип может интерпретироваться по разному.</a:t>
            </a:r>
          </a:p>
        </p:txBody>
      </p:sp>
      <p:pic>
        <p:nvPicPr>
          <p:cNvPr id="4098" name="Picture 2" descr="JSON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1116">
            <a:off x="1893194" y="3391995"/>
            <a:ext cx="2446986" cy="24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2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106" y="1155924"/>
            <a:ext cx="7886700" cy="4351338"/>
          </a:xfrm>
        </p:spPr>
        <p:txBody>
          <a:bodyPr/>
          <a:lstStyle/>
          <a:p>
            <a:r>
              <a:rPr lang="ru-RU" b="1" dirty="0"/>
              <a:t>Сложность реализации</a:t>
            </a:r>
            <a:r>
              <a:rPr lang="ru-RU" dirty="0"/>
              <a:t>. Одни форматы позволяют добиться более высокой производительности, а другие — более компактного представления за счёт более сложной, запутанной спецификации. Что, в свою очередь, замедляет или делает невозможных их распространение и внедрение. Простота использования — двигатель успеха </a:t>
            </a:r>
            <a:r>
              <a:rPr lang="ru-RU" b="1" dirty="0"/>
              <a:t>JSON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0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59" y="978795"/>
            <a:ext cx="7935801" cy="47216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Например, </a:t>
            </a:r>
            <a:r>
              <a:rPr lang="ru-RU" b="1" dirty="0"/>
              <a:t>BSON</a:t>
            </a:r>
            <a:r>
              <a:rPr lang="ru-RU" dirty="0"/>
              <a:t> определяет типы данных для регулярных выражений, блоков </a:t>
            </a:r>
            <a:r>
              <a:rPr lang="ru-RU" dirty="0" err="1"/>
              <a:t>JavaScript</a:t>
            </a:r>
            <a:r>
              <a:rPr lang="ru-RU" dirty="0"/>
              <a:t> кода и других конструкций, у которых нет соответственного типа данных в </a:t>
            </a:r>
            <a:r>
              <a:rPr lang="ru-RU" b="1" dirty="0"/>
              <a:t>JSON</a:t>
            </a:r>
            <a:r>
              <a:rPr lang="ru-RU" dirty="0"/>
              <a:t>. </a:t>
            </a:r>
            <a:r>
              <a:rPr lang="ru-RU" b="1" dirty="0"/>
              <a:t>BJSON</a:t>
            </a:r>
            <a:r>
              <a:rPr lang="ru-RU" dirty="0"/>
              <a:t> тоже определяет свои типы данных, оставляя широкие возможности для ошибок, связанных с интерпретацией типов в двух разных реализациях. </a:t>
            </a:r>
            <a:r>
              <a:rPr lang="ru-RU" b="1" dirty="0" err="1"/>
              <a:t>Smile</a:t>
            </a:r>
            <a:r>
              <a:rPr lang="ru-RU" dirty="0"/>
              <a:t> определяет более сложные типы данных, правила генерирования и разбора, чтобы эффективно использовать место.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30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7286" y="98849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Вывод: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сравнению с JSON, BSON предназначен для эффективного как в пространстве для хранения и сканирование-скорости. Большие элементы в документе BSON начинаются с полем длиной, чтобы облегчить процесс сканирования. В некоторых случаях BSON будет использовать больше пространства, чем JSON в связи с префиксами длины и явных индексов массива.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1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400</Words>
  <Application>Microsoft Office PowerPoint</Application>
  <PresentationFormat>Экран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Формат реализации даных BSON </vt:lpstr>
      <vt:lpstr>Презентация PowerPoint</vt:lpstr>
      <vt:lpstr>BSON-документы(объекты) состоят из сортированных списков элементов. Каждый элемент состоит из имени поля, типа и значения. Имена полей—это строки,включают:</vt:lpstr>
      <vt:lpstr>Эффективность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nesheretnuysahsa@gmail.com</cp:lastModifiedBy>
  <cp:revision>4</cp:revision>
  <dcterms:created xsi:type="dcterms:W3CDTF">2019-08-22T12:25:24Z</dcterms:created>
  <dcterms:modified xsi:type="dcterms:W3CDTF">2020-04-23T08:08:08Z</dcterms:modified>
</cp:coreProperties>
</file>