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92" r:id="rId5"/>
    <p:sldId id="257" r:id="rId6"/>
    <p:sldId id="266" r:id="rId7"/>
    <p:sldId id="267" r:id="rId8"/>
    <p:sldId id="268" r:id="rId9"/>
    <p:sldId id="445" r:id="rId10"/>
    <p:sldId id="446" r:id="rId11"/>
    <p:sldId id="289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6" userDrawn="1">
          <p15:clr>
            <a:srgbClr val="A4A3A4"/>
          </p15:clr>
        </p15:guide>
        <p15:guide id="2" pos="3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6992"/>
    <a:srgbClr val="AEC2D8"/>
    <a:srgbClr val="98432A"/>
    <a:srgbClr val="D84400"/>
    <a:srgbClr val="44678D"/>
    <a:srgbClr val="263E5A"/>
    <a:srgbClr val="D6E0EB"/>
    <a:srgbClr val="728DAB"/>
    <a:srgbClr val="C95B3A"/>
    <a:srgbClr val="2D4C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634"/>
  </p:normalViewPr>
  <p:slideViewPr>
    <p:cSldViewPr snapToGrid="0" showGuides="1">
      <p:cViewPr varScale="1">
        <p:scale>
          <a:sx n="46" d="100"/>
          <a:sy n="46" d="100"/>
        </p:scale>
        <p:origin x="58" y="1056"/>
      </p:cViewPr>
      <p:guideLst>
        <p:guide orient="horz" pos="1536"/>
        <p:guide pos="312"/>
      </p:guideLst>
    </p:cSldViewPr>
  </p:slideViewPr>
  <p:outlineViewPr>
    <p:cViewPr>
      <p:scale>
        <a:sx n="33" d="100"/>
        <a:sy n="33" d="100"/>
      </p:scale>
      <p:origin x="0" y="-16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13766"/>
    </p:cViewPr>
  </p:sorterViewPr>
  <p:notesViewPr>
    <p:cSldViewPr snapToGrid="0">
      <p:cViewPr varScale="1">
        <p:scale>
          <a:sx n="122" d="100"/>
          <a:sy n="122" d="100"/>
        </p:scale>
        <p:origin x="6040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7E3961-5613-64C6-63C3-6085D0CDAE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D1F08-FF42-95F6-3130-AE63E56048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26A2A-0A96-0647-84E5-C82F2EFD9474}" type="datetimeFigureOut">
              <a:rPr lang="en-US" smtClean="0"/>
              <a:t>7/17/2024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5B35B-A046-EC3C-A80E-3D9D12C149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2DDE3-703C-8B4C-9506-EC0A39AACD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DC1D1-B6C2-C644-8BF1-C34DBFFE1C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479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B40C3B-E28A-4854-8EDA-E7F8F6F6FFEF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7105BD-6D6F-49DB-9DE4-D4A6452D7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6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9EDCCB-939B-4FD2-B8EE-7054C7B0287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960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1986926"/>
            <a:ext cx="5257793" cy="2057441"/>
          </a:xfrm>
        </p:spPr>
        <p:txBody>
          <a:bodyPr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cxnSp>
        <p:nvCxnSpPr>
          <p:cNvPr id="24" name="Straight Connector 2">
            <a:extLst>
              <a:ext uri="{FF2B5EF4-FFF2-40B4-BE49-F238E27FC236}">
                <a16:creationId xmlns:a16="http://schemas.microsoft.com/office/drawing/2014/main" id="{F1FCCFDB-D985-4322-AC87-F69214893708}"/>
              </a:ext>
            </a:extLst>
          </p:cNvPr>
          <p:cNvCxnSpPr/>
          <p:nvPr userDrawn="1"/>
        </p:nvCxnSpPr>
        <p:spPr>
          <a:xfrm>
            <a:off x="1509005" y="4172084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  <p:sp>
        <p:nvSpPr>
          <p:cNvPr id="27" name="Content placeholder 47" descr="Click icon to add picture">
            <a:extLst>
              <a:ext uri="{FF2B5EF4-FFF2-40B4-BE49-F238E27FC236}">
                <a16:creationId xmlns:a16="http://schemas.microsoft.com/office/drawing/2014/main" id="{EA8265B5-83C5-4AE9-88AB-3F2443B57F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01366" y="4172084"/>
            <a:ext cx="1570612" cy="7602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title style </a:t>
            </a:r>
          </a:p>
        </p:txBody>
      </p:sp>
      <p:sp>
        <p:nvSpPr>
          <p:cNvPr id="47" name="Content placeholder 47">
            <a:extLst>
              <a:ext uri="{FF2B5EF4-FFF2-40B4-BE49-F238E27FC236}">
                <a16:creationId xmlns:a16="http://schemas.microsoft.com/office/drawing/2014/main" id="{0FFAAB58-ABE4-41AC-B94E-432936CE030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6742557" y="821836"/>
            <a:ext cx="4405503" cy="5066346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noProof="0" dirty="0"/>
              <a:t>Click icon to add picture≈≈</a:t>
            </a:r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9ECA281C-F2CB-AE9D-DCD6-F94D3FEE2E67}"/>
              </a:ext>
            </a:extLst>
          </p:cNvPr>
          <p:cNvSpPr/>
          <p:nvPr userDrawn="1"/>
        </p:nvSpPr>
        <p:spPr>
          <a:xfrm>
            <a:off x="7441324" y="5568778"/>
            <a:ext cx="829927" cy="949454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649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6">
            <a:extLst>
              <a:ext uri="{FF2B5EF4-FFF2-40B4-BE49-F238E27FC236}">
                <a16:creationId xmlns:a16="http://schemas.microsoft.com/office/drawing/2014/main" id="{A533F602-EEC9-45F6-8223-8C8F4914919D}"/>
              </a:ext>
            </a:extLst>
          </p:cNvPr>
          <p:cNvSpPr/>
          <p:nvPr userDrawn="1"/>
        </p:nvSpPr>
        <p:spPr>
          <a:xfrm>
            <a:off x="2121636" y="2070606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id="{08F73F8C-5CF8-4470-AE2B-8E6D7952FF3E}"/>
              </a:ext>
            </a:extLst>
          </p:cNvPr>
          <p:cNvSpPr/>
          <p:nvPr userDrawn="1"/>
        </p:nvSpPr>
        <p:spPr>
          <a:xfrm>
            <a:off x="4174867" y="207344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Freeform: Shape 8">
            <a:extLst>
              <a:ext uri="{FF2B5EF4-FFF2-40B4-BE49-F238E27FC236}">
                <a16:creationId xmlns:a16="http://schemas.microsoft.com/office/drawing/2014/main" id="{1299AD72-44AB-4D37-ABBB-9E295508DDB5}"/>
              </a:ext>
            </a:extLst>
          </p:cNvPr>
          <p:cNvSpPr/>
          <p:nvPr userDrawn="1"/>
        </p:nvSpPr>
        <p:spPr>
          <a:xfrm>
            <a:off x="6308379" y="206452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834981F1-A16D-4CA2-8001-0D2A65539268}"/>
              </a:ext>
            </a:extLst>
          </p:cNvPr>
          <p:cNvSpPr/>
          <p:nvPr userDrawn="1"/>
        </p:nvSpPr>
        <p:spPr>
          <a:xfrm>
            <a:off x="8407152" y="206898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1" name="Content placeholder 47" descr="Click icon to add picture">
            <a:extLst>
              <a:ext uri="{FF2B5EF4-FFF2-40B4-BE49-F238E27FC236}">
                <a16:creationId xmlns:a16="http://schemas.microsoft.com/office/drawing/2014/main" id="{7AA46292-B7E4-4DB5-85D0-C4F19D66F8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70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382E7D57-1A1A-432F-AEA9-9730DEE1572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12627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E51F0384-440E-45B9-91E7-78CA13DE0B9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88314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>
            <a:extLst>
              <a:ext uri="{FF2B5EF4-FFF2-40B4-BE49-F238E27FC236}">
                <a16:creationId xmlns:a16="http://schemas.microsoft.com/office/drawing/2014/main" id="{35EAE525-3692-40E8-894E-B19171FF64F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979171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847DC539-F391-4470-96EB-486AB02DADB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073898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6" name="Content placeholder 47">
            <a:extLst>
              <a:ext uri="{FF2B5EF4-FFF2-40B4-BE49-F238E27FC236}">
                <a16:creationId xmlns:a16="http://schemas.microsoft.com/office/drawing/2014/main" id="{50988645-D146-4AFE-B87D-27927957717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164755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 descr="Click icon to add picture">
            <a:extLst>
              <a:ext uri="{FF2B5EF4-FFF2-40B4-BE49-F238E27FC236}">
                <a16:creationId xmlns:a16="http://schemas.microsoft.com/office/drawing/2014/main" id="{6712E8AC-14E0-42CC-8037-7C1D0E044B6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259482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C68DF822-6F14-4839-BD33-6874C8136EE0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350339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2D1F75C7-DA21-4400-B066-F38190B4F5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45066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F7CF6BF0-A40D-4F18-B9DF-D9C4106065D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535923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1" name="Content placeholder 47">
            <a:extLst>
              <a:ext uri="{FF2B5EF4-FFF2-40B4-BE49-F238E27FC236}">
                <a16:creationId xmlns:a16="http://schemas.microsoft.com/office/drawing/2014/main" id="{95C6B2A2-937E-4C7D-92E3-8A105DD43A98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983282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A9ECEF10-95EB-4F03-B3B1-8FC0E421618E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310934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>
            <a:extLst>
              <a:ext uri="{FF2B5EF4-FFF2-40B4-BE49-F238E27FC236}">
                <a16:creationId xmlns:a16="http://schemas.microsoft.com/office/drawing/2014/main" id="{12D92FE1-9874-49B8-8FDC-F903A4843015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5235410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12070F52-AB91-476E-9FE0-5403568A11DD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7361474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5" name="Content placeholder 47">
            <a:extLst>
              <a:ext uri="{FF2B5EF4-FFF2-40B4-BE49-F238E27FC236}">
                <a16:creationId xmlns:a16="http://schemas.microsoft.com/office/drawing/2014/main" id="{13AE459B-26D7-43FC-BE0B-EF7B119D7D40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948753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25" name="Title Placeholder 4">
            <a:extLst>
              <a:ext uri="{FF2B5EF4-FFF2-40B4-BE49-F238E27FC236}">
                <a16:creationId xmlns:a16="http://schemas.microsoft.com/office/drawing/2014/main" id="{C8ECEE37-7B17-4FD7-2612-FBD357E10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76D293-58F2-B8E9-6576-2676F210D7CF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331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67FF6BA4-2B1B-4B51-9FE3-A67E3DCC31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8200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88E2377A-ED6B-4D69-A9DC-647CB22A520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000303" y="2929823"/>
            <a:ext cx="1867186" cy="2471878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ECC27D7D-FA65-E93F-3C7E-AADBF7E0CC2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64216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>
            <a:extLst>
              <a:ext uri="{FF2B5EF4-FFF2-40B4-BE49-F238E27FC236}">
                <a16:creationId xmlns:a16="http://schemas.microsoft.com/office/drawing/2014/main" id="{DF5280E4-E86B-9E17-04A1-072A8148C3B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326319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>
            <a:extLst>
              <a:ext uri="{FF2B5EF4-FFF2-40B4-BE49-F238E27FC236}">
                <a16:creationId xmlns:a16="http://schemas.microsoft.com/office/drawing/2014/main" id="{42F4F0D3-AF64-7F92-FF1C-F5D1DC62A38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488424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Content placeholder 47">
            <a:extLst>
              <a:ext uri="{FF2B5EF4-FFF2-40B4-BE49-F238E27FC236}">
                <a16:creationId xmlns:a16="http://schemas.microsoft.com/office/drawing/2014/main" id="{43D089D6-48B5-43AB-A887-EEF910BA916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4" name="Title Placeholder 4">
            <a:extLst>
              <a:ext uri="{FF2B5EF4-FFF2-40B4-BE49-F238E27FC236}">
                <a16:creationId xmlns:a16="http://schemas.microsoft.com/office/drawing/2014/main" id="{69ABDED2-7EB3-3ABE-90D0-E6C00F80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Content placeholder 47">
            <a:extLst>
              <a:ext uri="{FF2B5EF4-FFF2-40B4-BE49-F238E27FC236}">
                <a16:creationId xmlns:a16="http://schemas.microsoft.com/office/drawing/2014/main" id="{476A31DC-7395-007C-8BA1-C38E5B289CF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000756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35CE0786-D87B-DD89-C418-C53C1B7E610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3312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7C7F2E6C-1DCD-3C6A-4830-5BF230A3AAB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325868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56A87F6E-D6C5-8903-BC20-31381004603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488424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ECE300-0AB8-85A0-D4D3-B948DDA7B00F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49859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: Shape 25">
            <a:extLst>
              <a:ext uri="{FF2B5EF4-FFF2-40B4-BE49-F238E27FC236}">
                <a16:creationId xmlns:a16="http://schemas.microsoft.com/office/drawing/2014/main" id="{D61EE2E4-C5DD-4944-B70C-8F0A3F741A59}"/>
              </a:ext>
            </a:extLst>
          </p:cNvPr>
          <p:cNvSpPr/>
          <p:nvPr userDrawn="1"/>
        </p:nvSpPr>
        <p:spPr>
          <a:xfrm>
            <a:off x="1295508" y="3039919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7" name="Freeform: Shape 26">
            <a:extLst>
              <a:ext uri="{FF2B5EF4-FFF2-40B4-BE49-F238E27FC236}">
                <a16:creationId xmlns:a16="http://schemas.microsoft.com/office/drawing/2014/main" id="{91FA36A8-94E8-4069-B957-F7145D77BD5F}"/>
              </a:ext>
            </a:extLst>
          </p:cNvPr>
          <p:cNvSpPr/>
          <p:nvPr userDrawn="1"/>
        </p:nvSpPr>
        <p:spPr>
          <a:xfrm>
            <a:off x="3670763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8" name="Freeform: Shape 27">
            <a:extLst>
              <a:ext uri="{FF2B5EF4-FFF2-40B4-BE49-F238E27FC236}">
                <a16:creationId xmlns:a16="http://schemas.microsoft.com/office/drawing/2014/main" id="{7D38D67C-B6B8-4EB2-BC07-4A8128F44D16}"/>
              </a:ext>
            </a:extLst>
          </p:cNvPr>
          <p:cNvSpPr/>
          <p:nvPr userDrawn="1"/>
        </p:nvSpPr>
        <p:spPr>
          <a:xfrm>
            <a:off x="4865676" y="3722308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9" name="Freeform: Shape 28">
            <a:extLst>
              <a:ext uri="{FF2B5EF4-FFF2-40B4-BE49-F238E27FC236}">
                <a16:creationId xmlns:a16="http://schemas.microsoft.com/office/drawing/2014/main" id="{6B2E4C8C-D96E-4A66-A3D2-3580DACCF801}"/>
              </a:ext>
            </a:extLst>
          </p:cNvPr>
          <p:cNvSpPr/>
          <p:nvPr userDrawn="1"/>
        </p:nvSpPr>
        <p:spPr>
          <a:xfrm>
            <a:off x="7245668" y="3725411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0" name="Freeform: Shape 29">
            <a:extLst>
              <a:ext uri="{FF2B5EF4-FFF2-40B4-BE49-F238E27FC236}">
                <a16:creationId xmlns:a16="http://schemas.microsoft.com/office/drawing/2014/main" id="{74E0B8B0-45C7-4733-BBDC-B82F9307E431}"/>
              </a:ext>
            </a:extLst>
          </p:cNvPr>
          <p:cNvSpPr/>
          <p:nvPr userDrawn="1"/>
        </p:nvSpPr>
        <p:spPr>
          <a:xfrm>
            <a:off x="8440729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1" name="Freeform: Shape 30">
            <a:extLst>
              <a:ext uri="{FF2B5EF4-FFF2-40B4-BE49-F238E27FC236}">
                <a16:creationId xmlns:a16="http://schemas.microsoft.com/office/drawing/2014/main" id="{F0BBECC2-631C-4C53-A9E8-6C87D48A3B01}"/>
              </a:ext>
            </a:extLst>
          </p:cNvPr>
          <p:cNvSpPr/>
          <p:nvPr userDrawn="1"/>
        </p:nvSpPr>
        <p:spPr>
          <a:xfrm>
            <a:off x="1274779" y="1667026"/>
            <a:ext cx="7152768" cy="2736950"/>
          </a:xfrm>
          <a:custGeom>
            <a:avLst/>
            <a:gdLst>
              <a:gd name="connsiteX0" fmla="*/ 0 w 5958191"/>
              <a:gd name="connsiteY0" fmla="*/ 2052536 h 2733472"/>
              <a:gd name="connsiteX1" fmla="*/ 1186774 w 5958191"/>
              <a:gd name="connsiteY1" fmla="*/ 1361872 h 2733472"/>
              <a:gd name="connsiteX2" fmla="*/ 2368685 w 5958191"/>
              <a:gd name="connsiteY2" fmla="*/ 2057400 h 2733472"/>
              <a:gd name="connsiteX3" fmla="*/ 2378413 w 5958191"/>
              <a:gd name="connsiteY3" fmla="*/ 690664 h 2733472"/>
              <a:gd name="connsiteX4" fmla="*/ 3570051 w 5958191"/>
              <a:gd name="connsiteY4" fmla="*/ 0 h 2733472"/>
              <a:gd name="connsiteX5" fmla="*/ 4761689 w 5958191"/>
              <a:gd name="connsiteY5" fmla="*/ 680936 h 2733472"/>
              <a:gd name="connsiteX6" fmla="*/ 4756825 w 5958191"/>
              <a:gd name="connsiteY6" fmla="*/ 2052536 h 2733472"/>
              <a:gd name="connsiteX7" fmla="*/ 5958191 w 5958191"/>
              <a:gd name="connsiteY7" fmla="*/ 2733472 h 2733472"/>
              <a:gd name="connsiteX8" fmla="*/ 5958191 w 5958191"/>
              <a:gd name="connsiteY8" fmla="*/ 2733472 h 2733472"/>
              <a:gd name="connsiteX0" fmla="*/ 0 w 7159557"/>
              <a:gd name="connsiteY0" fmla="*/ 2052536 h 2733472"/>
              <a:gd name="connsiteX1" fmla="*/ 1186774 w 7159557"/>
              <a:gd name="connsiteY1" fmla="*/ 1361872 h 2733472"/>
              <a:gd name="connsiteX2" fmla="*/ 2368685 w 7159557"/>
              <a:gd name="connsiteY2" fmla="*/ 2057400 h 2733472"/>
              <a:gd name="connsiteX3" fmla="*/ 2378413 w 7159557"/>
              <a:gd name="connsiteY3" fmla="*/ 690664 h 2733472"/>
              <a:gd name="connsiteX4" fmla="*/ 3570051 w 7159557"/>
              <a:gd name="connsiteY4" fmla="*/ 0 h 2733472"/>
              <a:gd name="connsiteX5" fmla="*/ 4761689 w 7159557"/>
              <a:gd name="connsiteY5" fmla="*/ 680936 h 2733472"/>
              <a:gd name="connsiteX6" fmla="*/ 4756825 w 7159557"/>
              <a:gd name="connsiteY6" fmla="*/ 2052536 h 2733472"/>
              <a:gd name="connsiteX7" fmla="*/ 5958191 w 7159557"/>
              <a:gd name="connsiteY7" fmla="*/ 2733472 h 2733472"/>
              <a:gd name="connsiteX8" fmla="*/ 7159557 w 7159557"/>
              <a:gd name="connsiteY8" fmla="*/ 2067128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62264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7400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2536 h 2733472"/>
              <a:gd name="connsiteX0" fmla="*/ 0 w 7159556"/>
              <a:gd name="connsiteY0" fmla="*/ 2052536 h 2733472"/>
              <a:gd name="connsiteX1" fmla="*/ 1186774 w 7159556"/>
              <a:gd name="connsiteY1" fmla="*/ 1361872 h 2733472"/>
              <a:gd name="connsiteX2" fmla="*/ 2368685 w 7159556"/>
              <a:gd name="connsiteY2" fmla="*/ 2057400 h 2733472"/>
              <a:gd name="connsiteX3" fmla="*/ 2378413 w 7159556"/>
              <a:gd name="connsiteY3" fmla="*/ 690664 h 2733472"/>
              <a:gd name="connsiteX4" fmla="*/ 3570051 w 7159556"/>
              <a:gd name="connsiteY4" fmla="*/ 0 h 2733472"/>
              <a:gd name="connsiteX5" fmla="*/ 4761689 w 7159556"/>
              <a:gd name="connsiteY5" fmla="*/ 680936 h 2733472"/>
              <a:gd name="connsiteX6" fmla="*/ 4756825 w 7159556"/>
              <a:gd name="connsiteY6" fmla="*/ 2052536 h 2733472"/>
              <a:gd name="connsiteX7" fmla="*/ 5958191 w 7159556"/>
              <a:gd name="connsiteY7" fmla="*/ 2733472 h 2733472"/>
              <a:gd name="connsiteX8" fmla="*/ 7159556 w 7159556"/>
              <a:gd name="connsiteY8" fmla="*/ 2052536 h 2733472"/>
              <a:gd name="connsiteX0" fmla="*/ 0 w 7145649"/>
              <a:gd name="connsiteY0" fmla="*/ 2049060 h 2733472"/>
              <a:gd name="connsiteX1" fmla="*/ 1172867 w 7145649"/>
              <a:gd name="connsiteY1" fmla="*/ 1361872 h 2733472"/>
              <a:gd name="connsiteX2" fmla="*/ 2354778 w 7145649"/>
              <a:gd name="connsiteY2" fmla="*/ 2057400 h 2733472"/>
              <a:gd name="connsiteX3" fmla="*/ 2364506 w 7145649"/>
              <a:gd name="connsiteY3" fmla="*/ 690664 h 2733472"/>
              <a:gd name="connsiteX4" fmla="*/ 3556144 w 7145649"/>
              <a:gd name="connsiteY4" fmla="*/ 0 h 2733472"/>
              <a:gd name="connsiteX5" fmla="*/ 4747782 w 7145649"/>
              <a:gd name="connsiteY5" fmla="*/ 680936 h 2733472"/>
              <a:gd name="connsiteX6" fmla="*/ 4742918 w 7145649"/>
              <a:gd name="connsiteY6" fmla="*/ 2052536 h 2733472"/>
              <a:gd name="connsiteX7" fmla="*/ 5944284 w 7145649"/>
              <a:gd name="connsiteY7" fmla="*/ 2733472 h 2733472"/>
              <a:gd name="connsiteX8" fmla="*/ 7145649 w 714564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61872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1731 w 7156079"/>
              <a:gd name="connsiteY2" fmla="*/ 2029586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82592 w 7156079"/>
              <a:gd name="connsiteY2" fmla="*/ 2033063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4936 w 7156079"/>
              <a:gd name="connsiteY3" fmla="*/ 71847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1460 w 7156079"/>
              <a:gd name="connsiteY3" fmla="*/ 70804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1460 w 7156079"/>
              <a:gd name="connsiteY3" fmla="*/ 680234 h 2733472"/>
              <a:gd name="connsiteX4" fmla="*/ 3573527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7 h 2761287"/>
              <a:gd name="connsiteX1" fmla="*/ 1183297 w 7156079"/>
              <a:gd name="connsiteY1" fmla="*/ 1372303 h 2761287"/>
              <a:gd name="connsiteX2" fmla="*/ 2372162 w 7156079"/>
              <a:gd name="connsiteY2" fmla="*/ 2053925 h 2761287"/>
              <a:gd name="connsiteX3" fmla="*/ 2371460 w 7156079"/>
              <a:gd name="connsiteY3" fmla="*/ 708049 h 2761287"/>
              <a:gd name="connsiteX4" fmla="*/ 3563096 w 7156079"/>
              <a:gd name="connsiteY4" fmla="*/ 0 h 2761287"/>
              <a:gd name="connsiteX5" fmla="*/ 4758212 w 7156079"/>
              <a:gd name="connsiteY5" fmla="*/ 708751 h 2761287"/>
              <a:gd name="connsiteX6" fmla="*/ 4753348 w 7156079"/>
              <a:gd name="connsiteY6" fmla="*/ 2080351 h 2761287"/>
              <a:gd name="connsiteX7" fmla="*/ 5954714 w 7156079"/>
              <a:gd name="connsiteY7" fmla="*/ 2761287 h 2761287"/>
              <a:gd name="connsiteX8" fmla="*/ 7156079 w 7156079"/>
              <a:gd name="connsiteY8" fmla="*/ 2080351 h 2761287"/>
              <a:gd name="connsiteX0" fmla="*/ 0 w 7156079"/>
              <a:gd name="connsiteY0" fmla="*/ 2045583 h 2743903"/>
              <a:gd name="connsiteX1" fmla="*/ 1183297 w 7156079"/>
              <a:gd name="connsiteY1" fmla="*/ 1354919 h 2743903"/>
              <a:gd name="connsiteX2" fmla="*/ 2372162 w 7156079"/>
              <a:gd name="connsiteY2" fmla="*/ 2036541 h 2743903"/>
              <a:gd name="connsiteX3" fmla="*/ 2371460 w 7156079"/>
              <a:gd name="connsiteY3" fmla="*/ 690665 h 2743903"/>
              <a:gd name="connsiteX4" fmla="*/ 3563096 w 7156079"/>
              <a:gd name="connsiteY4" fmla="*/ 0 h 2743903"/>
              <a:gd name="connsiteX5" fmla="*/ 4758212 w 7156079"/>
              <a:gd name="connsiteY5" fmla="*/ 691367 h 2743903"/>
              <a:gd name="connsiteX6" fmla="*/ 4753348 w 7156079"/>
              <a:gd name="connsiteY6" fmla="*/ 2062967 h 2743903"/>
              <a:gd name="connsiteX7" fmla="*/ 5954714 w 7156079"/>
              <a:gd name="connsiteY7" fmla="*/ 2743903 h 2743903"/>
              <a:gd name="connsiteX8" fmla="*/ 7156079 w 7156079"/>
              <a:gd name="connsiteY8" fmla="*/ 2062967 h 2743903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8212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42917 w 7156079"/>
              <a:gd name="connsiteY6" fmla="*/ 2062967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62967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60301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6014 h 2736950"/>
              <a:gd name="connsiteX0" fmla="*/ 0 w 7124788"/>
              <a:gd name="connsiteY0" fmla="*/ 2052537 h 2736950"/>
              <a:gd name="connsiteX1" fmla="*/ 1183297 w 7124788"/>
              <a:gd name="connsiteY1" fmla="*/ 1361873 h 2736950"/>
              <a:gd name="connsiteX2" fmla="*/ 2372162 w 7124788"/>
              <a:gd name="connsiteY2" fmla="*/ 2043495 h 2736950"/>
              <a:gd name="connsiteX3" fmla="*/ 2371460 w 7124788"/>
              <a:gd name="connsiteY3" fmla="*/ 697619 h 2736950"/>
              <a:gd name="connsiteX4" fmla="*/ 3559620 w 7124788"/>
              <a:gd name="connsiteY4" fmla="*/ 0 h 2736950"/>
              <a:gd name="connsiteX5" fmla="*/ 4751259 w 7124788"/>
              <a:gd name="connsiteY5" fmla="*/ 698321 h 2736950"/>
              <a:gd name="connsiteX6" fmla="*/ 4742917 w 7124788"/>
              <a:gd name="connsiteY6" fmla="*/ 2052536 h 2736950"/>
              <a:gd name="connsiteX7" fmla="*/ 5954714 w 7124788"/>
              <a:gd name="connsiteY7" fmla="*/ 2736950 h 2736950"/>
              <a:gd name="connsiteX8" fmla="*/ 7124788 w 7124788"/>
              <a:gd name="connsiteY8" fmla="*/ 2045583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67128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59537"/>
              <a:gd name="connsiteY0" fmla="*/ 2062264 h 2736950"/>
              <a:gd name="connsiteX1" fmla="*/ 1207616 w 7159537"/>
              <a:gd name="connsiteY1" fmla="*/ 1361873 h 2736950"/>
              <a:gd name="connsiteX2" fmla="*/ 2400389 w 7159537"/>
              <a:gd name="connsiteY2" fmla="*/ 2055218 h 2736950"/>
              <a:gd name="connsiteX3" fmla="*/ 2395779 w 7159537"/>
              <a:gd name="connsiteY3" fmla="*/ 697619 h 2736950"/>
              <a:gd name="connsiteX4" fmla="*/ 3583939 w 7159537"/>
              <a:gd name="connsiteY4" fmla="*/ 0 h 2736950"/>
              <a:gd name="connsiteX5" fmla="*/ 4775578 w 7159537"/>
              <a:gd name="connsiteY5" fmla="*/ 698321 h 2736950"/>
              <a:gd name="connsiteX6" fmla="*/ 4767236 w 7159537"/>
              <a:gd name="connsiteY6" fmla="*/ 2052536 h 2736950"/>
              <a:gd name="connsiteX7" fmla="*/ 5979033 w 7159537"/>
              <a:gd name="connsiteY7" fmla="*/ 2736950 h 2736950"/>
              <a:gd name="connsiteX8" fmla="*/ 7159537 w 7159537"/>
              <a:gd name="connsiteY8" fmla="*/ 2052536 h 2736950"/>
              <a:gd name="connsiteX0" fmla="*/ 0 w 7149809"/>
              <a:gd name="connsiteY0" fmla="*/ 2071991 h 2736950"/>
              <a:gd name="connsiteX1" fmla="*/ 1197888 w 7149809"/>
              <a:gd name="connsiteY1" fmla="*/ 1361873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22208 w 7149809"/>
              <a:gd name="connsiteY1" fmla="*/ 1357009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582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4745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52768"/>
              <a:gd name="connsiteY0" fmla="*/ 2063113 h 2736950"/>
              <a:gd name="connsiteX1" fmla="*/ 1197659 w 7152768"/>
              <a:gd name="connsiteY1" fmla="*/ 1371385 h 2736950"/>
              <a:gd name="connsiteX2" fmla="*/ 2393620 w 7152768"/>
              <a:gd name="connsiteY2" fmla="*/ 2055218 h 2736950"/>
              <a:gd name="connsiteX3" fmla="*/ 2389010 w 7152768"/>
              <a:gd name="connsiteY3" fmla="*/ 697619 h 2736950"/>
              <a:gd name="connsiteX4" fmla="*/ 3577170 w 7152768"/>
              <a:gd name="connsiteY4" fmla="*/ 0 h 2736950"/>
              <a:gd name="connsiteX5" fmla="*/ 4773889 w 7152768"/>
              <a:gd name="connsiteY5" fmla="*/ 698321 h 2736950"/>
              <a:gd name="connsiteX6" fmla="*/ 4760467 w 7152768"/>
              <a:gd name="connsiteY6" fmla="*/ 2047456 h 2736950"/>
              <a:gd name="connsiteX7" fmla="*/ 5972264 w 7152768"/>
              <a:gd name="connsiteY7" fmla="*/ 2736950 h 2736950"/>
              <a:gd name="connsiteX8" fmla="*/ 7152768 w 7152768"/>
              <a:gd name="connsiteY8" fmla="*/ 2052536 h 273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52768" h="2736950">
                <a:moveTo>
                  <a:pt x="0" y="2063113"/>
                </a:moveTo>
                <a:cubicBezTo>
                  <a:pt x="405781" y="1831271"/>
                  <a:pt x="752967" y="1616359"/>
                  <a:pt x="1197659" y="1371385"/>
                </a:cubicBezTo>
                <a:lnTo>
                  <a:pt x="2393620" y="2055218"/>
                </a:lnTo>
                <a:cubicBezTo>
                  <a:pt x="2396863" y="1599639"/>
                  <a:pt x="2385767" y="1153198"/>
                  <a:pt x="2389010" y="697619"/>
                </a:cubicBezTo>
                <a:lnTo>
                  <a:pt x="3577170" y="0"/>
                </a:lnTo>
                <a:lnTo>
                  <a:pt x="4773889" y="698321"/>
                </a:lnTo>
                <a:cubicBezTo>
                  <a:pt x="4772268" y="1155521"/>
                  <a:pt x="4762088" y="1590256"/>
                  <a:pt x="4760467" y="2047456"/>
                </a:cubicBezTo>
                <a:lnTo>
                  <a:pt x="5972264" y="2736950"/>
                </a:lnTo>
                <a:lnTo>
                  <a:pt x="7152768" y="2052536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2" name="Freeform: Shape 31">
            <a:extLst>
              <a:ext uri="{FF2B5EF4-FFF2-40B4-BE49-F238E27FC236}">
                <a16:creationId xmlns:a16="http://schemas.microsoft.com/office/drawing/2014/main" id="{274DD645-8640-45D5-9B60-F31EC01D3CC0}"/>
              </a:ext>
            </a:extLst>
          </p:cNvPr>
          <p:cNvSpPr/>
          <p:nvPr userDrawn="1"/>
        </p:nvSpPr>
        <p:spPr>
          <a:xfrm>
            <a:off x="8440979" y="1677475"/>
            <a:ext cx="2373549" cy="2062264"/>
          </a:xfrm>
          <a:custGeom>
            <a:avLst/>
            <a:gdLst>
              <a:gd name="connsiteX0" fmla="*/ 2373549 w 2373549"/>
              <a:gd name="connsiteY0" fmla="*/ 680936 h 2062264"/>
              <a:gd name="connsiteX1" fmla="*/ 1186774 w 2373549"/>
              <a:gd name="connsiteY1" fmla="*/ 0 h 2062264"/>
              <a:gd name="connsiteX2" fmla="*/ 0 w 2373549"/>
              <a:gd name="connsiteY2" fmla="*/ 690664 h 2062264"/>
              <a:gd name="connsiteX3" fmla="*/ 0 w 2373549"/>
              <a:gd name="connsiteY3" fmla="*/ 2062264 h 2062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3549" h="2062264">
                <a:moveTo>
                  <a:pt x="2373549" y="680936"/>
                </a:moveTo>
                <a:lnTo>
                  <a:pt x="1186774" y="0"/>
                </a:lnTo>
                <a:lnTo>
                  <a:pt x="0" y="690664"/>
                </a:lnTo>
                <a:lnTo>
                  <a:pt x="0" y="2062264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3" name="Freeform: Shape 34">
            <a:extLst>
              <a:ext uri="{FF2B5EF4-FFF2-40B4-BE49-F238E27FC236}">
                <a16:creationId xmlns:a16="http://schemas.microsoft.com/office/drawing/2014/main" id="{71C09F09-7119-47FD-8E60-E4A92C9A3119}"/>
              </a:ext>
            </a:extLst>
          </p:cNvPr>
          <p:cNvSpPr/>
          <p:nvPr userDrawn="1"/>
        </p:nvSpPr>
        <p:spPr>
          <a:xfrm flipH="1">
            <a:off x="10715501" y="2243467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4" name="Freeform: Shape 45">
            <a:extLst>
              <a:ext uri="{FF2B5EF4-FFF2-40B4-BE49-F238E27FC236}">
                <a16:creationId xmlns:a16="http://schemas.microsoft.com/office/drawing/2014/main" id="{E99BCE04-19B9-4541-925F-AC59CF760E7F}"/>
              </a:ext>
            </a:extLst>
          </p:cNvPr>
          <p:cNvSpPr/>
          <p:nvPr userDrawn="1"/>
        </p:nvSpPr>
        <p:spPr>
          <a:xfrm flipH="1">
            <a:off x="9534557" y="1571099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5" name="Freeform: Shape 46">
            <a:extLst>
              <a:ext uri="{FF2B5EF4-FFF2-40B4-BE49-F238E27FC236}">
                <a16:creationId xmlns:a16="http://schemas.microsoft.com/office/drawing/2014/main" id="{F2B610BB-26F6-44A5-B7DB-CEEDCAE916ED}"/>
              </a:ext>
            </a:extLst>
          </p:cNvPr>
          <p:cNvSpPr/>
          <p:nvPr userDrawn="1"/>
        </p:nvSpPr>
        <p:spPr>
          <a:xfrm flipH="1">
            <a:off x="8328171" y="2258376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6" name="Freeform: Shape 47">
            <a:extLst>
              <a:ext uri="{FF2B5EF4-FFF2-40B4-BE49-F238E27FC236}">
                <a16:creationId xmlns:a16="http://schemas.microsoft.com/office/drawing/2014/main" id="{C979636C-DE09-47B7-8972-BAE28DFA91DF}"/>
              </a:ext>
            </a:extLst>
          </p:cNvPr>
          <p:cNvSpPr/>
          <p:nvPr userDrawn="1"/>
        </p:nvSpPr>
        <p:spPr>
          <a:xfrm flipH="1">
            <a:off x="8333460" y="361085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7" name="Freeform: Shape 48">
            <a:extLst>
              <a:ext uri="{FF2B5EF4-FFF2-40B4-BE49-F238E27FC236}">
                <a16:creationId xmlns:a16="http://schemas.microsoft.com/office/drawing/2014/main" id="{01B12467-C508-4D89-94B3-6D23C6199703}"/>
              </a:ext>
            </a:extLst>
          </p:cNvPr>
          <p:cNvSpPr/>
          <p:nvPr userDrawn="1"/>
        </p:nvSpPr>
        <p:spPr>
          <a:xfrm flipH="1">
            <a:off x="7146016" y="429086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8" name="Freeform: Shape 49">
            <a:extLst>
              <a:ext uri="{FF2B5EF4-FFF2-40B4-BE49-F238E27FC236}">
                <a16:creationId xmlns:a16="http://schemas.microsoft.com/office/drawing/2014/main" id="{9EA72422-90A8-454F-8133-112CD2B85BEA}"/>
              </a:ext>
            </a:extLst>
          </p:cNvPr>
          <p:cNvSpPr/>
          <p:nvPr userDrawn="1"/>
        </p:nvSpPr>
        <p:spPr>
          <a:xfrm flipH="1">
            <a:off x="5937847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9" name="Freeform: Shape 50">
            <a:extLst>
              <a:ext uri="{FF2B5EF4-FFF2-40B4-BE49-F238E27FC236}">
                <a16:creationId xmlns:a16="http://schemas.microsoft.com/office/drawing/2014/main" id="{3C67727D-D0D9-4CA6-99EE-0B89D465A706}"/>
              </a:ext>
            </a:extLst>
          </p:cNvPr>
          <p:cNvSpPr/>
          <p:nvPr userDrawn="1"/>
        </p:nvSpPr>
        <p:spPr>
          <a:xfrm flipH="1">
            <a:off x="5951993" y="225130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0" name="Freeform: Shape 51">
            <a:extLst>
              <a:ext uri="{FF2B5EF4-FFF2-40B4-BE49-F238E27FC236}">
                <a16:creationId xmlns:a16="http://schemas.microsoft.com/office/drawing/2014/main" id="{C88A67D0-B01F-4CC8-B248-2CF85911F456}"/>
              </a:ext>
            </a:extLst>
          </p:cNvPr>
          <p:cNvSpPr/>
          <p:nvPr userDrawn="1"/>
        </p:nvSpPr>
        <p:spPr>
          <a:xfrm flipH="1">
            <a:off x="4778156" y="1565771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1" name="Freeform: Shape 52">
            <a:extLst>
              <a:ext uri="{FF2B5EF4-FFF2-40B4-BE49-F238E27FC236}">
                <a16:creationId xmlns:a16="http://schemas.microsoft.com/office/drawing/2014/main" id="{DBF6CA39-E979-4287-833E-20A9B455F7D6}"/>
              </a:ext>
            </a:extLst>
          </p:cNvPr>
          <p:cNvSpPr/>
          <p:nvPr userDrawn="1"/>
        </p:nvSpPr>
        <p:spPr>
          <a:xfrm flipH="1">
            <a:off x="3565843" y="2247823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2" name="Freeform: Shape 53">
            <a:extLst>
              <a:ext uri="{FF2B5EF4-FFF2-40B4-BE49-F238E27FC236}">
                <a16:creationId xmlns:a16="http://schemas.microsoft.com/office/drawing/2014/main" id="{9EAA4E60-7510-4920-A426-5630491CFAC2}"/>
              </a:ext>
            </a:extLst>
          </p:cNvPr>
          <p:cNvSpPr/>
          <p:nvPr userDrawn="1"/>
        </p:nvSpPr>
        <p:spPr>
          <a:xfrm flipH="1">
            <a:off x="3565952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3" name="Freeform: Shape 54">
            <a:extLst>
              <a:ext uri="{FF2B5EF4-FFF2-40B4-BE49-F238E27FC236}">
                <a16:creationId xmlns:a16="http://schemas.microsoft.com/office/drawing/2014/main" id="{322F7ECD-1942-42EE-B5E0-FC1E0206BFFD}"/>
              </a:ext>
            </a:extLst>
          </p:cNvPr>
          <p:cNvSpPr/>
          <p:nvPr userDrawn="1"/>
        </p:nvSpPr>
        <p:spPr>
          <a:xfrm flipH="1">
            <a:off x="2386318" y="296278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4" name="Freeform: Shape 55">
            <a:extLst>
              <a:ext uri="{FF2B5EF4-FFF2-40B4-BE49-F238E27FC236}">
                <a16:creationId xmlns:a16="http://schemas.microsoft.com/office/drawing/2014/main" id="{2465D6BD-72DA-4C13-97C2-7CF8D7F2F0C4}"/>
              </a:ext>
            </a:extLst>
          </p:cNvPr>
          <p:cNvSpPr/>
          <p:nvPr userDrawn="1"/>
        </p:nvSpPr>
        <p:spPr>
          <a:xfrm flipH="1">
            <a:off x="1190302" y="361221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5" name="Content placeholder 47" descr="Click icon to add picture">
            <a:extLst>
              <a:ext uri="{FF2B5EF4-FFF2-40B4-BE49-F238E27FC236}">
                <a16:creationId xmlns:a16="http://schemas.microsoft.com/office/drawing/2014/main" id="{E7C6BEEA-1766-44A1-A28D-2E817DBF226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507136" y="386500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6" name="Content placeholder 47">
            <a:extLst>
              <a:ext uri="{FF2B5EF4-FFF2-40B4-BE49-F238E27FC236}">
                <a16:creationId xmlns:a16="http://schemas.microsoft.com/office/drawing/2014/main" id="{597D4D7A-8D7E-492C-8795-D491CF53B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07136" y="444707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7" name="Content placeholder 47" descr="Click icon to add picture">
            <a:extLst>
              <a:ext uri="{FF2B5EF4-FFF2-40B4-BE49-F238E27FC236}">
                <a16:creationId xmlns:a16="http://schemas.microsoft.com/office/drawing/2014/main" id="{A7396594-2DE7-4DB9-B6B4-92F63F06EFC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889942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8" name="Content placeholder 47">
            <a:extLst>
              <a:ext uri="{FF2B5EF4-FFF2-40B4-BE49-F238E27FC236}">
                <a16:creationId xmlns:a16="http://schemas.microsoft.com/office/drawing/2014/main" id="{CC680CF7-ED60-4FFF-B04E-B24ECDDD35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889942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9" name="Content placeholder 47" descr="Click icon to add picture">
            <a:extLst>
              <a:ext uri="{FF2B5EF4-FFF2-40B4-BE49-F238E27FC236}">
                <a16:creationId xmlns:a16="http://schemas.microsoft.com/office/drawing/2014/main" id="{042E6E66-3835-45DF-80D9-C4AFDF3401F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107230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0" name="Content placeholder 47">
            <a:extLst>
              <a:ext uri="{FF2B5EF4-FFF2-40B4-BE49-F238E27FC236}">
                <a16:creationId xmlns:a16="http://schemas.microsoft.com/office/drawing/2014/main" id="{A6E85C70-1784-4A0C-8897-EDE98D39BC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07230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1" name="Content placeholder 47" descr="Click icon to add picture">
            <a:extLst>
              <a:ext uri="{FF2B5EF4-FFF2-40B4-BE49-F238E27FC236}">
                <a16:creationId xmlns:a16="http://schemas.microsoft.com/office/drawing/2014/main" id="{4CD55BC2-05D0-49CB-B0A5-C96ACB411B5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501941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2" name="Content placeholder 47">
            <a:extLst>
              <a:ext uri="{FF2B5EF4-FFF2-40B4-BE49-F238E27FC236}">
                <a16:creationId xmlns:a16="http://schemas.microsoft.com/office/drawing/2014/main" id="{49DB7120-2F2C-4F89-AA8C-ABC4F3FF25F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01941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3" name="Content placeholder 47" descr="Click icon to add picture">
            <a:extLst>
              <a:ext uri="{FF2B5EF4-FFF2-40B4-BE49-F238E27FC236}">
                <a16:creationId xmlns:a16="http://schemas.microsoft.com/office/drawing/2014/main" id="{AEB1F7BA-7D83-4C23-A72B-82DF9377E9C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734718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4" name="Content placeholder 47">
            <a:extLst>
              <a:ext uri="{FF2B5EF4-FFF2-40B4-BE49-F238E27FC236}">
                <a16:creationId xmlns:a16="http://schemas.microsoft.com/office/drawing/2014/main" id="{7C32F3EB-1AC3-40E9-B66D-ADB19CC74F0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734718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7E7569-B8BF-39D0-D742-EF98B83E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914" y="726705"/>
            <a:ext cx="10515600" cy="1205058"/>
          </a:xfrm>
        </p:spPr>
        <p:txBody>
          <a:bodyPr anchor="t">
            <a:noAutofit/>
          </a:bodyPr>
          <a:lstStyle>
            <a:lvl1pPr algn="l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EBABD-E264-2C96-1139-289A712F35B7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90880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19">
            <a:extLst>
              <a:ext uri="{FF2B5EF4-FFF2-40B4-BE49-F238E27FC236}">
                <a16:creationId xmlns:a16="http://schemas.microsoft.com/office/drawing/2014/main" id="{F38B75F8-75D4-4B41-B7C7-433032DD0A6F}"/>
              </a:ext>
            </a:extLst>
          </p:cNvPr>
          <p:cNvSpPr/>
          <p:nvPr userDrawn="1"/>
        </p:nvSpPr>
        <p:spPr>
          <a:xfrm flipH="1">
            <a:off x="769290" y="491100"/>
            <a:ext cx="1886361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8" name="Freeform: Shape 24">
            <a:extLst>
              <a:ext uri="{FF2B5EF4-FFF2-40B4-BE49-F238E27FC236}">
                <a16:creationId xmlns:a16="http://schemas.microsoft.com/office/drawing/2014/main" id="{671D1224-EDDC-4900-92DC-13608D44C524}"/>
              </a:ext>
            </a:extLst>
          </p:cNvPr>
          <p:cNvSpPr/>
          <p:nvPr userDrawn="1"/>
        </p:nvSpPr>
        <p:spPr>
          <a:xfrm flipH="1">
            <a:off x="783145" y="4057904"/>
            <a:ext cx="1886359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635A9E44-4E60-1AD1-0B85-72422683B48A}"/>
              </a:ext>
            </a:extLst>
          </p:cNvPr>
          <p:cNvSpPr/>
          <p:nvPr userDrawn="1"/>
        </p:nvSpPr>
        <p:spPr>
          <a:xfrm flipH="1">
            <a:off x="0" y="3709992"/>
            <a:ext cx="1157948" cy="1502830"/>
          </a:xfrm>
          <a:custGeom>
            <a:avLst/>
            <a:gdLst>
              <a:gd name="connsiteX0" fmla="*/ 638572 w 1157948"/>
              <a:gd name="connsiteY0" fmla="*/ 0 h 1502830"/>
              <a:gd name="connsiteX1" fmla="*/ 0 w 1157948"/>
              <a:gd name="connsiteY1" fmla="*/ 378385 h 1502830"/>
              <a:gd name="connsiteX2" fmla="*/ 0 w 1157948"/>
              <a:gd name="connsiteY2" fmla="*/ 1129800 h 1502830"/>
              <a:gd name="connsiteX3" fmla="*/ 640317 w 1157948"/>
              <a:gd name="connsiteY3" fmla="*/ 1502830 h 1502830"/>
              <a:gd name="connsiteX4" fmla="*/ 1157948 w 1157948"/>
              <a:gd name="connsiteY4" fmla="*/ 1200968 h 1502830"/>
              <a:gd name="connsiteX5" fmla="*/ 1157948 w 1157948"/>
              <a:gd name="connsiteY5" fmla="*/ 304639 h 150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7948" h="1502830">
                <a:moveTo>
                  <a:pt x="638572" y="0"/>
                </a:moveTo>
                <a:lnTo>
                  <a:pt x="0" y="378385"/>
                </a:lnTo>
                <a:lnTo>
                  <a:pt x="0" y="1129800"/>
                </a:lnTo>
                <a:lnTo>
                  <a:pt x="640317" y="1502830"/>
                </a:lnTo>
                <a:lnTo>
                  <a:pt x="1157948" y="1200968"/>
                </a:lnTo>
                <a:lnTo>
                  <a:pt x="1157948" y="3046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1" name="Subtitle 47" descr="Click icon to add picture">
            <a:extLst>
              <a:ext uri="{FF2B5EF4-FFF2-40B4-BE49-F238E27FC236}">
                <a16:creationId xmlns:a16="http://schemas.microsoft.com/office/drawing/2014/main" id="{0C7786BA-5E56-47AA-AE47-4EC07A0D4FA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50705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80214CF-87DD-476A-9B2E-A58DB313A61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50705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Picture placeholder">
            <a:extLst>
              <a:ext uri="{FF2B5EF4-FFF2-40B4-BE49-F238E27FC236}">
                <a16:creationId xmlns:a16="http://schemas.microsoft.com/office/drawing/2014/main" id="{264CF63C-079E-41AA-AA9A-762A765E699F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788170" y="2296125"/>
            <a:ext cx="1886360" cy="2144668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041C638-CBB8-1159-9AF8-B5D14CC7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704" y="1690878"/>
            <a:ext cx="6599429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ubtitle 47" descr="Click icon to add picture">
            <a:extLst>
              <a:ext uri="{FF2B5EF4-FFF2-40B4-BE49-F238E27FC236}">
                <a16:creationId xmlns:a16="http://schemas.microsoft.com/office/drawing/2014/main" id="{3C2C4001-E56F-4174-01AA-4630360BFF4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811506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02DFC856-C546-62E9-220F-7A668D34905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11506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7335A-F59E-2A6C-D2D6-F10391DA8D69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13646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F946AB17-3782-8412-C51A-DE10A0637453}"/>
              </a:ext>
            </a:extLst>
          </p:cNvPr>
          <p:cNvSpPr/>
          <p:nvPr userDrawn="1"/>
        </p:nvSpPr>
        <p:spPr>
          <a:xfrm>
            <a:off x="0" y="2860787"/>
            <a:ext cx="2361029" cy="3676532"/>
          </a:xfrm>
          <a:custGeom>
            <a:avLst/>
            <a:gdLst>
              <a:gd name="connsiteX0" fmla="*/ 773997 w 2361029"/>
              <a:gd name="connsiteY0" fmla="*/ 0 h 3676532"/>
              <a:gd name="connsiteX1" fmla="*/ 2361029 w 2361029"/>
              <a:gd name="connsiteY1" fmla="*/ 925683 h 3676532"/>
              <a:gd name="connsiteX2" fmla="*/ 2361029 w 2361029"/>
              <a:gd name="connsiteY2" fmla="*/ 2763949 h 3676532"/>
              <a:gd name="connsiteX3" fmla="*/ 769661 w 2361029"/>
              <a:gd name="connsiteY3" fmla="*/ 3676532 h 3676532"/>
              <a:gd name="connsiteX4" fmla="*/ 0 w 2361029"/>
              <a:gd name="connsiteY4" fmla="*/ 3234717 h 3676532"/>
              <a:gd name="connsiteX5" fmla="*/ 0 w 2361029"/>
              <a:gd name="connsiteY5" fmla="*/ 446885 h 367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1029" h="3676532">
                <a:moveTo>
                  <a:pt x="773997" y="0"/>
                </a:moveTo>
                <a:lnTo>
                  <a:pt x="2361029" y="925683"/>
                </a:lnTo>
                <a:lnTo>
                  <a:pt x="2361029" y="2763949"/>
                </a:lnTo>
                <a:lnTo>
                  <a:pt x="769661" y="3676532"/>
                </a:lnTo>
                <a:lnTo>
                  <a:pt x="0" y="3234717"/>
                </a:lnTo>
                <a:lnTo>
                  <a:pt x="0" y="446885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2BA5A58B-9440-7DAB-E7D7-3143B049FBAC}"/>
              </a:ext>
            </a:extLst>
          </p:cNvPr>
          <p:cNvSpPr/>
          <p:nvPr userDrawn="1"/>
        </p:nvSpPr>
        <p:spPr>
          <a:xfrm flipH="1">
            <a:off x="1014233" y="5253270"/>
            <a:ext cx="1710765" cy="1593273"/>
          </a:xfrm>
          <a:custGeom>
            <a:avLst/>
            <a:gdLst>
              <a:gd name="connsiteX0" fmla="*/ 852873 w 1710765"/>
              <a:gd name="connsiteY0" fmla="*/ 0 h 1593273"/>
              <a:gd name="connsiteX1" fmla="*/ 0 w 1710765"/>
              <a:gd name="connsiteY1" fmla="*/ 494134 h 1593273"/>
              <a:gd name="connsiteX2" fmla="*/ 0 w 1710765"/>
              <a:gd name="connsiteY2" fmla="*/ 1475410 h 1593273"/>
              <a:gd name="connsiteX3" fmla="*/ 206916 w 1710765"/>
              <a:gd name="connsiteY3" fmla="*/ 1593273 h 1593273"/>
              <a:gd name="connsiteX4" fmla="*/ 1502835 w 1710765"/>
              <a:gd name="connsiteY4" fmla="*/ 1593273 h 1593273"/>
              <a:gd name="connsiteX5" fmla="*/ 1709418 w 1710765"/>
              <a:gd name="connsiteY5" fmla="*/ 1475480 h 1593273"/>
              <a:gd name="connsiteX6" fmla="*/ 1710407 w 1710765"/>
              <a:gd name="connsiteY6" fmla="*/ 491803 h 159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0765" h="1593273">
                <a:moveTo>
                  <a:pt x="852873" y="0"/>
                </a:moveTo>
                <a:lnTo>
                  <a:pt x="0" y="494134"/>
                </a:lnTo>
                <a:lnTo>
                  <a:pt x="0" y="1475410"/>
                </a:lnTo>
                <a:lnTo>
                  <a:pt x="206916" y="1593273"/>
                </a:lnTo>
                <a:lnTo>
                  <a:pt x="1502835" y="1593273"/>
                </a:lnTo>
                <a:lnTo>
                  <a:pt x="1709418" y="1475480"/>
                </a:lnTo>
                <a:cubicBezTo>
                  <a:pt x="1707864" y="1146834"/>
                  <a:pt x="1711961" y="820449"/>
                  <a:pt x="1710407" y="491803"/>
                </a:cubicBez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2" name="Content Placeholder 47" descr="Click icon to add picture">
            <a:extLst>
              <a:ext uri="{FF2B5EF4-FFF2-40B4-BE49-F238E27FC236}">
                <a16:creationId xmlns:a16="http://schemas.microsoft.com/office/drawing/2014/main" id="{95ADF367-2619-4E00-AB82-8FFF41D0E5C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271609" y="1025236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CEB04CE-793E-47B4-8D80-9B82864F2CD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271608" y="1469069"/>
            <a:ext cx="5162709" cy="150616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067BF8FD-2643-4122-BE3E-63F413244EC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271609" y="2984685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02260D10-FEA1-48A7-B544-FAEEAECF5DE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271607" y="4597473"/>
            <a:ext cx="5162709" cy="421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64584B30-8BCF-4D75-8A6C-FD82347CC7B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71608" y="3419684"/>
            <a:ext cx="5162709" cy="117778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A4A25056-27FA-4039-ACFA-6624F778712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71608" y="5041922"/>
            <a:ext cx="5162709" cy="16359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Freeform: Shape 24">
            <a:extLst>
              <a:ext uri="{FF2B5EF4-FFF2-40B4-BE49-F238E27FC236}">
                <a16:creationId xmlns:a16="http://schemas.microsoft.com/office/drawing/2014/main" id="{A23F9759-CF52-CE45-5E22-9678534685A7}"/>
              </a:ext>
            </a:extLst>
          </p:cNvPr>
          <p:cNvSpPr/>
          <p:nvPr userDrawn="1"/>
        </p:nvSpPr>
        <p:spPr>
          <a:xfrm flipH="1">
            <a:off x="2631891" y="4699053"/>
            <a:ext cx="668814" cy="784693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D84FCC1-368D-680C-31AA-597C3AAF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65" y="707105"/>
            <a:ext cx="3994173" cy="2277580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E53E8C9F-CD73-30CD-1F24-20F2E6149D58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4734172" y="1141669"/>
            <a:ext cx="507778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CE61E189-349E-0076-EA43-7BCB6E24CE8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4724705" y="3105650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68B04572-5D47-C3DF-CDEA-15EC646EA8F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714069" y="4716041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6A453-65E1-B688-A3F9-EA0AA347DDEA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62113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7">
            <a:extLst>
              <a:ext uri="{FF2B5EF4-FFF2-40B4-BE49-F238E27FC236}">
                <a16:creationId xmlns:a16="http://schemas.microsoft.com/office/drawing/2014/main" id="{3EDD8D3E-653B-4A9E-9868-3B013A65FE9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7493157" y="529148"/>
            <a:ext cx="4248873" cy="473113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ln w="1905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8" name="Content Placeholder 47">
            <a:extLst>
              <a:ext uri="{FF2B5EF4-FFF2-40B4-BE49-F238E27FC236}">
                <a16:creationId xmlns:a16="http://schemas.microsoft.com/office/drawing/2014/main" id="{DD4E6A9F-7400-917B-6A6B-6BAB445E8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7427" y="3253120"/>
            <a:ext cx="4959822" cy="20071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19" name="Freeform: Shape 25">
            <a:extLst>
              <a:ext uri="{FF2B5EF4-FFF2-40B4-BE49-F238E27FC236}">
                <a16:creationId xmlns:a16="http://schemas.microsoft.com/office/drawing/2014/main" id="{D7BBD3E8-D5DD-C21F-3792-4880373CCDCC}"/>
              </a:ext>
            </a:extLst>
          </p:cNvPr>
          <p:cNvSpPr/>
          <p:nvPr userDrawn="1"/>
        </p:nvSpPr>
        <p:spPr>
          <a:xfrm flipH="1">
            <a:off x="7400972" y="4508725"/>
            <a:ext cx="1347680" cy="158117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id="{FC461D80-0CAC-62E5-726A-63B48BEF3F25}"/>
              </a:ext>
            </a:extLst>
          </p:cNvPr>
          <p:cNvSpPr/>
          <p:nvPr userDrawn="1"/>
        </p:nvSpPr>
        <p:spPr>
          <a:xfrm>
            <a:off x="6521016" y="4772906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944167-AFE9-AE61-AF44-B9AEE24D1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27" y="2497488"/>
            <a:ext cx="9823998" cy="1325563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FCB16-3643-AB04-D20E-A14FFE07F67C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13276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46">
            <a:extLst>
              <a:ext uri="{FF2B5EF4-FFF2-40B4-BE49-F238E27FC236}">
                <a16:creationId xmlns:a16="http://schemas.microsoft.com/office/drawing/2014/main" id="{39B50CEE-D9F9-B5CD-C274-BEAA5EAB37E3}"/>
              </a:ext>
            </a:extLst>
          </p:cNvPr>
          <p:cNvSpPr/>
          <p:nvPr userDrawn="1"/>
        </p:nvSpPr>
        <p:spPr>
          <a:xfrm>
            <a:off x="410352" y="12435"/>
            <a:ext cx="1455521" cy="1019127"/>
          </a:xfrm>
          <a:custGeom>
            <a:avLst/>
            <a:gdLst>
              <a:gd name="connsiteX0" fmla="*/ 219223 w 1455521"/>
              <a:gd name="connsiteY0" fmla="*/ 0 h 1019127"/>
              <a:gd name="connsiteX1" fmla="*/ 1236298 w 1455521"/>
              <a:gd name="connsiteY1" fmla="*/ 0 h 1019127"/>
              <a:gd name="connsiteX2" fmla="*/ 1455521 w 1455521"/>
              <a:gd name="connsiteY2" fmla="*/ 385779 h 1019127"/>
              <a:gd name="connsiteX3" fmla="*/ 1095615 w 1455521"/>
              <a:gd name="connsiteY3" fmla="*/ 1019127 h 1019127"/>
              <a:gd name="connsiteX4" fmla="*/ 359906 w 1455521"/>
              <a:gd name="connsiteY4" fmla="*/ 1019127 h 1019127"/>
              <a:gd name="connsiteX5" fmla="*/ 0 w 1455521"/>
              <a:gd name="connsiteY5" fmla="*/ 385779 h 101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1019127">
                <a:moveTo>
                  <a:pt x="219223" y="0"/>
                </a:moveTo>
                <a:lnTo>
                  <a:pt x="1236298" y="0"/>
                </a:lnTo>
                <a:lnTo>
                  <a:pt x="1455521" y="385779"/>
                </a:lnTo>
                <a:lnTo>
                  <a:pt x="1095615" y="1019127"/>
                </a:lnTo>
                <a:lnTo>
                  <a:pt x="359906" y="1019127"/>
                </a:lnTo>
                <a:lnTo>
                  <a:pt x="0" y="385779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9" name="Hexagon 15">
            <a:extLst>
              <a:ext uri="{FF2B5EF4-FFF2-40B4-BE49-F238E27FC236}">
                <a16:creationId xmlns:a16="http://schemas.microsoft.com/office/drawing/2014/main" id="{93831F6E-A0DA-46E5-AF13-ED5D9ABF108D}"/>
              </a:ext>
            </a:extLst>
          </p:cNvPr>
          <p:cNvSpPr/>
          <p:nvPr userDrawn="1"/>
        </p:nvSpPr>
        <p:spPr>
          <a:xfrm>
            <a:off x="1579486" y="450004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0" name="Hexagon 17">
            <a:extLst>
              <a:ext uri="{FF2B5EF4-FFF2-40B4-BE49-F238E27FC236}">
                <a16:creationId xmlns:a16="http://schemas.microsoft.com/office/drawing/2014/main" id="{18B06ECC-5FA7-4ACA-86BF-694240D0C05B}"/>
              </a:ext>
            </a:extLst>
          </p:cNvPr>
          <p:cNvSpPr/>
          <p:nvPr userDrawn="1"/>
        </p:nvSpPr>
        <p:spPr>
          <a:xfrm>
            <a:off x="412218" y="113647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Hexagon 19">
            <a:extLst>
              <a:ext uri="{FF2B5EF4-FFF2-40B4-BE49-F238E27FC236}">
                <a16:creationId xmlns:a16="http://schemas.microsoft.com/office/drawing/2014/main" id="{089AA305-8FFC-46A5-B806-D5D78320D0CD}"/>
              </a:ext>
            </a:extLst>
          </p:cNvPr>
          <p:cNvSpPr/>
          <p:nvPr userDrawn="1"/>
        </p:nvSpPr>
        <p:spPr>
          <a:xfrm>
            <a:off x="1580070" y="1812437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Hexagon 21">
            <a:extLst>
              <a:ext uri="{FF2B5EF4-FFF2-40B4-BE49-F238E27FC236}">
                <a16:creationId xmlns:a16="http://schemas.microsoft.com/office/drawing/2014/main" id="{DB2D65ED-32BC-44B2-92F3-E16717051CA1}"/>
              </a:ext>
            </a:extLst>
          </p:cNvPr>
          <p:cNvSpPr/>
          <p:nvPr userDrawn="1"/>
        </p:nvSpPr>
        <p:spPr>
          <a:xfrm>
            <a:off x="3953772" y="4582171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6100186E-95B0-AB29-6F1D-DBFBAA566DB2}"/>
              </a:ext>
            </a:extLst>
          </p:cNvPr>
          <p:cNvSpPr/>
          <p:nvPr userDrawn="1"/>
        </p:nvSpPr>
        <p:spPr>
          <a:xfrm>
            <a:off x="3955762" y="5952136"/>
            <a:ext cx="1455521" cy="932559"/>
          </a:xfrm>
          <a:custGeom>
            <a:avLst/>
            <a:gdLst>
              <a:gd name="connsiteX0" fmla="*/ 359906 w 1455521"/>
              <a:gd name="connsiteY0" fmla="*/ 0 h 932559"/>
              <a:gd name="connsiteX1" fmla="*/ 1095615 w 1455521"/>
              <a:gd name="connsiteY1" fmla="*/ 0 h 932559"/>
              <a:gd name="connsiteX2" fmla="*/ 1455521 w 1455521"/>
              <a:gd name="connsiteY2" fmla="*/ 633348 h 932559"/>
              <a:gd name="connsiteX3" fmla="*/ 1285492 w 1455521"/>
              <a:gd name="connsiteY3" fmla="*/ 932559 h 932559"/>
              <a:gd name="connsiteX4" fmla="*/ 170030 w 1455521"/>
              <a:gd name="connsiteY4" fmla="*/ 932559 h 932559"/>
              <a:gd name="connsiteX5" fmla="*/ 0 w 1455521"/>
              <a:gd name="connsiteY5" fmla="*/ 633348 h 93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32559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285492" y="932559"/>
                </a:lnTo>
                <a:lnTo>
                  <a:pt x="170030" y="932559"/>
                </a:lnTo>
                <a:lnTo>
                  <a:pt x="0" y="633348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4" name="Hexagon 27">
            <a:extLst>
              <a:ext uri="{FF2B5EF4-FFF2-40B4-BE49-F238E27FC236}">
                <a16:creationId xmlns:a16="http://schemas.microsoft.com/office/drawing/2014/main" id="{5275D449-7441-440B-8584-96D25256F24D}"/>
              </a:ext>
            </a:extLst>
          </p:cNvPr>
          <p:cNvSpPr/>
          <p:nvPr userDrawn="1"/>
        </p:nvSpPr>
        <p:spPr>
          <a:xfrm>
            <a:off x="2783996" y="524544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Hexagon 28">
            <a:extLst>
              <a:ext uri="{FF2B5EF4-FFF2-40B4-BE49-F238E27FC236}">
                <a16:creationId xmlns:a16="http://schemas.microsoft.com/office/drawing/2014/main" id="{94CFCD79-F5CD-4175-96DE-1AC2E1999DB6}"/>
              </a:ext>
            </a:extLst>
          </p:cNvPr>
          <p:cNvSpPr/>
          <p:nvPr userDrawn="1"/>
        </p:nvSpPr>
        <p:spPr>
          <a:xfrm>
            <a:off x="2767144" y="388062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C8667104-E096-23C3-4C2C-5277C2AF5C57}"/>
              </a:ext>
            </a:extLst>
          </p:cNvPr>
          <p:cNvSpPr/>
          <p:nvPr userDrawn="1"/>
        </p:nvSpPr>
        <p:spPr>
          <a:xfrm>
            <a:off x="3702" y="448131"/>
            <a:ext cx="678871" cy="1266696"/>
          </a:xfrm>
          <a:custGeom>
            <a:avLst/>
            <a:gdLst>
              <a:gd name="connsiteX0" fmla="*/ 0 w 678871"/>
              <a:gd name="connsiteY0" fmla="*/ 0 h 1266696"/>
              <a:gd name="connsiteX1" fmla="*/ 318965 w 678871"/>
              <a:gd name="connsiteY1" fmla="*/ 0 h 1266696"/>
              <a:gd name="connsiteX2" fmla="*/ 678871 w 678871"/>
              <a:gd name="connsiteY2" fmla="*/ 633348 h 1266696"/>
              <a:gd name="connsiteX3" fmla="*/ 318965 w 678871"/>
              <a:gd name="connsiteY3" fmla="*/ 1266696 h 1266696"/>
              <a:gd name="connsiteX4" fmla="*/ 0 w 678871"/>
              <a:gd name="connsiteY4" fmla="*/ 1266696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871" h="1266696">
                <a:moveTo>
                  <a:pt x="0" y="0"/>
                </a:moveTo>
                <a:lnTo>
                  <a:pt x="318965" y="0"/>
                </a:lnTo>
                <a:lnTo>
                  <a:pt x="678871" y="633348"/>
                </a:lnTo>
                <a:lnTo>
                  <a:pt x="318965" y="1266696"/>
                </a:lnTo>
                <a:lnTo>
                  <a:pt x="0" y="1266696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8" name="Hexagon 31">
            <a:extLst>
              <a:ext uri="{FF2B5EF4-FFF2-40B4-BE49-F238E27FC236}">
                <a16:creationId xmlns:a16="http://schemas.microsoft.com/office/drawing/2014/main" id="{61BB4AB0-7C5C-4697-A25B-0AFD8754AB52}"/>
              </a:ext>
            </a:extLst>
          </p:cNvPr>
          <p:cNvSpPr/>
          <p:nvPr userDrawn="1"/>
        </p:nvSpPr>
        <p:spPr>
          <a:xfrm>
            <a:off x="1580353" y="318279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2363FF00-E570-D743-258E-E9FEF4F02A08}"/>
              </a:ext>
            </a:extLst>
          </p:cNvPr>
          <p:cNvSpPr/>
          <p:nvPr userDrawn="1"/>
        </p:nvSpPr>
        <p:spPr>
          <a:xfrm>
            <a:off x="6334981" y="5962237"/>
            <a:ext cx="1455521" cy="901561"/>
          </a:xfrm>
          <a:custGeom>
            <a:avLst/>
            <a:gdLst>
              <a:gd name="connsiteX0" fmla="*/ 359906 w 1455521"/>
              <a:gd name="connsiteY0" fmla="*/ 0 h 901561"/>
              <a:gd name="connsiteX1" fmla="*/ 1095615 w 1455521"/>
              <a:gd name="connsiteY1" fmla="*/ 0 h 901561"/>
              <a:gd name="connsiteX2" fmla="*/ 1455521 w 1455521"/>
              <a:gd name="connsiteY2" fmla="*/ 633348 h 901561"/>
              <a:gd name="connsiteX3" fmla="*/ 1303107 w 1455521"/>
              <a:gd name="connsiteY3" fmla="*/ 901561 h 901561"/>
              <a:gd name="connsiteX4" fmla="*/ 152415 w 1455521"/>
              <a:gd name="connsiteY4" fmla="*/ 901561 h 901561"/>
              <a:gd name="connsiteX5" fmla="*/ 0 w 1455521"/>
              <a:gd name="connsiteY5" fmla="*/ 633348 h 90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01561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303107" y="901561"/>
                </a:lnTo>
                <a:lnTo>
                  <a:pt x="152415" y="901561"/>
                </a:lnTo>
                <a:lnTo>
                  <a:pt x="0" y="633348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073CD90F-1E45-47EC-B558-D5F638F5FE6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2754948" y="250209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9A501203-35D0-41A5-A2A4-9F05FAB495C4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91110" y="2493385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1FA62038-8BB7-45FD-896E-34738A5578B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51412" y="5238680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9A7E0EE6-5885-489B-81A9-65DBC0016938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3948599" y="319492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B7E46D91-6194-E279-CAE3-425E21FD4A8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3093990"/>
            <a:ext cx="3034145" cy="187979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722C9EB-D452-B3DF-5219-160F48DE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03538"/>
            <a:ext cx="5055698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E3C8467A-0A34-2A65-92FE-F12F6A3D84A6}"/>
              </a:ext>
            </a:extLst>
          </p:cNvPr>
          <p:cNvSpPr/>
          <p:nvPr userDrawn="1"/>
        </p:nvSpPr>
        <p:spPr>
          <a:xfrm>
            <a:off x="-6538" y="1815084"/>
            <a:ext cx="697438" cy="1266696"/>
          </a:xfrm>
          <a:custGeom>
            <a:avLst/>
            <a:gdLst>
              <a:gd name="connsiteX0" fmla="*/ 0 w 732607"/>
              <a:gd name="connsiteY0" fmla="*/ 0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0" fmla="*/ 43961 w 732607"/>
              <a:gd name="connsiteY0" fmla="*/ 8793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5" fmla="*/ 43961 w 732607"/>
              <a:gd name="connsiteY5" fmla="*/ 8793 h 1266696"/>
              <a:gd name="connsiteX0" fmla="*/ 8792 w 697438"/>
              <a:gd name="connsiteY0" fmla="*/ 8793 h 1266696"/>
              <a:gd name="connsiteX1" fmla="*/ 337532 w 697438"/>
              <a:gd name="connsiteY1" fmla="*/ 0 h 1266696"/>
              <a:gd name="connsiteX2" fmla="*/ 697438 w 697438"/>
              <a:gd name="connsiteY2" fmla="*/ 633348 h 1266696"/>
              <a:gd name="connsiteX3" fmla="*/ 337532 w 697438"/>
              <a:gd name="connsiteY3" fmla="*/ 1266696 h 1266696"/>
              <a:gd name="connsiteX4" fmla="*/ 0 w 697438"/>
              <a:gd name="connsiteY4" fmla="*/ 1266696 h 1266696"/>
              <a:gd name="connsiteX5" fmla="*/ 8792 w 697438"/>
              <a:gd name="connsiteY5" fmla="*/ 8793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7438" h="1266696">
                <a:moveTo>
                  <a:pt x="8792" y="8793"/>
                </a:moveTo>
                <a:lnTo>
                  <a:pt x="337532" y="0"/>
                </a:lnTo>
                <a:lnTo>
                  <a:pt x="697438" y="633348"/>
                </a:lnTo>
                <a:lnTo>
                  <a:pt x="337532" y="1266696"/>
                </a:lnTo>
                <a:lnTo>
                  <a:pt x="0" y="1266696"/>
                </a:lnTo>
                <a:cubicBezTo>
                  <a:pt x="0" y="844464"/>
                  <a:pt x="8792" y="431025"/>
                  <a:pt x="8792" y="8793"/>
                </a:cubicBezTo>
                <a:close/>
              </a:path>
            </a:pathLst>
          </a:cu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3342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5C060-5D66-4E28-B08A-91AD88D733E3}" type="datetime1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14B29-2612-49B7-BCD5-5B417A3C3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9284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7337" y="233965"/>
            <a:ext cx="10853547" cy="1218767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7" y="5230717"/>
            <a:ext cx="10853547" cy="10026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3"/>
          </p:nvPr>
        </p:nvSpPr>
        <p:spPr>
          <a:xfrm>
            <a:off x="677337" y="1637733"/>
            <a:ext cx="10853547" cy="34258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41B8D28-B110-E345-A511-39B3D08E73D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964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5518B595-5A04-0768-52B1-73F11E47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572" y="3435545"/>
            <a:ext cx="4253399" cy="1740114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: Shape 4">
            <a:extLst>
              <a:ext uri="{FF2B5EF4-FFF2-40B4-BE49-F238E27FC236}">
                <a16:creationId xmlns:a16="http://schemas.microsoft.com/office/drawing/2014/main" id="{AE722AFD-22D7-4BD8-B055-3867C3800E16}"/>
              </a:ext>
            </a:extLst>
          </p:cNvPr>
          <p:cNvSpPr/>
          <p:nvPr userDrawn="1"/>
        </p:nvSpPr>
        <p:spPr>
          <a:xfrm>
            <a:off x="6282845" y="525294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D0355E4-3980-42A9-9376-74163520D39D}"/>
              </a:ext>
            </a:extLst>
          </p:cNvPr>
          <p:cNvSpPr/>
          <p:nvPr userDrawn="1"/>
        </p:nvSpPr>
        <p:spPr>
          <a:xfrm>
            <a:off x="8375472" y="496110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174533-8C0E-4E82-A582-891A0555FA1F}"/>
              </a:ext>
            </a:extLst>
          </p:cNvPr>
          <p:cNvSpPr/>
          <p:nvPr userDrawn="1"/>
        </p:nvSpPr>
        <p:spPr>
          <a:xfrm>
            <a:off x="7328126" y="231031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71E3938-A754-4D49-B509-249EE9BD83AB}"/>
              </a:ext>
            </a:extLst>
          </p:cNvPr>
          <p:cNvSpPr/>
          <p:nvPr userDrawn="1"/>
        </p:nvSpPr>
        <p:spPr>
          <a:xfrm>
            <a:off x="8375472" y="409533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D430ED-A815-4274-966C-8192C4230569}"/>
              </a:ext>
            </a:extLst>
          </p:cNvPr>
          <p:cNvSpPr/>
          <p:nvPr userDrawn="1"/>
        </p:nvSpPr>
        <p:spPr>
          <a:xfrm>
            <a:off x="9403474" y="231031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5414CF94-2913-4AE7-AAC3-3D61FE74288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74027" y="1076241"/>
            <a:ext cx="1913128" cy="10547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3CE3485A-395E-4C5F-A00F-D230FF7CFB9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75472" y="1076241"/>
            <a:ext cx="1904890" cy="10547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6A8DFBFF-5B07-49C6-ADB8-341FCD1E753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21949" y="2844725"/>
            <a:ext cx="1914694" cy="108919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 descr="Click icon to add picture">
            <a:extLst>
              <a:ext uri="{FF2B5EF4-FFF2-40B4-BE49-F238E27FC236}">
                <a16:creationId xmlns:a16="http://schemas.microsoft.com/office/drawing/2014/main" id="{1AC7F192-CFC3-470A-9467-330212C6F52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409651" y="2826795"/>
            <a:ext cx="1913128" cy="11071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A5D53FF3-B0CD-4D31-9128-2D2E0E89F09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67234" y="4631270"/>
            <a:ext cx="1913128" cy="107568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" name="Freeform: Shape 6">
            <a:extLst>
              <a:ext uri="{FF2B5EF4-FFF2-40B4-BE49-F238E27FC236}">
                <a16:creationId xmlns:a16="http://schemas.microsoft.com/office/drawing/2014/main" id="{4D27EAE5-5D14-4E2B-9A4E-E1CE7C26F40F}"/>
              </a:ext>
            </a:extLst>
          </p:cNvPr>
          <p:cNvSpPr/>
          <p:nvPr userDrawn="1"/>
        </p:nvSpPr>
        <p:spPr>
          <a:xfrm>
            <a:off x="630971" y="606175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0B88ADED-0863-78D3-7710-E131932E965F}"/>
              </a:ext>
            </a:extLst>
          </p:cNvPr>
          <p:cNvSpPr/>
          <p:nvPr userDrawn="1"/>
        </p:nvSpPr>
        <p:spPr>
          <a:xfrm>
            <a:off x="10460480" y="505838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8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8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2435EB1-8BEE-9EEE-D9E4-E53D56B7E09C}"/>
              </a:ext>
            </a:extLst>
          </p:cNvPr>
          <p:cNvSpPr/>
          <p:nvPr userDrawn="1"/>
        </p:nvSpPr>
        <p:spPr>
          <a:xfrm>
            <a:off x="11498097" y="2436654"/>
            <a:ext cx="698022" cy="1868948"/>
          </a:xfrm>
          <a:custGeom>
            <a:avLst/>
            <a:gdLst>
              <a:gd name="connsiteX0" fmla="*/ 698022 w 698022"/>
              <a:gd name="connsiteY0" fmla="*/ 0 h 1868948"/>
              <a:gd name="connsiteX1" fmla="*/ 698022 w 698022"/>
              <a:gd name="connsiteY1" fmla="*/ 1868948 h 1868948"/>
              <a:gd name="connsiteX2" fmla="*/ 0 w 698022"/>
              <a:gd name="connsiteY2" fmla="*/ 1477709 h 1868948"/>
              <a:gd name="connsiteX3" fmla="*/ 0 w 698022"/>
              <a:gd name="connsiteY3" fmla="*/ 397939 h 186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022" h="1868948">
                <a:moveTo>
                  <a:pt x="698022" y="0"/>
                </a:moveTo>
                <a:lnTo>
                  <a:pt x="698022" y="1868948"/>
                </a:lnTo>
                <a:lnTo>
                  <a:pt x="0" y="1477709"/>
                </a:lnTo>
                <a:lnTo>
                  <a:pt x="0" y="3979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692688E-3654-181E-6244-F2CED7612746}"/>
              </a:ext>
            </a:extLst>
          </p:cNvPr>
          <p:cNvSpPr/>
          <p:nvPr userDrawn="1"/>
        </p:nvSpPr>
        <p:spPr>
          <a:xfrm>
            <a:off x="10460480" y="4114794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9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9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796F5D-2CC8-44C2-B5B5-E61BEFFF5A72}"/>
              </a:ext>
            </a:extLst>
          </p:cNvPr>
          <p:cNvSpPr/>
          <p:nvPr userDrawn="1"/>
        </p:nvSpPr>
        <p:spPr>
          <a:xfrm>
            <a:off x="5252937" y="2290859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093633-6A91-42B5-961C-4B3A5DDF2146}"/>
              </a:ext>
            </a:extLst>
          </p:cNvPr>
          <p:cNvSpPr/>
          <p:nvPr userDrawn="1"/>
        </p:nvSpPr>
        <p:spPr>
          <a:xfrm>
            <a:off x="6310033" y="405642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AC10D1-DF42-8734-0793-84312B963E6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11194169" y="6217920"/>
            <a:ext cx="458592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62097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8">
          <p15:clr>
            <a:srgbClr val="FBAE40"/>
          </p15:clr>
        </p15:guide>
        <p15:guide id="2" pos="50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C1D3CF-F6AF-93EB-C40E-C278E584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096892"/>
            <a:ext cx="5117162" cy="1325563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47">
            <a:extLst>
              <a:ext uri="{FF2B5EF4-FFF2-40B4-BE49-F238E27FC236}">
                <a16:creationId xmlns:a16="http://schemas.microsoft.com/office/drawing/2014/main" id="{E61594E5-F661-407F-9B5E-62267D2E6AA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9574" y="3435546"/>
            <a:ext cx="4260180" cy="129453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88BDF24-3B67-5B77-0D48-319FA7FD0F6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5745001" y="0"/>
            <a:ext cx="6446999" cy="6858000"/>
          </a:xfrm>
          <a:custGeom>
            <a:avLst/>
            <a:gdLst>
              <a:gd name="connsiteX0" fmla="*/ 2550369 w 6483642"/>
              <a:gd name="connsiteY0" fmla="*/ 0 h 6858000"/>
              <a:gd name="connsiteX1" fmla="*/ 4338592 w 6483642"/>
              <a:gd name="connsiteY1" fmla="*/ 0 h 6858000"/>
              <a:gd name="connsiteX2" fmla="*/ 6483642 w 6483642"/>
              <a:gd name="connsiteY2" fmla="*/ 1338386 h 6858000"/>
              <a:gd name="connsiteX3" fmla="*/ 6483642 w 6483642"/>
              <a:gd name="connsiteY3" fmla="*/ 5624376 h 6858000"/>
              <a:gd name="connsiteX4" fmla="*/ 4378767 w 6483642"/>
              <a:gd name="connsiteY4" fmla="*/ 6858000 h 6858000"/>
              <a:gd name="connsiteX5" fmla="*/ 2590564 w 6483642"/>
              <a:gd name="connsiteY5" fmla="*/ 6858000 h 6858000"/>
              <a:gd name="connsiteX6" fmla="*/ 133 w 6483642"/>
              <a:gd name="connsiteY6" fmla="*/ 5332429 h 6858000"/>
              <a:gd name="connsiteX7" fmla="*/ 20164 w 6483642"/>
              <a:gd name="connsiteY7" fmla="*/ 1404433 h 6858000"/>
              <a:gd name="connsiteX0" fmla="*/ 2530205 w 6463478"/>
              <a:gd name="connsiteY0" fmla="*/ 0 h 6858000"/>
              <a:gd name="connsiteX1" fmla="*/ 4318428 w 6463478"/>
              <a:gd name="connsiteY1" fmla="*/ 0 h 6858000"/>
              <a:gd name="connsiteX2" fmla="*/ 6463478 w 6463478"/>
              <a:gd name="connsiteY2" fmla="*/ 1338386 h 6858000"/>
              <a:gd name="connsiteX3" fmla="*/ 6463478 w 6463478"/>
              <a:gd name="connsiteY3" fmla="*/ 5624376 h 6858000"/>
              <a:gd name="connsiteX4" fmla="*/ 4358603 w 6463478"/>
              <a:gd name="connsiteY4" fmla="*/ 6858000 h 6858000"/>
              <a:gd name="connsiteX5" fmla="*/ 2570400 w 6463478"/>
              <a:gd name="connsiteY5" fmla="*/ 6858000 h 6858000"/>
              <a:gd name="connsiteX6" fmla="*/ 17140 w 6463478"/>
              <a:gd name="connsiteY6" fmla="*/ 5339864 h 6858000"/>
              <a:gd name="connsiteX7" fmla="*/ 0 w 6463478"/>
              <a:gd name="connsiteY7" fmla="*/ 1404433 h 6858000"/>
              <a:gd name="connsiteX8" fmla="*/ 2530205 w 6463478"/>
              <a:gd name="connsiteY8" fmla="*/ 0 h 6858000"/>
              <a:gd name="connsiteX0" fmla="*/ 2513726 w 6446999"/>
              <a:gd name="connsiteY0" fmla="*/ 0 h 6858000"/>
              <a:gd name="connsiteX1" fmla="*/ 4301949 w 6446999"/>
              <a:gd name="connsiteY1" fmla="*/ 0 h 6858000"/>
              <a:gd name="connsiteX2" fmla="*/ 6446999 w 6446999"/>
              <a:gd name="connsiteY2" fmla="*/ 1338386 h 6858000"/>
              <a:gd name="connsiteX3" fmla="*/ 6446999 w 6446999"/>
              <a:gd name="connsiteY3" fmla="*/ 5624376 h 6858000"/>
              <a:gd name="connsiteX4" fmla="*/ 4342124 w 6446999"/>
              <a:gd name="connsiteY4" fmla="*/ 6858000 h 6858000"/>
              <a:gd name="connsiteX5" fmla="*/ 2553921 w 6446999"/>
              <a:gd name="connsiteY5" fmla="*/ 6858000 h 6858000"/>
              <a:gd name="connsiteX6" fmla="*/ 661 w 6446999"/>
              <a:gd name="connsiteY6" fmla="*/ 5339864 h 6858000"/>
              <a:gd name="connsiteX7" fmla="*/ 299 w 6446999"/>
              <a:gd name="connsiteY7" fmla="*/ 1396044 h 6858000"/>
              <a:gd name="connsiteX8" fmla="*/ 2513726 w 6446999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46999" h="6858000">
                <a:moveTo>
                  <a:pt x="2513726" y="0"/>
                </a:moveTo>
                <a:lnTo>
                  <a:pt x="4301949" y="0"/>
                </a:lnTo>
                <a:lnTo>
                  <a:pt x="6446999" y="1338386"/>
                </a:lnTo>
                <a:lnTo>
                  <a:pt x="6446999" y="5624376"/>
                </a:lnTo>
                <a:lnTo>
                  <a:pt x="4342124" y="6858000"/>
                </a:lnTo>
                <a:lnTo>
                  <a:pt x="2553921" y="6858000"/>
                </a:lnTo>
                <a:lnTo>
                  <a:pt x="661" y="5339864"/>
                </a:lnTo>
                <a:cubicBezTo>
                  <a:pt x="-1473" y="4048155"/>
                  <a:pt x="2433" y="2687753"/>
                  <a:pt x="299" y="1396044"/>
                </a:cubicBezTo>
                <a:lnTo>
                  <a:pt x="2513726" y="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dirty="0">
                <a:solidFill>
                  <a:schemeClr val="accent6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0044D-485D-043B-9D5B-C01AA8E06447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6125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>
            <a:extLst>
              <a:ext uri="{FF2B5EF4-FFF2-40B4-BE49-F238E27FC236}">
                <a16:creationId xmlns:a16="http://schemas.microsoft.com/office/drawing/2014/main" id="{F73BF8E3-2426-5D65-6582-D4B03C765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10" y="2016579"/>
            <a:ext cx="4441188" cy="2775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ADF8D8A3-175E-9A50-A98B-3766DAAB5EE2}"/>
              </a:ext>
            </a:extLst>
          </p:cNvPr>
          <p:cNvSpPr/>
          <p:nvPr userDrawn="1"/>
        </p:nvSpPr>
        <p:spPr>
          <a:xfrm rot="5400000">
            <a:off x="1308232" y="2004972"/>
            <a:ext cx="3593592" cy="2880360"/>
          </a:xfrm>
          <a:prstGeom prst="hexagon">
            <a:avLst>
              <a:gd name="adj" fmla="val 31211"/>
              <a:gd name="vf" fmla="val 11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Text 47" descr="Click icon to add picture">
            <a:extLst>
              <a:ext uri="{FF2B5EF4-FFF2-40B4-BE49-F238E27FC236}">
                <a16:creationId xmlns:a16="http://schemas.microsoft.com/office/drawing/2014/main" id="{B264F104-ED4D-9A7F-E598-295893E05B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319235" y="2911781"/>
            <a:ext cx="1570612" cy="10708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1" cap="all" baseline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A084A88-6A62-9495-6CFE-1127D5CAAAB2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581710" y="555648"/>
            <a:ext cx="5045662" cy="5783096"/>
          </a:xfrm>
          <a:custGeom>
            <a:avLst/>
            <a:gdLst>
              <a:gd name="connsiteX0" fmla="*/ 2523318 w 5045662"/>
              <a:gd name="connsiteY0" fmla="*/ 1092708 h 5783096"/>
              <a:gd name="connsiteX1" fmla="*/ 1083139 w 5045662"/>
              <a:gd name="connsiteY1" fmla="*/ 1991697 h 5783096"/>
              <a:gd name="connsiteX2" fmla="*/ 1083139 w 5045662"/>
              <a:gd name="connsiteY2" fmla="*/ 3787311 h 5783096"/>
              <a:gd name="connsiteX3" fmla="*/ 2523318 w 5045662"/>
              <a:gd name="connsiteY3" fmla="*/ 4686300 h 5783096"/>
              <a:gd name="connsiteX4" fmla="*/ 3963497 w 5045662"/>
              <a:gd name="connsiteY4" fmla="*/ 3787311 h 5783096"/>
              <a:gd name="connsiteX5" fmla="*/ 3963497 w 5045662"/>
              <a:gd name="connsiteY5" fmla="*/ 1991697 h 5783096"/>
              <a:gd name="connsiteX6" fmla="*/ 2470122 w 5045662"/>
              <a:gd name="connsiteY6" fmla="*/ 0 h 5783096"/>
              <a:gd name="connsiteX7" fmla="*/ 5037208 w 5045662"/>
              <a:gd name="connsiteY7" fmla="*/ 1458369 h 5783096"/>
              <a:gd name="connsiteX8" fmla="*/ 5045662 w 5045662"/>
              <a:gd name="connsiteY8" fmla="*/ 4339769 h 5783096"/>
              <a:gd name="connsiteX9" fmla="*/ 2561576 w 5045662"/>
              <a:gd name="connsiteY9" fmla="*/ 5783096 h 5783096"/>
              <a:gd name="connsiteX10" fmla="*/ 24164 w 5045662"/>
              <a:gd name="connsiteY10" fmla="*/ 4354881 h 5783096"/>
              <a:gd name="connsiteX11" fmla="*/ 0 w 5045662"/>
              <a:gd name="connsiteY11" fmla="*/ 1453765 h 57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45662" h="5783096">
                <a:moveTo>
                  <a:pt x="2523318" y="1092708"/>
                </a:moveTo>
                <a:lnTo>
                  <a:pt x="1083139" y="1991697"/>
                </a:lnTo>
                <a:lnTo>
                  <a:pt x="1083139" y="3787311"/>
                </a:lnTo>
                <a:lnTo>
                  <a:pt x="2523318" y="4686300"/>
                </a:lnTo>
                <a:lnTo>
                  <a:pt x="3963497" y="3787311"/>
                </a:lnTo>
                <a:lnTo>
                  <a:pt x="3963497" y="1991697"/>
                </a:lnTo>
                <a:close/>
                <a:moveTo>
                  <a:pt x="2470122" y="0"/>
                </a:moveTo>
                <a:lnTo>
                  <a:pt x="5037208" y="1458369"/>
                </a:lnTo>
                <a:cubicBezTo>
                  <a:pt x="5040026" y="2418836"/>
                  <a:pt x="5042844" y="3379302"/>
                  <a:pt x="5045662" y="4339769"/>
                </a:cubicBezTo>
                <a:lnTo>
                  <a:pt x="2561576" y="5783096"/>
                </a:lnTo>
                <a:lnTo>
                  <a:pt x="24164" y="4354881"/>
                </a:lnTo>
                <a:lnTo>
                  <a:pt x="0" y="1453765"/>
                </a:lnTo>
                <a:close/>
              </a:path>
            </a:pathLst>
          </a:custGeom>
        </p:spPr>
        <p:txBody>
          <a:bodyPr wrap="square" tIns="457200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711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2BC57-1D8D-9F59-24F9-1E823227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507076"/>
            <a:ext cx="10515600" cy="1115434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47">
            <a:extLst>
              <a:ext uri="{FF2B5EF4-FFF2-40B4-BE49-F238E27FC236}">
                <a16:creationId xmlns:a16="http://schemas.microsoft.com/office/drawing/2014/main" id="{561744A6-D3EA-42C3-8E71-3BB8BA1E6149}"/>
              </a:ext>
            </a:extLst>
          </p:cNvPr>
          <p:cNvSpPr>
            <a:spLocks noGrp="1"/>
          </p:cNvSpPr>
          <p:nvPr>
            <p:ph type="chart" sz="quarter" idx="27" hasCustomPrompt="1"/>
          </p:nvPr>
        </p:nvSpPr>
        <p:spPr>
          <a:xfrm>
            <a:off x="587829" y="1622510"/>
            <a:ext cx="10889796" cy="4155757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03A51-0211-9F66-D20B-444BC94AA39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7682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4">
            <a:extLst>
              <a:ext uri="{FF2B5EF4-FFF2-40B4-BE49-F238E27FC236}">
                <a16:creationId xmlns:a16="http://schemas.microsoft.com/office/drawing/2014/main" id="{05751864-B11A-0286-13EA-2AC2A2C8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10889796" cy="8926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able placeholder">
            <a:extLst>
              <a:ext uri="{FF2B5EF4-FFF2-40B4-BE49-F238E27FC236}">
                <a16:creationId xmlns:a16="http://schemas.microsoft.com/office/drawing/2014/main" id="{CFC5FF09-DE50-4155-81A0-5DD9B700F205}"/>
              </a:ext>
            </a:extLst>
          </p:cNvPr>
          <p:cNvSpPr>
            <a:spLocks noGrp="1"/>
          </p:cNvSpPr>
          <p:nvPr>
            <p:ph type="tbl" sz="quarter" idx="27" hasCustomPrompt="1"/>
          </p:nvPr>
        </p:nvSpPr>
        <p:spPr>
          <a:xfrm>
            <a:off x="581709" y="1614198"/>
            <a:ext cx="10889796" cy="431785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 dirty="0"/>
          </a:p>
        </p:txBody>
      </p:sp>
      <p:sp>
        <p:nvSpPr>
          <p:cNvPr id="9" name="Freeform: Shape 5">
            <a:extLst>
              <a:ext uri="{FF2B5EF4-FFF2-40B4-BE49-F238E27FC236}">
                <a16:creationId xmlns:a16="http://schemas.microsoft.com/office/drawing/2014/main" id="{3F619E6B-153E-B522-47EB-4104C405736C}"/>
              </a:ext>
            </a:extLst>
          </p:cNvPr>
          <p:cNvSpPr/>
          <p:nvPr userDrawn="1"/>
        </p:nvSpPr>
        <p:spPr>
          <a:xfrm>
            <a:off x="10551278" y="4665388"/>
            <a:ext cx="603952" cy="68174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87A7B3D-E004-6D6A-5979-8F1BADBC9237}"/>
              </a:ext>
            </a:extLst>
          </p:cNvPr>
          <p:cNvSpPr/>
          <p:nvPr userDrawn="1"/>
        </p:nvSpPr>
        <p:spPr>
          <a:xfrm>
            <a:off x="10524774" y="5146146"/>
            <a:ext cx="1667226" cy="1711855"/>
          </a:xfrm>
          <a:custGeom>
            <a:avLst/>
            <a:gdLst>
              <a:gd name="connsiteX0" fmla="*/ 998834 w 1667226"/>
              <a:gd name="connsiteY0" fmla="*/ 0 h 1711855"/>
              <a:gd name="connsiteX1" fmla="*/ 1667226 w 1667226"/>
              <a:gd name="connsiteY1" fmla="*/ 373790 h 1711855"/>
              <a:gd name="connsiteX2" fmla="*/ 1667226 w 1667226"/>
              <a:gd name="connsiteY2" fmla="*/ 1711855 h 1711855"/>
              <a:gd name="connsiteX3" fmla="*/ 48502 w 1667226"/>
              <a:gd name="connsiteY3" fmla="*/ 1711855 h 1711855"/>
              <a:gd name="connsiteX4" fmla="*/ 0 w 1667226"/>
              <a:gd name="connsiteY4" fmla="*/ 1684915 h 1711855"/>
              <a:gd name="connsiteX5" fmla="*/ 0 w 1667226"/>
              <a:gd name="connsiteY5" fmla="*/ 564300 h 17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67226" h="1711855">
                <a:moveTo>
                  <a:pt x="998834" y="0"/>
                </a:moveTo>
                <a:lnTo>
                  <a:pt x="1667226" y="373790"/>
                </a:lnTo>
                <a:lnTo>
                  <a:pt x="1667226" y="1711855"/>
                </a:lnTo>
                <a:lnTo>
                  <a:pt x="48502" y="1711855"/>
                </a:lnTo>
                <a:lnTo>
                  <a:pt x="0" y="1684915"/>
                </a:lnTo>
                <a:lnTo>
                  <a:pt x="0" y="564300"/>
                </a:lnTo>
                <a:close/>
              </a:path>
            </a:pathLst>
          </a:cu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3" name="Freeform: Shape 11">
            <a:extLst>
              <a:ext uri="{FF2B5EF4-FFF2-40B4-BE49-F238E27FC236}">
                <a16:creationId xmlns:a16="http://schemas.microsoft.com/office/drawing/2014/main" id="{A4CA3A93-BDBF-112D-54A0-05BF6B06BCC1}"/>
              </a:ext>
            </a:extLst>
          </p:cNvPr>
          <p:cNvSpPr/>
          <p:nvPr userDrawn="1"/>
        </p:nvSpPr>
        <p:spPr>
          <a:xfrm>
            <a:off x="10177285" y="5347130"/>
            <a:ext cx="748554" cy="85636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8715E-D2CE-A33E-1A28-4E627F239BB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2125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BF58E95-E9E1-28E6-FB2F-DE80889223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079" y="1856195"/>
            <a:ext cx="4518122" cy="1688906"/>
          </a:xfrm>
        </p:spPr>
        <p:txBody>
          <a:bodyPr anchor="b">
            <a:noAutofit/>
          </a:bodyPr>
          <a:lstStyle>
            <a:lvl1pPr>
              <a:defRPr sz="2700">
                <a:latin typeface="+mn-lt"/>
              </a:defRPr>
            </a:lvl1pPr>
          </a:lstStyle>
          <a:p>
            <a:r>
              <a:rPr lang="en-US" dirty="0"/>
              <a:t>Click to edit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dirty="0"/>
              <a:t>style</a:t>
            </a:r>
          </a:p>
        </p:txBody>
      </p:sp>
      <p:sp>
        <p:nvSpPr>
          <p:cNvPr id="11" name="subtitle 47">
            <a:extLst>
              <a:ext uri="{FF2B5EF4-FFF2-40B4-BE49-F238E27FC236}">
                <a16:creationId xmlns:a16="http://schemas.microsoft.com/office/drawing/2014/main" id="{3B45AD65-2B81-A368-E5F0-5C61D0B1DFE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095999" y="3695015"/>
            <a:ext cx="4672693" cy="16889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4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4" name="Freeform: Shape 5">
            <a:extLst>
              <a:ext uri="{FF2B5EF4-FFF2-40B4-BE49-F238E27FC236}">
                <a16:creationId xmlns:a16="http://schemas.microsoft.com/office/drawing/2014/main" id="{0CA4AA19-0D07-46AB-AC12-64054BBBB499}"/>
              </a:ext>
            </a:extLst>
          </p:cNvPr>
          <p:cNvSpPr/>
          <p:nvPr userDrawn="1"/>
        </p:nvSpPr>
        <p:spPr>
          <a:xfrm>
            <a:off x="3843559" y="722518"/>
            <a:ext cx="1244907" cy="140525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: Shape 6">
            <a:extLst>
              <a:ext uri="{FF2B5EF4-FFF2-40B4-BE49-F238E27FC236}">
                <a16:creationId xmlns:a16="http://schemas.microsoft.com/office/drawing/2014/main" id="{DF781D9E-0DF5-4DDA-84E6-35DFB054158C}"/>
              </a:ext>
            </a:extLst>
          </p:cNvPr>
          <p:cNvSpPr/>
          <p:nvPr userDrawn="1"/>
        </p:nvSpPr>
        <p:spPr>
          <a:xfrm>
            <a:off x="1223929" y="1436914"/>
            <a:ext cx="2857005" cy="326977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600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86BA1075-E23C-4BC9-8F67-B2E408F864D2}"/>
              </a:ext>
            </a:extLst>
          </p:cNvPr>
          <p:cNvSpPr/>
          <p:nvPr userDrawn="1"/>
        </p:nvSpPr>
        <p:spPr>
          <a:xfrm>
            <a:off x="758702" y="3457554"/>
            <a:ext cx="1208037" cy="138175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B2A4CA75-D17E-243B-9C56-A63C75AF6D56}"/>
              </a:ext>
            </a:extLst>
          </p:cNvPr>
          <p:cNvSpPr/>
          <p:nvPr userDrawn="1"/>
        </p:nvSpPr>
        <p:spPr>
          <a:xfrm>
            <a:off x="2917915" y="4662164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ED455D4-27F3-B6AD-2A20-7475F307E5E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2564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4">
            <a:extLst>
              <a:ext uri="{FF2B5EF4-FFF2-40B4-BE49-F238E27FC236}">
                <a16:creationId xmlns:a16="http://schemas.microsoft.com/office/drawing/2014/main" id="{DCA6F28B-ACF1-D3CB-8968-4F64BEA0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E2F72F6F-0172-47B0-8D9E-0EED383332E2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114798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52" name="Content placeholder 47" descr="Click icon to add picture">
            <a:extLst>
              <a:ext uri="{FF2B5EF4-FFF2-40B4-BE49-F238E27FC236}">
                <a16:creationId xmlns:a16="http://schemas.microsoft.com/office/drawing/2014/main" id="{2369DDD8-CFC2-4980-A0DB-411AA173B47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14003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3" name="Content placeholder 47">
            <a:extLst>
              <a:ext uri="{FF2B5EF4-FFF2-40B4-BE49-F238E27FC236}">
                <a16:creationId xmlns:a16="http://schemas.microsoft.com/office/drawing/2014/main" id="{B66AC261-5929-40D2-A646-8F16675DE38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214003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B33A9FB2-1610-4389-B352-D99255F77BE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623536" y="1840730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DEE851A8-3FB7-B319-A053-BE08A45763C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7204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Content placeholder 47">
            <a:extLst>
              <a:ext uri="{FF2B5EF4-FFF2-40B4-BE49-F238E27FC236}">
                <a16:creationId xmlns:a16="http://schemas.microsoft.com/office/drawing/2014/main" id="{5743B59B-3EAA-B249-07CE-9C9C5B0B6AB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37204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0AC60B87-71AC-4AA8-9AE7-B3B427BACB12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113401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19" name="Content placeholder 47" descr="Click icon to add picture">
            <a:extLst>
              <a:ext uri="{FF2B5EF4-FFF2-40B4-BE49-F238E27FC236}">
                <a16:creationId xmlns:a16="http://schemas.microsoft.com/office/drawing/2014/main" id="{110FBA5D-2CEB-4D44-16CA-0F24099B14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8710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2108E774-D145-FA07-58F1-7DB37A30A59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8710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05B25D7D-82BA-4FF5-9C92-4AD18184751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8500328" y="1836331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5" name="Content placeholder 47" descr="Click icon to add picture">
            <a:extLst>
              <a:ext uri="{FF2B5EF4-FFF2-40B4-BE49-F238E27FC236}">
                <a16:creationId xmlns:a16="http://schemas.microsoft.com/office/drawing/2014/main" id="{A9C2624B-E6E6-C673-E8FF-F4BF909C3AC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6353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A003837A-CCD7-3699-D86F-CB884CA4C67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6353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090978-DDC9-0FA2-2CFD-733C8B854F3C}"/>
              </a:ext>
            </a:extLst>
          </p:cNvPr>
          <p:cNvSpPr>
            <a:spLocks noGrp="1"/>
          </p:cNvSpPr>
          <p:nvPr>
            <p:ph type="sldNum" sz="quarter" idx="5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636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92FA2A-46BA-2A19-C3CE-EC698586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367293"/>
            <a:ext cx="3909993" cy="3629708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BF9EDF7D-3BB1-43C0-92BB-091CCC520477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426979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39" name="文本占位符 47" descr="Click icon to add picture">
            <a:extLst>
              <a:ext uri="{FF2B5EF4-FFF2-40B4-BE49-F238E27FC236}">
                <a16:creationId xmlns:a16="http://schemas.microsoft.com/office/drawing/2014/main" id="{15896C2C-7C25-4BC0-AF9B-DF590A2909A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20210" y="522515"/>
            <a:ext cx="2289842" cy="62655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CAC554EF-FF8F-4055-A716-E82F461413B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520211" y="1165881"/>
            <a:ext cx="2289842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400" b="0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56" name="Content placeholder 47">
            <a:extLst>
              <a:ext uri="{FF2B5EF4-FFF2-40B4-BE49-F238E27FC236}">
                <a16:creationId xmlns:a16="http://schemas.microsoft.com/office/drawing/2014/main" id="{4F0742C0-A9F2-4886-B17E-6915399483C3}"/>
              </a:ext>
            </a:extLst>
          </p:cNvPr>
          <p:cNvSpPr>
            <a:spLocks noGrp="1"/>
          </p:cNvSpPr>
          <p:nvPr>
            <p:ph type="pic" sz="quarter" idx="72"/>
          </p:nvPr>
        </p:nvSpPr>
        <p:spPr>
          <a:xfrm>
            <a:off x="805991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1" name="Content placeholder 47" descr="Click icon to add picture">
            <a:extLst>
              <a:ext uri="{FF2B5EF4-FFF2-40B4-BE49-F238E27FC236}">
                <a16:creationId xmlns:a16="http://schemas.microsoft.com/office/drawing/2014/main" id="{CE3DC674-39AB-43B9-AC30-97A68D22159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309889" y="642667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F12189CA-0E22-41A5-91FD-03761860993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309891" y="1165881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8" name="Content placeholder 47">
            <a:extLst>
              <a:ext uri="{FF2B5EF4-FFF2-40B4-BE49-F238E27FC236}">
                <a16:creationId xmlns:a16="http://schemas.microsoft.com/office/drawing/2014/main" id="{A962C62E-F92F-445A-9243-8B433747A548}"/>
              </a:ext>
            </a:extLst>
          </p:cNvPr>
          <p:cNvSpPr>
            <a:spLocks noGrp="1"/>
          </p:cNvSpPr>
          <p:nvPr>
            <p:ph type="pic" sz="quarter" idx="69"/>
          </p:nvPr>
        </p:nvSpPr>
        <p:spPr>
          <a:xfrm>
            <a:off x="426979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 descr="Click icon to add picture">
            <a:extLst>
              <a:ext uri="{FF2B5EF4-FFF2-40B4-BE49-F238E27FC236}">
                <a16:creationId xmlns:a16="http://schemas.microsoft.com/office/drawing/2014/main" id="{DE6F9463-BB2D-43FC-BE8F-21D3F9A2539C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520210" y="2105171"/>
            <a:ext cx="2193021" cy="61741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7DF27694-08A2-4530-B763-5A9B9D4DC6E0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520212" y="2739721"/>
            <a:ext cx="2193021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2EA753B3-D0BB-4484-85D1-E28345D99F4C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805991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 dirty="0"/>
          </a:p>
        </p:txBody>
      </p:sp>
      <p:sp>
        <p:nvSpPr>
          <p:cNvPr id="45" name="Content placeholder 47" descr="Click icon to add picture">
            <a:extLst>
              <a:ext uri="{FF2B5EF4-FFF2-40B4-BE49-F238E27FC236}">
                <a16:creationId xmlns:a16="http://schemas.microsoft.com/office/drawing/2014/main" id="{20398AA4-3D68-487D-BE7C-9F1D45E3F5F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309890" y="2032203"/>
            <a:ext cx="2098039" cy="70114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6" name="Content placeholder 47">
            <a:extLst>
              <a:ext uri="{FF2B5EF4-FFF2-40B4-BE49-F238E27FC236}">
                <a16:creationId xmlns:a16="http://schemas.microsoft.com/office/drawing/2014/main" id="{6B623D7A-5E96-42AB-9B1F-14E445503187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309890" y="274640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9" name="Content placeholder 47">
            <a:extLst>
              <a:ext uri="{FF2B5EF4-FFF2-40B4-BE49-F238E27FC236}">
                <a16:creationId xmlns:a16="http://schemas.microsoft.com/office/drawing/2014/main" id="{EAA5B0EA-1F3B-4D8B-9BB9-F9037A393705}"/>
              </a:ext>
            </a:extLst>
          </p:cNvPr>
          <p:cNvSpPr>
            <a:spLocks noGrp="1"/>
          </p:cNvSpPr>
          <p:nvPr>
            <p:ph type="pic" sz="quarter" idx="70"/>
          </p:nvPr>
        </p:nvSpPr>
        <p:spPr>
          <a:xfrm>
            <a:off x="426979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7" name="Content placeholder 47" descr="Click icon to add picture">
            <a:extLst>
              <a:ext uri="{FF2B5EF4-FFF2-40B4-BE49-F238E27FC236}">
                <a16:creationId xmlns:a16="http://schemas.microsoft.com/office/drawing/2014/main" id="{2C93687D-1E42-4B01-9F16-9FA098CE1153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5520210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0" name="Content placeholder 47">
            <a:extLst>
              <a:ext uri="{FF2B5EF4-FFF2-40B4-BE49-F238E27FC236}">
                <a16:creationId xmlns:a16="http://schemas.microsoft.com/office/drawing/2014/main" id="{7AB91474-458B-45F7-9773-FA375C2CF7FD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552021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52E587E7-A09A-4FB2-8774-8073E737F106}"/>
              </a:ext>
            </a:extLst>
          </p:cNvPr>
          <p:cNvSpPr>
            <a:spLocks noGrp="1"/>
          </p:cNvSpPr>
          <p:nvPr>
            <p:ph type="pic" sz="quarter" idx="74"/>
          </p:nvPr>
        </p:nvSpPr>
        <p:spPr>
          <a:xfrm>
            <a:off x="805991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1" name="Content placeholder 47" descr="Click icon to add picture">
            <a:extLst>
              <a:ext uri="{FF2B5EF4-FFF2-40B4-BE49-F238E27FC236}">
                <a16:creationId xmlns:a16="http://schemas.microsoft.com/office/drawing/2014/main" id="{FBF01DC7-D684-4484-B2AA-B50F7B1A00DA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9309889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2" name="Content placeholder 47">
            <a:extLst>
              <a:ext uri="{FF2B5EF4-FFF2-40B4-BE49-F238E27FC236}">
                <a16:creationId xmlns:a16="http://schemas.microsoft.com/office/drawing/2014/main" id="{6046C90F-8A25-4E70-9BC9-4496C6B94EB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930989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5" name="Content placeholder 47">
            <a:extLst>
              <a:ext uri="{FF2B5EF4-FFF2-40B4-BE49-F238E27FC236}">
                <a16:creationId xmlns:a16="http://schemas.microsoft.com/office/drawing/2014/main" id="{D05B9A22-6B21-40BB-BBC1-9586C432A97B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>
          <a:xfrm>
            <a:off x="426979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3" name="Content placeholder 47" descr="Click icon to add picture">
            <a:extLst>
              <a:ext uri="{FF2B5EF4-FFF2-40B4-BE49-F238E27FC236}">
                <a16:creationId xmlns:a16="http://schemas.microsoft.com/office/drawing/2014/main" id="{F5E2B418-8D0E-4995-A3ED-4348C6F4A1AF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520210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8" name="Content placeholder 47">
            <a:extLst>
              <a:ext uri="{FF2B5EF4-FFF2-40B4-BE49-F238E27FC236}">
                <a16:creationId xmlns:a16="http://schemas.microsoft.com/office/drawing/2014/main" id="{90A2A6E4-4D11-4F28-9D68-BC28580EBC05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52021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A74DEBE4-2F74-4EB7-9501-8D37A3151B2A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805991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9" name="Content placeholder 47" descr="Click icon to add picture">
            <a:extLst>
              <a:ext uri="{FF2B5EF4-FFF2-40B4-BE49-F238E27FC236}">
                <a16:creationId xmlns:a16="http://schemas.microsoft.com/office/drawing/2014/main" id="{070D69EE-1032-4604-B201-FD13AE846E9E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313612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B65187B8-CD7A-46B0-A851-E2456586E758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930989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CC095-C330-BF75-42CE-50A46EAD82C5}"/>
              </a:ext>
            </a:extLst>
          </p:cNvPr>
          <p:cNvSpPr>
            <a:spLocks noGrp="1"/>
          </p:cNvSpPr>
          <p:nvPr>
            <p:ph type="sldNum" sz="quarter" idx="77"/>
          </p:nvPr>
        </p:nvSpPr>
        <p:spPr/>
        <p:txBody>
          <a:bodyPr>
            <a:noAutofit/>
          </a:bodyPr>
          <a:lstStyle>
            <a:lvl1pPr>
              <a:defRPr b="0"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311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7">
            <a:extLst>
              <a:ext uri="{FF2B5EF4-FFF2-40B4-BE49-F238E27FC236}">
                <a16:creationId xmlns:a16="http://schemas.microsoft.com/office/drawing/2014/main" id="{28B6388A-37D2-4382-A7FC-9B9A76BDE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4169" y="6217920"/>
            <a:ext cx="45859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8CB8A3D-9A54-FD7C-F6A5-B33E6C891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F38A7675-78A2-B642-22AF-B98514C6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2057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52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8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9" r:id="rId17"/>
    <p:sldLayoutId id="2147483671" r:id="rId1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640" userDrawn="1">
          <p15:clr>
            <a:srgbClr val="F26B43"/>
          </p15:clr>
        </p15:guide>
        <p15:guide id="4" pos="1656" userDrawn="1">
          <p15:clr>
            <a:srgbClr val="F26B43"/>
          </p15:clr>
        </p15:guide>
        <p15:guide id="5" pos="52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152824664@N07/30212411048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image" Target="NULL"/><Relationship Id="rId16" Type="http://schemas.openxmlformats.org/officeDocument/2006/relationships/image" Target="NULL"/><Relationship Id="rId1" Type="http://schemas.openxmlformats.org/officeDocument/2006/relationships/slideLayout" Target="../slideLayouts/slideLayout17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7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7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7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5E0237-B9A1-0B58-E0AA-05EF84817EB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601365" y="4172084"/>
            <a:ext cx="3754405" cy="1230340"/>
          </a:xfrm>
        </p:spPr>
        <p:txBody>
          <a:bodyPr/>
          <a:lstStyle/>
          <a:p>
            <a:r>
              <a:rPr lang="en-US" dirty="0"/>
              <a:t>Edgar Lobaton, Ph.D.</a:t>
            </a:r>
          </a:p>
          <a:p>
            <a:r>
              <a:rPr lang="en-US" dirty="0"/>
              <a:t>Electrical &amp; Computer Engr. Dept.</a:t>
            </a:r>
          </a:p>
          <a:p>
            <a:r>
              <a:rPr lang="en-US" dirty="0"/>
              <a:t>North Carolina State University</a:t>
            </a:r>
          </a:p>
        </p:txBody>
      </p:sp>
      <p:pic>
        <p:nvPicPr>
          <p:cNvPr id="30" name="Picture placeholder 29">
            <a:extLst>
              <a:ext uri="{FF2B5EF4-FFF2-40B4-BE49-F238E27FC236}">
                <a16:creationId xmlns:a16="http://schemas.microsoft.com/office/drawing/2014/main" id="{18C88B4D-F554-49C2-A23C-DFE94D4C835B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5218" r="15218"/>
          <a:stretch/>
        </p:blipFill>
        <p:spPr>
          <a:xfrm>
            <a:off x="6742557" y="821836"/>
            <a:ext cx="4405503" cy="5066346"/>
          </a:xfrm>
        </p:spPr>
      </p:pic>
      <p:sp>
        <p:nvSpPr>
          <p:cNvPr id="10" name="Freeform: Shape 11">
            <a:extLst>
              <a:ext uri="{FF2B5EF4-FFF2-40B4-BE49-F238E27FC236}">
                <a16:creationId xmlns:a16="http://schemas.microsoft.com/office/drawing/2014/main" id="{01A79B69-242C-3AEB-4A42-7A606A54C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857505" y="838985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tx2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14" name="Freeform: Shape 11">
            <a:extLst>
              <a:ext uri="{FF2B5EF4-FFF2-40B4-BE49-F238E27FC236}">
                <a16:creationId xmlns:a16="http://schemas.microsoft.com/office/drawing/2014/main" id="{E5D4DE6D-89C8-6FFF-287D-3F3BAD416C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74436" y="3694919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196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3A3B864-5E85-99D2-93E5-5CA1F4F35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538" y="1986926"/>
            <a:ext cx="6562678" cy="2057441"/>
          </a:xfrm>
        </p:spPr>
        <p:txBody>
          <a:bodyPr/>
          <a:lstStyle/>
          <a:p>
            <a:r>
              <a:rPr lang="en-US" sz="4000" dirty="0"/>
              <a:t>Deep Learning with Python</a:t>
            </a:r>
            <a:br>
              <a:rPr lang="en-US" sz="4000" dirty="0"/>
            </a:br>
            <a:r>
              <a:rPr lang="en-US" sz="2800" dirty="0"/>
              <a:t>Recurrent Neural Network (RNN)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898447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820821" cy="4351338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dirty="0"/>
              <a:t>We need something more specialized for time-series data (e.g., NLP, stock market, physiological responses, video sequences)</a:t>
            </a:r>
          </a:p>
          <a:p>
            <a:r>
              <a:rPr lang="en-US" dirty="0"/>
              <a:t>FCNs and CNNs are an alternative. However, they do not exploit potential temporal information. They are memoryless.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F202F3-74BD-47D5-9863-FEE4C9020D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712" t="60019"/>
          <a:stretch/>
        </p:blipFill>
        <p:spPr>
          <a:xfrm>
            <a:off x="6961722" y="1896336"/>
            <a:ext cx="5012757" cy="205296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1554EE5-2BDF-441C-819D-1E25DB8BFCFB}"/>
              </a:ext>
            </a:extLst>
          </p:cNvPr>
          <p:cNvSpPr txBox="1"/>
          <p:nvPr/>
        </p:nvSpPr>
        <p:spPr>
          <a:xfrm rot="16200000">
            <a:off x="6549357" y="2042775"/>
            <a:ext cx="1183815" cy="54386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67" dirty="0"/>
              <a:t>Activity Recognition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573A35-26C7-4BA1-8EBC-911FB4BD1A21}"/>
              </a:ext>
            </a:extLst>
          </p:cNvPr>
          <p:cNvSpPr txBox="1"/>
          <p:nvPr/>
        </p:nvSpPr>
        <p:spPr>
          <a:xfrm rot="16200000">
            <a:off x="6524305" y="3085463"/>
            <a:ext cx="1183815" cy="54386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67" dirty="0"/>
              <a:t>Heart Rate Prediction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65A3AD-7AFF-451C-8763-F28885D3A8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4743" t="81681"/>
          <a:stretch/>
        </p:blipFill>
        <p:spPr>
          <a:xfrm>
            <a:off x="4509806" y="4260313"/>
            <a:ext cx="4298430" cy="87594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479D8CC-8413-49D5-8630-577B325CA014}"/>
              </a:ext>
            </a:extLst>
          </p:cNvPr>
          <p:cNvSpPr/>
          <p:nvPr/>
        </p:nvSpPr>
        <p:spPr>
          <a:xfrm>
            <a:off x="6950880" y="5136253"/>
            <a:ext cx="807396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CB1EAA-061B-409F-A259-A64D7D2DF598}"/>
              </a:ext>
            </a:extLst>
          </p:cNvPr>
          <p:cNvSpPr/>
          <p:nvPr/>
        </p:nvSpPr>
        <p:spPr>
          <a:xfrm>
            <a:off x="6074823" y="5136253"/>
            <a:ext cx="807396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85BCA9-2550-498B-914D-A8A56BD9AB78}"/>
              </a:ext>
            </a:extLst>
          </p:cNvPr>
          <p:cNvSpPr/>
          <p:nvPr/>
        </p:nvSpPr>
        <p:spPr>
          <a:xfrm>
            <a:off x="5198766" y="5136253"/>
            <a:ext cx="807396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670DF57-31F1-4010-BABB-D735F9C5454B}"/>
              </a:ext>
            </a:extLst>
          </p:cNvPr>
          <p:cNvSpPr/>
          <p:nvPr/>
        </p:nvSpPr>
        <p:spPr>
          <a:xfrm>
            <a:off x="7826937" y="5136253"/>
            <a:ext cx="807396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9F9F6A2-E035-4BA7-925E-30AFFFF6EE84}"/>
              </a:ext>
            </a:extLst>
          </p:cNvPr>
          <p:cNvGrpSpPr/>
          <p:nvPr/>
        </p:nvGrpSpPr>
        <p:grpSpPr>
          <a:xfrm>
            <a:off x="7332806" y="4770942"/>
            <a:ext cx="3304260" cy="1484149"/>
            <a:chOff x="5015864" y="4930575"/>
            <a:chExt cx="3304260" cy="1484149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808A924F-1809-4C42-A456-E19744DF2C3F}"/>
                </a:ext>
              </a:extLst>
            </p:cNvPr>
            <p:cNvGrpSpPr/>
            <p:nvPr/>
          </p:nvGrpSpPr>
          <p:grpSpPr>
            <a:xfrm>
              <a:off x="5015864" y="4930575"/>
              <a:ext cx="3304260" cy="1453984"/>
              <a:chOff x="5015864" y="4930575"/>
              <a:chExt cx="3304260" cy="1453984"/>
            </a:xfrm>
          </p:grpSpPr>
          <p:pic>
            <p:nvPicPr>
              <p:cNvPr id="25" name="Picture 24" descr="A close up of a map&#10;&#10;Description automatically generated">
                <a:extLst>
                  <a:ext uri="{FF2B5EF4-FFF2-40B4-BE49-F238E27FC236}">
                    <a16:creationId xmlns:a16="http://schemas.microsoft.com/office/drawing/2014/main" id="{5B968F17-F23F-4EDD-8420-B430D7C04FA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1156" r="3615" b="30107"/>
              <a:stretch/>
            </p:blipFill>
            <p:spPr>
              <a:xfrm>
                <a:off x="5913693" y="4930575"/>
                <a:ext cx="1264580" cy="1453984"/>
              </a:xfrm>
              <a:prstGeom prst="rect">
                <a:avLst/>
              </a:prstGeom>
            </p:spPr>
          </p:pic>
          <p:cxnSp>
            <p:nvCxnSpPr>
              <p:cNvPr id="27" name="Connector: Elbow 26">
                <a:extLst>
                  <a:ext uri="{FF2B5EF4-FFF2-40B4-BE49-F238E27FC236}">
                    <a16:creationId xmlns:a16="http://schemas.microsoft.com/office/drawing/2014/main" id="{297FB7C4-4FE5-4894-80BD-23DA385E1726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303518" y="5052863"/>
                <a:ext cx="407442" cy="982750"/>
              </a:xfrm>
              <a:prstGeom prst="bentConnector2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FB8BF1A-2A98-4846-9954-ADA64D07FCCA}"/>
                  </a:ext>
                </a:extLst>
              </p:cNvPr>
              <p:cNvSpPr txBox="1"/>
              <p:nvPr/>
            </p:nvSpPr>
            <p:spPr>
              <a:xfrm>
                <a:off x="7178273" y="5545325"/>
                <a:ext cx="11418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Prediction</a:t>
                </a:r>
              </a:p>
            </p:txBody>
          </p:sp>
        </p:grp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CFA2D5C-3D07-46C2-9247-73B094746391}"/>
                </a:ext>
              </a:extLst>
            </p:cNvPr>
            <p:cNvSpPr/>
            <p:nvPr/>
          </p:nvSpPr>
          <p:spPr>
            <a:xfrm>
              <a:off x="6659021" y="6209076"/>
              <a:ext cx="443526" cy="2056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86855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19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36CD3ED-9C88-4323-B84D-83E5F314B718}"/>
              </a:ext>
            </a:extLst>
          </p:cNvPr>
          <p:cNvSpPr/>
          <p:nvPr/>
        </p:nvSpPr>
        <p:spPr>
          <a:xfrm>
            <a:off x="9747116" y="1825625"/>
            <a:ext cx="1989530" cy="301874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EE52EE-868E-4CB0-8F25-11FE81109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Recurring Neural Networks (RNNs)</a:t>
            </a:r>
            <a:endParaRPr lang="en-US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C1A86B-993F-4E38-A6F7-8B6911ECDF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Basic equations:</a:t>
                </a:r>
                <a:endParaRPr lang="en-US" sz="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8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1067" dirty="0"/>
              </a:p>
              <a:p>
                <a:r>
                  <a:rPr lang="en-US" dirty="0"/>
                  <a:t>The network can be unrolled: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C1A86B-993F-4E38-A6F7-8B6911ECDF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76F13F-A393-4469-A238-A21EF0B18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10034181" y="2181772"/>
            <a:ext cx="1702464" cy="2380574"/>
            <a:chOff x="6175153" y="3814010"/>
            <a:chExt cx="1276848" cy="1785431"/>
          </a:xfrm>
        </p:grpSpPr>
        <p:sp>
          <p:nvSpPr>
            <p:cNvPr id="24" name="TextBox 23"/>
            <p:cNvSpPr txBox="1"/>
            <p:nvPr/>
          </p:nvSpPr>
          <p:spPr>
            <a:xfrm>
              <a:off x="6662323" y="5238389"/>
              <a:ext cx="637435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219170">
                <a:defRPr/>
              </a:pPr>
              <a:r>
                <a:rPr lang="en-US" sz="2400" kern="0" dirty="0">
                  <a:solidFill>
                    <a:srgbClr val="FFC000">
                      <a:lumMod val="75000"/>
                    </a:srgbClr>
                  </a:solidFill>
                  <a:latin typeface="Calibri" panose="020F0502020204030204"/>
                </a:rPr>
                <a:t>Input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642644" y="3816611"/>
              <a:ext cx="809357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219170">
                <a:defRPr/>
              </a:pPr>
              <a:r>
                <a:rPr lang="en-US" sz="2400" kern="0" dirty="0">
                  <a:solidFill>
                    <a:srgbClr val="FFC000">
                      <a:lumMod val="75000"/>
                    </a:srgbClr>
                  </a:solidFill>
                  <a:latin typeface="Calibri" panose="020F0502020204030204"/>
                </a:rPr>
                <a:t>Output</a:t>
              </a:r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6175153" y="3814010"/>
              <a:ext cx="1002006" cy="1785431"/>
              <a:chOff x="7275189" y="4201269"/>
              <a:chExt cx="1002006" cy="1785431"/>
            </a:xfrm>
          </p:grpSpPr>
          <p:cxnSp>
            <p:nvCxnSpPr>
              <p:cNvPr id="27" name="Straight Arrow Connector 26"/>
              <p:cNvCxnSpPr>
                <a:stCxn id="30" idx="0"/>
                <a:endCxn id="29" idx="4"/>
              </p:cNvCxnSpPr>
              <p:nvPr/>
            </p:nvCxnSpPr>
            <p:spPr>
              <a:xfrm flipV="1">
                <a:off x="7504453" y="5321427"/>
                <a:ext cx="8846" cy="220844"/>
              </a:xfrm>
              <a:prstGeom prst="straightConnector1">
                <a:avLst/>
              </a:pr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Oval 27"/>
                  <p:cNvSpPr/>
                  <p:nvPr/>
                </p:nvSpPr>
                <p:spPr>
                  <a:xfrm>
                    <a:off x="7275189" y="4201269"/>
                    <a:ext cx="458528" cy="444429"/>
                  </a:xfrm>
                  <a:prstGeom prst="ellipse">
                    <a:avLst/>
                  </a:prstGeom>
                  <a:solidFill>
                    <a:sysClr val="window" lastClr="FFFFFF"/>
                  </a:solidFill>
                  <a:ln w="12700" cap="flat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algn="ctr" defTabSz="1219170"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4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US" sz="2400" kern="0" dirty="0">
                      <a:solidFill>
                        <a:prstClr val="black"/>
                      </a:solidFill>
                      <a:latin typeface="Calibri" panose="020F0502020204030204"/>
                    </a:endParaRPr>
                  </a:p>
                </p:txBody>
              </p:sp>
            </mc:Choice>
            <mc:Fallback xmlns="">
              <p:sp>
                <p:nvSpPr>
                  <p:cNvPr id="28" name="Oval 2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75189" y="4201269"/>
                    <a:ext cx="458528" cy="444429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 w="12700" cap="flat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Oval 28"/>
                  <p:cNvSpPr/>
                  <p:nvPr/>
                </p:nvSpPr>
                <p:spPr>
                  <a:xfrm>
                    <a:off x="7284035" y="4876998"/>
                    <a:ext cx="458528" cy="444429"/>
                  </a:xfrm>
                  <a:prstGeom prst="ellipse">
                    <a:avLst/>
                  </a:prstGeom>
                  <a:solidFill>
                    <a:sysClr val="window" lastClr="FFFFFF"/>
                  </a:solidFill>
                  <a:ln w="12700" cap="flat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algn="ctr" defTabSz="1219170"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4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oMath>
                      </m:oMathPara>
                    </a14:m>
                    <a:endParaRPr lang="en-US" sz="2400" kern="0" dirty="0">
                      <a:solidFill>
                        <a:prstClr val="black"/>
                      </a:solidFill>
                      <a:latin typeface="Calibri" panose="020F0502020204030204"/>
                    </a:endParaRPr>
                  </a:p>
                </p:txBody>
              </p:sp>
            </mc:Choice>
            <mc:Fallback xmlns="">
              <p:sp>
                <p:nvSpPr>
                  <p:cNvPr id="29" name="Oval 2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84035" y="4876998"/>
                    <a:ext cx="458528" cy="444429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12700" cap="flat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Oval 29"/>
                  <p:cNvSpPr/>
                  <p:nvPr/>
                </p:nvSpPr>
                <p:spPr>
                  <a:xfrm>
                    <a:off x="7275189" y="5542271"/>
                    <a:ext cx="458528" cy="444429"/>
                  </a:xfrm>
                  <a:prstGeom prst="ellipse">
                    <a:avLst/>
                  </a:prstGeom>
                  <a:solidFill>
                    <a:sysClr val="window" lastClr="FFFFFF"/>
                  </a:solidFill>
                  <a:ln w="12700" cap="flat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algn="ctr" defTabSz="1219170"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4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sz="2400" kern="0" dirty="0">
                      <a:solidFill>
                        <a:prstClr val="black"/>
                      </a:solidFill>
                      <a:latin typeface="Calibri" panose="020F0502020204030204"/>
                    </a:endParaRPr>
                  </a:p>
                </p:txBody>
              </p:sp>
            </mc:Choice>
            <mc:Fallback xmlns="">
              <p:sp>
                <p:nvSpPr>
                  <p:cNvPr id="30" name="Oval 2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75189" y="5542271"/>
                    <a:ext cx="458528" cy="444429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 w="12700" cap="flat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1" name="Straight Arrow Connector 30"/>
              <p:cNvCxnSpPr>
                <a:stCxn id="29" idx="0"/>
                <a:endCxn id="28" idx="4"/>
              </p:cNvCxnSpPr>
              <p:nvPr/>
            </p:nvCxnSpPr>
            <p:spPr>
              <a:xfrm flipH="1" flipV="1">
                <a:off x="7504453" y="4645698"/>
                <a:ext cx="8846" cy="231300"/>
              </a:xfrm>
              <a:prstGeom prst="straightConnector1">
                <a:avLst/>
              </a:pr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/>
            </p:spPr>
          </p:cxnSp>
          <p:sp>
            <p:nvSpPr>
              <p:cNvPr id="32" name="Arc 31"/>
              <p:cNvSpPr/>
              <p:nvPr/>
            </p:nvSpPr>
            <p:spPr>
              <a:xfrm>
                <a:off x="7762359" y="4836555"/>
                <a:ext cx="514836" cy="552676"/>
              </a:xfrm>
              <a:prstGeom prst="arc">
                <a:avLst>
                  <a:gd name="adj1" fmla="val 12892286"/>
                  <a:gd name="adj2" fmla="val 9298527"/>
                </a:avLst>
              </a:pr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/>
            </p:spPr>
            <p:txBody>
              <a:bodyPr rtlCol="0" anchor="ctr"/>
              <a:lstStyle/>
              <a:p>
                <a:pPr algn="ctr" defTabSz="1219170">
                  <a:defRPr/>
                </a:pPr>
                <a:endParaRPr lang="en-US" sz="2400" kern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p:grpSp>
      </p:grpSp>
      <p:grpSp>
        <p:nvGrpSpPr>
          <p:cNvPr id="53" name="Group 52"/>
          <p:cNvGrpSpPr/>
          <p:nvPr/>
        </p:nvGrpSpPr>
        <p:grpSpPr>
          <a:xfrm>
            <a:off x="3302388" y="3775468"/>
            <a:ext cx="5587223" cy="2537422"/>
            <a:chOff x="6840956" y="3885061"/>
            <a:chExt cx="4928671" cy="2238342"/>
          </a:xfrm>
        </p:grpSpPr>
        <p:sp>
          <p:nvSpPr>
            <p:cNvPr id="54" name="TextBox 53"/>
            <p:cNvSpPr txBox="1"/>
            <p:nvPr/>
          </p:nvSpPr>
          <p:spPr>
            <a:xfrm>
              <a:off x="6866184" y="5752410"/>
              <a:ext cx="686102" cy="3709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219170">
                <a:defRPr/>
              </a:pPr>
              <a:r>
                <a:rPr lang="en-US" sz="2133" kern="0" dirty="0">
                  <a:solidFill>
                    <a:srgbClr val="FFC000">
                      <a:lumMod val="75000"/>
                    </a:srgbClr>
                  </a:solidFill>
                  <a:latin typeface="Calibri" panose="020F0502020204030204"/>
                </a:rPr>
                <a:t>Input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840956" y="3921717"/>
              <a:ext cx="865689" cy="3709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219170">
                <a:defRPr/>
              </a:pPr>
              <a:r>
                <a:rPr lang="en-US" sz="2133" kern="0" dirty="0">
                  <a:solidFill>
                    <a:srgbClr val="FFC000">
                      <a:lumMod val="75000"/>
                    </a:srgbClr>
                  </a:solidFill>
                  <a:latin typeface="Calibri" panose="020F0502020204030204"/>
                </a:rPr>
                <a:t>Output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Oval 55"/>
                <p:cNvSpPr/>
                <p:nvPr/>
              </p:nvSpPr>
              <p:spPr>
                <a:xfrm>
                  <a:off x="10756841" y="3885061"/>
                  <a:ext cx="595668" cy="577352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1219170"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600" i="1" ker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 ker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600" i="1" ker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1600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</mc:Choice>
          <mc:Fallback xmlns="">
            <p:sp>
              <p:nvSpPr>
                <p:cNvPr id="56" name="Oval 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56841" y="3885061"/>
                  <a:ext cx="595668" cy="577352"/>
                </a:xfrm>
                <a:prstGeom prst="ellipse">
                  <a:avLst/>
                </a:prstGeom>
                <a:blipFill>
                  <a:blip r:embed="rId6"/>
                  <a:stretch>
                    <a:fillRect l="-1176"/>
                  </a:stretch>
                </a:blip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Oval 56"/>
                <p:cNvSpPr/>
                <p:nvPr/>
              </p:nvSpPr>
              <p:spPr>
                <a:xfrm>
                  <a:off x="10752535" y="4695970"/>
                  <a:ext cx="595668" cy="577352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1219170"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600" i="1" ker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 ker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600" i="1" ker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1600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</mc:Choice>
          <mc:Fallback xmlns="">
            <p:sp>
              <p:nvSpPr>
                <p:cNvPr id="57" name="Oval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52535" y="4695970"/>
                  <a:ext cx="595668" cy="577352"/>
                </a:xfrm>
                <a:prstGeom prst="ellipse">
                  <a:avLst/>
                </a:prstGeom>
                <a:blipFill>
                  <a:blip r:embed="rId7"/>
                  <a:stretch>
                    <a:fillRect l="-1163"/>
                  </a:stretch>
                </a:blip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8" name="Straight Arrow Connector 57"/>
            <p:cNvCxnSpPr>
              <a:stCxn id="57" idx="0"/>
              <a:endCxn id="56" idx="4"/>
            </p:cNvCxnSpPr>
            <p:nvPr/>
          </p:nvCxnSpPr>
          <p:spPr>
            <a:xfrm flipV="1">
              <a:off x="11050369" y="4462413"/>
              <a:ext cx="4306" cy="233557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Oval 58"/>
                <p:cNvSpPr/>
                <p:nvPr/>
              </p:nvSpPr>
              <p:spPr>
                <a:xfrm>
                  <a:off x="10752535" y="5486981"/>
                  <a:ext cx="595668" cy="577352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1219170"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600" i="1" ker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 ker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600" i="1" ker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1600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</mc:Choice>
          <mc:Fallback xmlns="">
            <p:sp>
              <p:nvSpPr>
                <p:cNvPr id="59" name="Oval 5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52535" y="5486981"/>
                  <a:ext cx="595668" cy="577352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Straight Arrow Connector 59"/>
            <p:cNvCxnSpPr/>
            <p:nvPr/>
          </p:nvCxnSpPr>
          <p:spPr>
            <a:xfrm flipV="1">
              <a:off x="11041756" y="5259607"/>
              <a:ext cx="4306" cy="233557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Oval 60"/>
                <p:cNvSpPr/>
                <p:nvPr/>
              </p:nvSpPr>
              <p:spPr>
                <a:xfrm>
                  <a:off x="9739749" y="3897761"/>
                  <a:ext cx="595668" cy="577352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1219170"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600" i="1" ker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 ker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1600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</mc:Choice>
          <mc:Fallback xmlns="">
            <p:sp>
              <p:nvSpPr>
                <p:cNvPr id="61" name="Oval 6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39749" y="3897761"/>
                  <a:ext cx="595668" cy="577352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Oval 61"/>
                <p:cNvSpPr/>
                <p:nvPr/>
              </p:nvSpPr>
              <p:spPr>
                <a:xfrm>
                  <a:off x="9735443" y="4708670"/>
                  <a:ext cx="595668" cy="577352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1219170"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600" i="1" ker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 ker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1600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</mc:Choice>
          <mc:Fallback xmlns="">
            <p:sp>
              <p:nvSpPr>
                <p:cNvPr id="62" name="Oval 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35443" y="4708670"/>
                  <a:ext cx="595668" cy="577352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3" name="Straight Arrow Connector 62"/>
            <p:cNvCxnSpPr>
              <a:stCxn id="62" idx="0"/>
              <a:endCxn id="61" idx="4"/>
            </p:cNvCxnSpPr>
            <p:nvPr/>
          </p:nvCxnSpPr>
          <p:spPr>
            <a:xfrm flipV="1">
              <a:off x="10033277" y="4475113"/>
              <a:ext cx="4306" cy="233557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Oval 63"/>
                <p:cNvSpPr/>
                <p:nvPr/>
              </p:nvSpPr>
              <p:spPr>
                <a:xfrm>
                  <a:off x="9735443" y="5499681"/>
                  <a:ext cx="595668" cy="577352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1219170"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600" i="1" ker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 ker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1600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</mc:Choice>
          <mc:Fallback xmlns="">
            <p:sp>
              <p:nvSpPr>
                <p:cNvPr id="64" name="Oval 6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35443" y="5499681"/>
                  <a:ext cx="595668" cy="577352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5" name="Straight Arrow Connector 64"/>
            <p:cNvCxnSpPr/>
            <p:nvPr/>
          </p:nvCxnSpPr>
          <p:spPr>
            <a:xfrm flipV="1">
              <a:off x="10024664" y="5272307"/>
              <a:ext cx="4306" cy="233557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Oval 65"/>
                <p:cNvSpPr/>
                <p:nvPr/>
              </p:nvSpPr>
              <p:spPr>
                <a:xfrm>
                  <a:off x="8735809" y="3901872"/>
                  <a:ext cx="595668" cy="577352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1219170"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600" i="1" ker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 ker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600" i="1" ker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1600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</mc:Choice>
          <mc:Fallback xmlns="">
            <p:sp>
              <p:nvSpPr>
                <p:cNvPr id="66" name="Oval 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35809" y="3901872"/>
                  <a:ext cx="595668" cy="577352"/>
                </a:xfrm>
                <a:prstGeom prst="ellipse">
                  <a:avLst/>
                </a:prstGeom>
                <a:blipFill>
                  <a:blip r:embed="rId12"/>
                  <a:stretch>
                    <a:fillRect l="-1176"/>
                  </a:stretch>
                </a:blip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Oval 66"/>
                <p:cNvSpPr/>
                <p:nvPr/>
              </p:nvSpPr>
              <p:spPr>
                <a:xfrm>
                  <a:off x="8731503" y="4712781"/>
                  <a:ext cx="595668" cy="577352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1219170"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600" i="1" ker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 ker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600" i="1" ker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1600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</mc:Choice>
          <mc:Fallback xmlns="">
            <p:sp>
              <p:nvSpPr>
                <p:cNvPr id="67" name="Oval 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31503" y="4712781"/>
                  <a:ext cx="595668" cy="577352"/>
                </a:xfrm>
                <a:prstGeom prst="ellipse">
                  <a:avLst/>
                </a:prstGeom>
                <a:blipFill>
                  <a:blip r:embed="rId13"/>
                  <a:stretch>
                    <a:fillRect l="-2353"/>
                  </a:stretch>
                </a:blip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8" name="Straight Arrow Connector 67"/>
            <p:cNvCxnSpPr>
              <a:stCxn id="67" idx="0"/>
              <a:endCxn id="66" idx="4"/>
            </p:cNvCxnSpPr>
            <p:nvPr/>
          </p:nvCxnSpPr>
          <p:spPr>
            <a:xfrm flipV="1">
              <a:off x="9029337" y="4479224"/>
              <a:ext cx="4306" cy="233557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Oval 68"/>
                <p:cNvSpPr/>
                <p:nvPr/>
              </p:nvSpPr>
              <p:spPr>
                <a:xfrm>
                  <a:off x="8731503" y="5503792"/>
                  <a:ext cx="595668" cy="577352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1219170"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600" i="1" ker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 ker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600" i="1" ker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1600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</mc:Choice>
          <mc:Fallback xmlns="">
            <p:sp>
              <p:nvSpPr>
                <p:cNvPr id="69" name="Oval 6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31503" y="5503792"/>
                  <a:ext cx="595668" cy="577352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0" name="Straight Arrow Connector 69"/>
            <p:cNvCxnSpPr/>
            <p:nvPr/>
          </p:nvCxnSpPr>
          <p:spPr>
            <a:xfrm flipV="1">
              <a:off x="9020724" y="5276418"/>
              <a:ext cx="4306" cy="233557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1" name="Straight Arrow Connector 70"/>
            <p:cNvCxnSpPr>
              <a:stCxn id="62" idx="6"/>
              <a:endCxn id="57" idx="2"/>
            </p:cNvCxnSpPr>
            <p:nvPr/>
          </p:nvCxnSpPr>
          <p:spPr>
            <a:xfrm flipV="1">
              <a:off x="10331111" y="4984646"/>
              <a:ext cx="421424" cy="12700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2" name="Straight Arrow Connector 71"/>
            <p:cNvCxnSpPr/>
            <p:nvPr/>
          </p:nvCxnSpPr>
          <p:spPr>
            <a:xfrm flipV="1">
              <a:off x="9314019" y="4997635"/>
              <a:ext cx="421424" cy="12700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Oval 72"/>
                <p:cNvSpPr/>
                <p:nvPr/>
              </p:nvSpPr>
              <p:spPr>
                <a:xfrm>
                  <a:off x="7739075" y="3906439"/>
                  <a:ext cx="595668" cy="577352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1219170"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600" i="1" ker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 ker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600" i="1" ker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1600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</mc:Choice>
          <mc:Fallback xmlns="">
            <p:sp>
              <p:nvSpPr>
                <p:cNvPr id="73" name="Oval 7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39075" y="3906439"/>
                  <a:ext cx="595668" cy="577352"/>
                </a:xfrm>
                <a:prstGeom prst="ellipse">
                  <a:avLst/>
                </a:prstGeom>
                <a:blipFill>
                  <a:blip r:embed="rId15"/>
                  <a:stretch>
                    <a:fillRect l="-1176"/>
                  </a:stretch>
                </a:blip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Oval 73"/>
                <p:cNvSpPr/>
                <p:nvPr/>
              </p:nvSpPr>
              <p:spPr>
                <a:xfrm>
                  <a:off x="7734769" y="4717348"/>
                  <a:ext cx="595668" cy="577352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1219170"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600" i="1" ker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 ker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600" i="1" ker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1600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</mc:Choice>
          <mc:Fallback xmlns="">
            <p:sp>
              <p:nvSpPr>
                <p:cNvPr id="74" name="Oval 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34769" y="4717348"/>
                  <a:ext cx="595668" cy="577352"/>
                </a:xfrm>
                <a:prstGeom prst="ellipse">
                  <a:avLst/>
                </a:prstGeom>
                <a:blipFill>
                  <a:blip r:embed="rId16"/>
                  <a:stretch>
                    <a:fillRect l="-2353"/>
                  </a:stretch>
                </a:blip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" name="Straight Arrow Connector 74"/>
            <p:cNvCxnSpPr>
              <a:stCxn id="74" idx="0"/>
              <a:endCxn id="73" idx="4"/>
            </p:cNvCxnSpPr>
            <p:nvPr/>
          </p:nvCxnSpPr>
          <p:spPr>
            <a:xfrm flipV="1">
              <a:off x="8032603" y="4483791"/>
              <a:ext cx="4306" cy="233557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Oval 75"/>
                <p:cNvSpPr/>
                <p:nvPr/>
              </p:nvSpPr>
              <p:spPr>
                <a:xfrm>
                  <a:off x="7734769" y="5508359"/>
                  <a:ext cx="595668" cy="577352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1219170"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600" i="1" ker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 ker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600" i="1" ker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1600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</mc:Choice>
          <mc:Fallback xmlns="">
            <p:sp>
              <p:nvSpPr>
                <p:cNvPr id="76" name="Oval 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34769" y="5508359"/>
                  <a:ext cx="595668" cy="577352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7" name="Straight Arrow Connector 76"/>
            <p:cNvCxnSpPr/>
            <p:nvPr/>
          </p:nvCxnSpPr>
          <p:spPr>
            <a:xfrm flipV="1">
              <a:off x="8023990" y="5280985"/>
              <a:ext cx="4306" cy="233557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8" name="Straight Arrow Connector 77"/>
            <p:cNvCxnSpPr/>
            <p:nvPr/>
          </p:nvCxnSpPr>
          <p:spPr>
            <a:xfrm flipV="1">
              <a:off x="8317285" y="5002202"/>
              <a:ext cx="421424" cy="12700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9" name="Straight Arrow Connector 78"/>
            <p:cNvCxnSpPr/>
            <p:nvPr/>
          </p:nvCxnSpPr>
          <p:spPr>
            <a:xfrm flipV="1">
              <a:off x="7321272" y="5028828"/>
              <a:ext cx="421424" cy="12700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80" name="Straight Arrow Connector 79"/>
            <p:cNvCxnSpPr/>
            <p:nvPr/>
          </p:nvCxnSpPr>
          <p:spPr>
            <a:xfrm flipV="1">
              <a:off x="11348203" y="4964643"/>
              <a:ext cx="421424" cy="12700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638212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F71F207-5E28-4A20-A42E-9FDDF814D417}"/>
              </a:ext>
            </a:extLst>
          </p:cNvPr>
          <p:cNvSpPr/>
          <p:nvPr/>
        </p:nvSpPr>
        <p:spPr>
          <a:xfrm>
            <a:off x="6718573" y="1557230"/>
            <a:ext cx="4876797" cy="214678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7EFDB2E-F709-41B3-A785-D1CFC1C865B6}"/>
              </a:ext>
            </a:extLst>
          </p:cNvPr>
          <p:cNvSpPr/>
          <p:nvPr/>
        </p:nvSpPr>
        <p:spPr>
          <a:xfrm>
            <a:off x="645896" y="1561427"/>
            <a:ext cx="5899283" cy="212611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572D3ED-81CA-4DDA-9DDC-C68784907996}"/>
              </a:ext>
            </a:extLst>
          </p:cNvPr>
          <p:cNvSpPr/>
          <p:nvPr/>
        </p:nvSpPr>
        <p:spPr>
          <a:xfrm>
            <a:off x="645896" y="3881335"/>
            <a:ext cx="4889142" cy="239300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352FD4-A5CF-4837-AB0C-BE8DDDFCEDCF}"/>
              </a:ext>
            </a:extLst>
          </p:cNvPr>
          <p:cNvSpPr/>
          <p:nvPr/>
        </p:nvSpPr>
        <p:spPr>
          <a:xfrm>
            <a:off x="5943600" y="3878493"/>
            <a:ext cx="5651770" cy="239584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EE52EE-868E-4CB0-8F25-11FE81109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564" y="780631"/>
            <a:ext cx="10515600" cy="995226"/>
          </a:xfrm>
        </p:spPr>
        <p:txBody>
          <a:bodyPr/>
          <a:lstStyle/>
          <a:p>
            <a:r>
              <a:rPr lang="en-US" dirty="0"/>
              <a:t>Variants of RNNs</a:t>
            </a:r>
            <a:endParaRPr lang="en-US" b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1A86B-993F-4E38-A6F7-8B6911ECD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9248" y="1709500"/>
            <a:ext cx="2115491" cy="18849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Predicting stock prices or physiological response</a:t>
            </a:r>
          </a:p>
          <a:p>
            <a:pPr marL="0" indent="0">
              <a:buNone/>
            </a:pPr>
            <a:r>
              <a:rPr lang="en-US" sz="2000" b="1" dirty="0"/>
              <a:t>[Seq to Seq]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76F13F-A393-4469-A238-A21EF0B18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8134" y="1699331"/>
            <a:ext cx="3101943" cy="1905255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6856102" y="1667587"/>
            <a:ext cx="4365447" cy="1936998"/>
            <a:chOff x="5178837" y="1275480"/>
            <a:chExt cx="3274085" cy="145274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10941" y="1289753"/>
              <a:ext cx="2341981" cy="1438476"/>
            </a:xfrm>
            <a:prstGeom prst="rect">
              <a:avLst/>
            </a:prstGeom>
          </p:spPr>
        </p:pic>
        <p:sp>
          <p:nvSpPr>
            <p:cNvPr id="123" name="Content Placeholder 2">
              <a:extLst>
                <a:ext uri="{FF2B5EF4-FFF2-40B4-BE49-F238E27FC236}">
                  <a16:creationId xmlns:a16="http://schemas.microsoft.com/office/drawing/2014/main" id="{9CC1A86B-993F-4E38-A6F7-8B6911ECDFCE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178837" y="1275480"/>
              <a:ext cx="2563049" cy="5366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lvl1pPr marL="342900" indent="-3429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Arial"/>
                </a:defRPr>
              </a:lvl1pPr>
              <a:lvl2pPr marL="742950" indent="-28575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18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Arial"/>
                </a:defRPr>
              </a:lvl2pPr>
              <a:lvl3pPr marL="1143000" indent="-2286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Arial"/>
                </a:defRPr>
              </a:lvl3pPr>
              <a:lvl4pPr marL="1600200" indent="-2286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Arial"/>
                </a:defRPr>
              </a:lvl4pPr>
              <a:lvl5pPr marL="2057400" indent="-2286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9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/>
                <a:t>Sentiment score of a movie review </a:t>
              </a:r>
              <a:r>
                <a:rPr lang="en-US" b="1" dirty="0"/>
                <a:t>[Seq to One]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970451" y="4085361"/>
            <a:ext cx="4389489" cy="1992008"/>
            <a:chOff x="727838" y="3064021"/>
            <a:chExt cx="3292117" cy="1494006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7838" y="3064021"/>
              <a:ext cx="2341981" cy="1438476"/>
            </a:xfrm>
            <a:prstGeom prst="rect">
              <a:avLst/>
            </a:prstGeom>
          </p:spPr>
        </p:pic>
        <p:sp>
          <p:nvSpPr>
            <p:cNvPr id="124" name="Content Placeholder 2">
              <a:extLst>
                <a:ext uri="{FF2B5EF4-FFF2-40B4-BE49-F238E27FC236}">
                  <a16:creationId xmlns:a16="http://schemas.microsoft.com/office/drawing/2014/main" id="{9CC1A86B-993F-4E38-A6F7-8B6911ECDFCE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677974" y="4021373"/>
              <a:ext cx="2341981" cy="5366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lvl1pPr marL="342900" indent="-3429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Arial"/>
                </a:defRPr>
              </a:lvl1pPr>
              <a:lvl2pPr marL="742950" indent="-28575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18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Arial"/>
                </a:defRPr>
              </a:lvl2pPr>
              <a:lvl3pPr marL="1143000" indent="-2286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Arial"/>
                </a:defRPr>
              </a:lvl3pPr>
              <a:lvl4pPr marL="1600200" indent="-2286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Arial"/>
                </a:defRPr>
              </a:lvl4pPr>
              <a:lvl5pPr marL="2057400" indent="-2286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9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/>
                <a:t>Caption generation for an image </a:t>
              </a:r>
              <a:r>
                <a:rPr lang="en-US" b="1" dirty="0"/>
                <a:t>[One to Seq]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135903" y="4036378"/>
            <a:ext cx="5410201" cy="2171583"/>
            <a:chOff x="4601927" y="2968916"/>
            <a:chExt cx="4057650" cy="1628687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01927" y="2968916"/>
              <a:ext cx="2769957" cy="1628687"/>
            </a:xfrm>
            <a:prstGeom prst="rect">
              <a:avLst/>
            </a:prstGeom>
          </p:spPr>
        </p:pic>
        <p:sp>
          <p:nvSpPr>
            <p:cNvPr id="125" name="Content Placeholder 2">
              <a:extLst>
                <a:ext uri="{FF2B5EF4-FFF2-40B4-BE49-F238E27FC236}">
                  <a16:creationId xmlns:a16="http://schemas.microsoft.com/office/drawing/2014/main" id="{9CC1A86B-993F-4E38-A6F7-8B6911ECDFCE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516111" y="3247752"/>
              <a:ext cx="1143466" cy="11296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lvl1pPr marL="342900" indent="-3429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Arial"/>
                </a:defRPr>
              </a:lvl1pPr>
              <a:lvl2pPr marL="742950" indent="-28575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18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Arial"/>
                </a:defRPr>
              </a:lvl2pPr>
              <a:lvl3pPr marL="1143000" indent="-2286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Arial"/>
                </a:defRPr>
              </a:lvl3pPr>
              <a:lvl4pPr marL="1600200" indent="-2286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Arial"/>
                </a:defRPr>
              </a:lvl4pPr>
              <a:lvl5pPr marL="2057400" indent="-2286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9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/>
                <a:t>Sentence translation </a:t>
              </a:r>
              <a:r>
                <a:rPr lang="en-US" b="1" dirty="0"/>
                <a:t>[Encoder-Decoder]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66530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E52EE-868E-4CB0-8F25-11FE81109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RNNs</a:t>
            </a:r>
            <a:endParaRPr lang="en-US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C1A86B-993F-4E38-A6F7-8B6911ECDF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Loss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p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,…, 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p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,…, 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p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For training a sequence, we unroll the network through time with shared parameters and use regular backpropagation.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C1A86B-993F-4E38-A6F7-8B6911ECDF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76F13F-A393-4469-A238-A21EF0B18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grpSp>
        <p:nvGrpSpPr>
          <p:cNvPr id="53" name="Group 52"/>
          <p:cNvGrpSpPr/>
          <p:nvPr/>
        </p:nvGrpSpPr>
        <p:grpSpPr>
          <a:xfrm>
            <a:off x="5270229" y="3535041"/>
            <a:ext cx="5702571" cy="2581125"/>
            <a:chOff x="6840956" y="3885061"/>
            <a:chExt cx="4928671" cy="2230838"/>
          </a:xfrm>
        </p:grpSpPr>
        <p:sp>
          <p:nvSpPr>
            <p:cNvPr id="54" name="TextBox 53"/>
            <p:cNvSpPr txBox="1"/>
            <p:nvPr/>
          </p:nvSpPr>
          <p:spPr>
            <a:xfrm>
              <a:off x="6866183" y="5752410"/>
              <a:ext cx="672224" cy="3634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219170">
                <a:defRPr/>
              </a:pPr>
              <a:r>
                <a:rPr lang="en-US" sz="2133" kern="0" dirty="0">
                  <a:solidFill>
                    <a:srgbClr val="FFC000">
                      <a:lumMod val="75000"/>
                    </a:srgbClr>
                  </a:solidFill>
                  <a:latin typeface="Calibri" panose="020F0502020204030204"/>
                </a:rPr>
                <a:t>Input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840956" y="3921717"/>
              <a:ext cx="848178" cy="3634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219170">
                <a:defRPr/>
              </a:pPr>
              <a:r>
                <a:rPr lang="en-US" sz="2133" kern="0" dirty="0">
                  <a:solidFill>
                    <a:srgbClr val="FFC000">
                      <a:lumMod val="75000"/>
                    </a:srgbClr>
                  </a:solidFill>
                  <a:latin typeface="Calibri" panose="020F0502020204030204"/>
                </a:rPr>
                <a:t>Output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Oval 55"/>
                <p:cNvSpPr/>
                <p:nvPr/>
              </p:nvSpPr>
              <p:spPr>
                <a:xfrm>
                  <a:off x="10756841" y="3885061"/>
                  <a:ext cx="595668" cy="577352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1219170"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600" i="1" ker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 ker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600" i="1" ker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1600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</mc:Choice>
          <mc:Fallback xmlns="">
            <p:sp>
              <p:nvSpPr>
                <p:cNvPr id="56" name="Oval 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56841" y="3885061"/>
                  <a:ext cx="595668" cy="577352"/>
                </a:xfrm>
                <a:prstGeom prst="ellipse">
                  <a:avLst/>
                </a:prstGeom>
                <a:blipFill>
                  <a:blip r:embed="rId3"/>
                  <a:stretch>
                    <a:fillRect l="-1149"/>
                  </a:stretch>
                </a:blip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Oval 56"/>
                <p:cNvSpPr/>
                <p:nvPr/>
              </p:nvSpPr>
              <p:spPr>
                <a:xfrm>
                  <a:off x="10752535" y="4695970"/>
                  <a:ext cx="595668" cy="577352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1219170"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600" i="1" ker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 ker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600" i="1" ker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1600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</mc:Choice>
          <mc:Fallback xmlns="">
            <p:sp>
              <p:nvSpPr>
                <p:cNvPr id="57" name="Oval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52535" y="4695970"/>
                  <a:ext cx="595668" cy="577352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8" name="Straight Arrow Connector 57"/>
            <p:cNvCxnSpPr>
              <a:stCxn id="57" idx="0"/>
              <a:endCxn id="56" idx="4"/>
            </p:cNvCxnSpPr>
            <p:nvPr/>
          </p:nvCxnSpPr>
          <p:spPr>
            <a:xfrm flipV="1">
              <a:off x="11050369" y="4462413"/>
              <a:ext cx="4306" cy="233557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Oval 58"/>
                <p:cNvSpPr/>
                <p:nvPr/>
              </p:nvSpPr>
              <p:spPr>
                <a:xfrm>
                  <a:off x="10752535" y="5486981"/>
                  <a:ext cx="595668" cy="577352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1219170"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600" i="1" ker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 ker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600" i="1" ker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1600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</mc:Choice>
          <mc:Fallback xmlns="">
            <p:sp>
              <p:nvSpPr>
                <p:cNvPr id="59" name="Oval 5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52535" y="5486981"/>
                  <a:ext cx="595668" cy="577352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Straight Arrow Connector 59"/>
            <p:cNvCxnSpPr/>
            <p:nvPr/>
          </p:nvCxnSpPr>
          <p:spPr>
            <a:xfrm flipV="1">
              <a:off x="11041756" y="5259607"/>
              <a:ext cx="4306" cy="233557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Oval 60"/>
                <p:cNvSpPr/>
                <p:nvPr/>
              </p:nvSpPr>
              <p:spPr>
                <a:xfrm>
                  <a:off x="9739749" y="3897761"/>
                  <a:ext cx="595668" cy="577352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1219170"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600" i="1" ker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 ker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1600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</mc:Choice>
          <mc:Fallback xmlns="">
            <p:sp>
              <p:nvSpPr>
                <p:cNvPr id="61" name="Oval 6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39749" y="3897761"/>
                  <a:ext cx="595668" cy="577352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Oval 61"/>
                <p:cNvSpPr/>
                <p:nvPr/>
              </p:nvSpPr>
              <p:spPr>
                <a:xfrm>
                  <a:off x="9735443" y="4708670"/>
                  <a:ext cx="595668" cy="577352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1219170"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600" i="1" ker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 ker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1600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</mc:Choice>
          <mc:Fallback xmlns="">
            <p:sp>
              <p:nvSpPr>
                <p:cNvPr id="62" name="Oval 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35443" y="4708670"/>
                  <a:ext cx="595668" cy="577352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3" name="Straight Arrow Connector 62"/>
            <p:cNvCxnSpPr>
              <a:stCxn id="62" idx="0"/>
              <a:endCxn id="61" idx="4"/>
            </p:cNvCxnSpPr>
            <p:nvPr/>
          </p:nvCxnSpPr>
          <p:spPr>
            <a:xfrm flipV="1">
              <a:off x="10033277" y="4475113"/>
              <a:ext cx="4306" cy="233557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Oval 63"/>
                <p:cNvSpPr/>
                <p:nvPr/>
              </p:nvSpPr>
              <p:spPr>
                <a:xfrm>
                  <a:off x="9735443" y="5499681"/>
                  <a:ext cx="595668" cy="577352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1219170"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600" i="1" ker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 ker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1600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</mc:Choice>
          <mc:Fallback xmlns="">
            <p:sp>
              <p:nvSpPr>
                <p:cNvPr id="64" name="Oval 6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35443" y="5499681"/>
                  <a:ext cx="595668" cy="577352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5" name="Straight Arrow Connector 64"/>
            <p:cNvCxnSpPr/>
            <p:nvPr/>
          </p:nvCxnSpPr>
          <p:spPr>
            <a:xfrm flipV="1">
              <a:off x="10024664" y="5272307"/>
              <a:ext cx="4306" cy="233557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Oval 65"/>
                <p:cNvSpPr/>
                <p:nvPr/>
              </p:nvSpPr>
              <p:spPr>
                <a:xfrm>
                  <a:off x="8735809" y="3901872"/>
                  <a:ext cx="595668" cy="577352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1219170"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600" i="1" ker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 ker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600" i="1" ker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1600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</mc:Choice>
          <mc:Fallback xmlns="">
            <p:sp>
              <p:nvSpPr>
                <p:cNvPr id="66" name="Oval 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35809" y="3901872"/>
                  <a:ext cx="595668" cy="577352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Oval 66"/>
                <p:cNvSpPr/>
                <p:nvPr/>
              </p:nvSpPr>
              <p:spPr>
                <a:xfrm>
                  <a:off x="8731503" y="4712781"/>
                  <a:ext cx="595668" cy="577352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1219170"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600" i="1" ker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 ker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600" i="1" ker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1600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</mc:Choice>
          <mc:Fallback xmlns="">
            <p:sp>
              <p:nvSpPr>
                <p:cNvPr id="67" name="Oval 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31503" y="4712781"/>
                  <a:ext cx="595668" cy="577352"/>
                </a:xfrm>
                <a:prstGeom prst="ellipse">
                  <a:avLst/>
                </a:prstGeom>
                <a:blipFill>
                  <a:blip r:embed="rId10"/>
                  <a:stretch>
                    <a:fillRect l="-1163"/>
                  </a:stretch>
                </a:blip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8" name="Straight Arrow Connector 67"/>
            <p:cNvCxnSpPr>
              <a:stCxn id="67" idx="0"/>
              <a:endCxn id="66" idx="4"/>
            </p:cNvCxnSpPr>
            <p:nvPr/>
          </p:nvCxnSpPr>
          <p:spPr>
            <a:xfrm flipV="1">
              <a:off x="9029337" y="4479224"/>
              <a:ext cx="4306" cy="233557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Oval 68"/>
                <p:cNvSpPr/>
                <p:nvPr/>
              </p:nvSpPr>
              <p:spPr>
                <a:xfrm>
                  <a:off x="8731503" y="5503792"/>
                  <a:ext cx="595668" cy="577352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1219170"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600" i="1" ker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 ker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600" i="1" ker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1600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</mc:Choice>
          <mc:Fallback xmlns="">
            <p:sp>
              <p:nvSpPr>
                <p:cNvPr id="69" name="Oval 6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31503" y="5503792"/>
                  <a:ext cx="595668" cy="577352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0" name="Straight Arrow Connector 69"/>
            <p:cNvCxnSpPr/>
            <p:nvPr/>
          </p:nvCxnSpPr>
          <p:spPr>
            <a:xfrm flipV="1">
              <a:off x="9020724" y="5276418"/>
              <a:ext cx="4306" cy="233557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1" name="Straight Arrow Connector 70"/>
            <p:cNvCxnSpPr>
              <a:stCxn id="62" idx="6"/>
              <a:endCxn id="57" idx="2"/>
            </p:cNvCxnSpPr>
            <p:nvPr/>
          </p:nvCxnSpPr>
          <p:spPr>
            <a:xfrm flipV="1">
              <a:off x="10331111" y="4984646"/>
              <a:ext cx="421424" cy="12700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2" name="Straight Arrow Connector 71"/>
            <p:cNvCxnSpPr/>
            <p:nvPr/>
          </p:nvCxnSpPr>
          <p:spPr>
            <a:xfrm flipV="1">
              <a:off x="9314019" y="4997635"/>
              <a:ext cx="421424" cy="12700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Oval 72"/>
                <p:cNvSpPr/>
                <p:nvPr/>
              </p:nvSpPr>
              <p:spPr>
                <a:xfrm>
                  <a:off x="7739075" y="3906439"/>
                  <a:ext cx="595668" cy="577352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1219170"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600" i="1" ker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 ker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600" i="1" ker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1600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</mc:Choice>
          <mc:Fallback xmlns="">
            <p:sp>
              <p:nvSpPr>
                <p:cNvPr id="73" name="Oval 7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39075" y="3906439"/>
                  <a:ext cx="595668" cy="577352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Oval 73"/>
                <p:cNvSpPr/>
                <p:nvPr/>
              </p:nvSpPr>
              <p:spPr>
                <a:xfrm>
                  <a:off x="7734769" y="4717348"/>
                  <a:ext cx="595668" cy="577352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1219170"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600" i="1" ker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 ker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600" i="1" ker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1600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</mc:Choice>
          <mc:Fallback xmlns="">
            <p:sp>
              <p:nvSpPr>
                <p:cNvPr id="74" name="Oval 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34769" y="4717348"/>
                  <a:ext cx="595668" cy="577352"/>
                </a:xfrm>
                <a:prstGeom prst="ellipse">
                  <a:avLst/>
                </a:prstGeom>
                <a:blipFill>
                  <a:blip r:embed="rId13"/>
                  <a:stretch>
                    <a:fillRect l="-1163"/>
                  </a:stretch>
                </a:blip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" name="Straight Arrow Connector 74"/>
            <p:cNvCxnSpPr>
              <a:stCxn id="74" idx="0"/>
              <a:endCxn id="73" idx="4"/>
            </p:cNvCxnSpPr>
            <p:nvPr/>
          </p:nvCxnSpPr>
          <p:spPr>
            <a:xfrm flipV="1">
              <a:off x="8032603" y="4483791"/>
              <a:ext cx="4306" cy="233557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Oval 75"/>
                <p:cNvSpPr/>
                <p:nvPr/>
              </p:nvSpPr>
              <p:spPr>
                <a:xfrm>
                  <a:off x="7734769" y="5508359"/>
                  <a:ext cx="595668" cy="577352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1219170"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600" i="1" ker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 ker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600" i="1" ker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1600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</mc:Choice>
          <mc:Fallback xmlns="">
            <p:sp>
              <p:nvSpPr>
                <p:cNvPr id="76" name="Oval 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34769" y="5508359"/>
                  <a:ext cx="595668" cy="577352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7" name="Straight Arrow Connector 76"/>
            <p:cNvCxnSpPr/>
            <p:nvPr/>
          </p:nvCxnSpPr>
          <p:spPr>
            <a:xfrm flipV="1">
              <a:off x="8023990" y="5280985"/>
              <a:ext cx="4306" cy="233557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8" name="Straight Arrow Connector 77"/>
            <p:cNvCxnSpPr/>
            <p:nvPr/>
          </p:nvCxnSpPr>
          <p:spPr>
            <a:xfrm flipV="1">
              <a:off x="8317285" y="5002202"/>
              <a:ext cx="421424" cy="12700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9" name="Straight Arrow Connector 78"/>
            <p:cNvCxnSpPr/>
            <p:nvPr/>
          </p:nvCxnSpPr>
          <p:spPr>
            <a:xfrm flipV="1">
              <a:off x="7321272" y="5028828"/>
              <a:ext cx="421424" cy="12700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80" name="Straight Arrow Connector 79"/>
            <p:cNvCxnSpPr/>
            <p:nvPr/>
          </p:nvCxnSpPr>
          <p:spPr>
            <a:xfrm flipV="1">
              <a:off x="11348203" y="4964643"/>
              <a:ext cx="421424" cy="12700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</p:grp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9CC1A86B-993F-4E38-A6F7-8B6911ECDFCE}"/>
              </a:ext>
            </a:extLst>
          </p:cNvPr>
          <p:cNvSpPr txBox="1">
            <a:spLocks/>
          </p:cNvSpPr>
          <p:nvPr/>
        </p:nvSpPr>
        <p:spPr bwMode="auto">
          <a:xfrm>
            <a:off x="783571" y="3274724"/>
            <a:ext cx="4043444" cy="257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00" kern="120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67" dirty="0"/>
              <a:t>This strategy is referred to as </a:t>
            </a:r>
            <a:r>
              <a:rPr lang="en-US" sz="2667" b="1" dirty="0">
                <a:solidFill>
                  <a:schemeClr val="accent2"/>
                </a:solidFill>
              </a:rPr>
              <a:t>Backpropagation Through Time (BPTT)</a:t>
            </a:r>
            <a:r>
              <a:rPr lang="en-US" sz="2667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6905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1173180" y="2153219"/>
            <a:ext cx="5789205" cy="3709477"/>
          </a:xfrm>
          <a:prstGeom prst="roundRect">
            <a:avLst>
              <a:gd name="adj" fmla="val 5728"/>
            </a:avLst>
          </a:prstGeom>
          <a:solidFill>
            <a:srgbClr val="5B9BD5">
              <a:alpha val="50196"/>
            </a:srgbClr>
          </a:solidFill>
          <a:ln w="12700" cap="flat" cmpd="sng" algn="ctr">
            <a:solidFill>
              <a:srgbClr val="41719C">
                <a:alpha val="50196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endParaRPr lang="en-US" sz="2400" kern="0" dirty="0">
              <a:solidFill>
                <a:prstClr val="white"/>
              </a:solidFill>
              <a:latin typeface="Calibri" panose="020F0502020204030204"/>
            </a:endParaRPr>
          </a:p>
          <a:p>
            <a:pPr algn="ctr" defTabSz="1219170">
              <a:defRPr/>
            </a:pPr>
            <a:endParaRPr lang="en-US" sz="2400" kern="0" dirty="0">
              <a:solidFill>
                <a:prstClr val="white"/>
              </a:solidFill>
              <a:latin typeface="Calibri" panose="020F0502020204030204"/>
            </a:endParaRPr>
          </a:p>
          <a:p>
            <a:pPr algn="ctr" defTabSz="1219170">
              <a:defRPr/>
            </a:pPr>
            <a:endParaRPr lang="en-US" sz="2400" kern="0" dirty="0">
              <a:solidFill>
                <a:prstClr val="white"/>
              </a:solidFill>
              <a:latin typeface="Calibri" panose="020F0502020204030204"/>
            </a:endParaRPr>
          </a:p>
          <a:p>
            <a:pPr algn="ctr" defTabSz="1219170">
              <a:defRPr/>
            </a:pPr>
            <a:endParaRPr lang="en-US" sz="2400" kern="0" dirty="0">
              <a:solidFill>
                <a:prstClr val="white"/>
              </a:solidFill>
              <a:latin typeface="Calibri" panose="020F0502020204030204"/>
            </a:endParaRPr>
          </a:p>
          <a:p>
            <a:pPr algn="ctr" defTabSz="1219170">
              <a:defRPr/>
            </a:pPr>
            <a:endParaRPr lang="en-US" sz="2400" kern="0" dirty="0">
              <a:solidFill>
                <a:prstClr val="white"/>
              </a:solidFill>
              <a:latin typeface="Calibri" panose="020F0502020204030204"/>
            </a:endParaRPr>
          </a:p>
          <a:p>
            <a:pPr algn="ctr" defTabSz="1219170">
              <a:defRPr/>
            </a:pPr>
            <a:endParaRPr lang="en-US" sz="2400" kern="0" dirty="0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39" name="Group 138"/>
          <p:cNvGrpSpPr/>
          <p:nvPr/>
        </p:nvGrpSpPr>
        <p:grpSpPr>
          <a:xfrm>
            <a:off x="1173180" y="1663230"/>
            <a:ext cx="6523320" cy="4194633"/>
            <a:chOff x="879885" y="1247422"/>
            <a:chExt cx="4892490" cy="3145975"/>
          </a:xfrm>
        </p:grpSpPr>
        <p:grpSp>
          <p:nvGrpSpPr>
            <p:cNvPr id="135" name="Group 134"/>
            <p:cNvGrpSpPr/>
            <p:nvPr/>
          </p:nvGrpSpPr>
          <p:grpSpPr>
            <a:xfrm>
              <a:off x="879885" y="1247422"/>
              <a:ext cx="4892490" cy="3145975"/>
              <a:chOff x="879885" y="1247422"/>
              <a:chExt cx="4892490" cy="3145975"/>
            </a:xfrm>
          </p:grpSpPr>
          <p:grpSp>
            <p:nvGrpSpPr>
              <p:cNvPr id="134" name="Group 133"/>
              <p:cNvGrpSpPr/>
              <p:nvPr/>
            </p:nvGrpSpPr>
            <p:grpSpPr>
              <a:xfrm>
                <a:off x="879885" y="1974791"/>
                <a:ext cx="4892490" cy="2418606"/>
                <a:chOff x="879885" y="1974791"/>
                <a:chExt cx="4892490" cy="2418606"/>
              </a:xfrm>
            </p:grpSpPr>
            <p:sp>
              <p:nvSpPr>
                <p:cNvPr id="39" name="Rectangle 38"/>
                <p:cNvSpPr/>
                <p:nvPr/>
              </p:nvSpPr>
              <p:spPr>
                <a:xfrm>
                  <a:off x="2527326" y="3269339"/>
                  <a:ext cx="501387" cy="274970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/>
                    <a:t>FC</a:t>
                  </a:r>
                </a:p>
              </p:txBody>
            </p:sp>
            <p:grpSp>
              <p:nvGrpSpPr>
                <p:cNvPr id="133" name="Group 132"/>
                <p:cNvGrpSpPr/>
                <p:nvPr/>
              </p:nvGrpSpPr>
              <p:grpSpPr>
                <a:xfrm>
                  <a:off x="879885" y="1974791"/>
                  <a:ext cx="4892490" cy="2418606"/>
                  <a:chOff x="879885" y="1974791"/>
                  <a:chExt cx="4892490" cy="2418606"/>
                </a:xfrm>
              </p:grpSpPr>
              <p:sp>
                <p:nvSpPr>
                  <p:cNvPr id="36" name="Oval 35"/>
                  <p:cNvSpPr/>
                  <p:nvPr/>
                </p:nvSpPr>
                <p:spPr>
                  <a:xfrm>
                    <a:off x="2626130" y="2442058"/>
                    <a:ext cx="297148" cy="288011"/>
                  </a:xfrm>
                  <a:prstGeom prst="ellipse">
                    <a:avLst/>
                  </a:prstGeom>
                  <a:solidFill>
                    <a:sysClr val="window" lastClr="FFFFFF"/>
                  </a:solidFill>
                  <a:ln w="12700" cap="flat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algn="ctr" defTabSz="1219170">
                      <a:defRPr/>
                    </a:pPr>
                    <a:r>
                      <a:rPr lang="en-US" sz="2133" kern="0" dirty="0">
                        <a:solidFill>
                          <a:prstClr val="black"/>
                        </a:solidFill>
                        <a:latin typeface="Albany AMT" panose="020B0604020202020204" pitchFamily="34" charset="0"/>
                        <a:cs typeface="Albany AMT" panose="020B0604020202020204" pitchFamily="34" charset="0"/>
                      </a:rPr>
                      <a:t>X</a:t>
                    </a:r>
                    <a:endParaRPr lang="en-US" sz="2400" kern="0" dirty="0">
                      <a:solidFill>
                        <a:prstClr val="black"/>
                      </a:solidFill>
                      <a:latin typeface="Albany AMT" panose="020B0604020202020204" pitchFamily="34" charset="0"/>
                      <a:cs typeface="Albany AMT" panose="020B0604020202020204" pitchFamily="34" charset="0"/>
                    </a:endParaRPr>
                  </a:p>
                </p:txBody>
              </p:sp>
              <p:sp>
                <p:nvSpPr>
                  <p:cNvPr id="37" name="Oval 36"/>
                  <p:cNvSpPr/>
                  <p:nvPr/>
                </p:nvSpPr>
                <p:spPr>
                  <a:xfrm>
                    <a:off x="3142137" y="1974791"/>
                    <a:ext cx="297148" cy="288011"/>
                  </a:xfrm>
                  <a:prstGeom prst="ellipse">
                    <a:avLst/>
                  </a:prstGeom>
                  <a:solidFill>
                    <a:sysClr val="window" lastClr="FFFFFF"/>
                  </a:solidFill>
                  <a:ln w="12700" cap="flat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algn="ctr" defTabSz="1219170">
                      <a:defRPr/>
                    </a:pPr>
                    <a:r>
                      <a:rPr lang="en-US" sz="2667" kern="0" dirty="0">
                        <a:solidFill>
                          <a:prstClr val="black"/>
                        </a:solidFill>
                        <a:latin typeface="Calibri" panose="020F0502020204030204"/>
                      </a:rPr>
                      <a:t>+</a:t>
                    </a:r>
                  </a:p>
                </p:txBody>
              </p:sp>
              <p:sp>
                <p:nvSpPr>
                  <p:cNvPr id="41" name="Rectangle 40"/>
                  <p:cNvSpPr/>
                  <p:nvPr/>
                </p:nvSpPr>
                <p:spPr>
                  <a:xfrm>
                    <a:off x="1851587" y="3269339"/>
                    <a:ext cx="501387" cy="274970"/>
                  </a:xfrm>
                  <a:prstGeom prst="rect">
                    <a:avLst/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400" dirty="0"/>
                      <a:t>FC</a:t>
                    </a:r>
                  </a:p>
                </p:txBody>
              </p:sp>
              <p:sp>
                <p:nvSpPr>
                  <p:cNvPr id="44" name="Rectangle 43"/>
                  <p:cNvSpPr/>
                  <p:nvPr/>
                </p:nvSpPr>
                <p:spPr>
                  <a:xfrm>
                    <a:off x="2529655" y="3132264"/>
                    <a:ext cx="501387" cy="129822"/>
                  </a:xfrm>
                  <a:prstGeom prst="rect">
                    <a:avLst/>
                  </a:prstGeom>
                  <a:solidFill>
                    <a:schemeClr val="accent6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 dirty="0"/>
                  </a:p>
                </p:txBody>
              </p:sp>
              <p:cxnSp>
                <p:nvCxnSpPr>
                  <p:cNvPr id="46" name="Straight Arrow Connector 45"/>
                  <p:cNvCxnSpPr>
                    <a:endCxn id="36" idx="4"/>
                  </p:cNvCxnSpPr>
                  <p:nvPr/>
                </p:nvCxnSpPr>
                <p:spPr>
                  <a:xfrm flipV="1">
                    <a:off x="2774704" y="2730069"/>
                    <a:ext cx="0" cy="400353"/>
                  </a:xfrm>
                  <a:prstGeom prst="straightConnector1">
                    <a:avLst/>
                  </a:prstGeom>
                  <a:noFill/>
                  <a:ln w="381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50" name="Elbow Connector 49"/>
                  <p:cNvCxnSpPr>
                    <a:stCxn id="43" idx="0"/>
                    <a:endCxn id="36" idx="2"/>
                  </p:cNvCxnSpPr>
                  <p:nvPr/>
                </p:nvCxnSpPr>
                <p:spPr>
                  <a:xfrm rot="5400000" flipH="1" flipV="1">
                    <a:off x="2088283" y="2600062"/>
                    <a:ext cx="551845" cy="523850"/>
                  </a:xfrm>
                  <a:prstGeom prst="bentConnector2">
                    <a:avLst/>
                  </a:prstGeom>
                  <a:noFill/>
                  <a:ln w="381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sp>
                <p:nvSpPr>
                  <p:cNvPr id="51" name="Oval 50"/>
                  <p:cNvSpPr/>
                  <p:nvPr/>
                </p:nvSpPr>
                <p:spPr>
                  <a:xfrm>
                    <a:off x="1276238" y="1975993"/>
                    <a:ext cx="297148" cy="288011"/>
                  </a:xfrm>
                  <a:prstGeom prst="ellipse">
                    <a:avLst/>
                  </a:prstGeom>
                  <a:solidFill>
                    <a:sysClr val="window" lastClr="FFFFFF"/>
                  </a:solidFill>
                  <a:ln w="12700" cap="flat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algn="ctr" defTabSz="1219170">
                      <a:defRPr/>
                    </a:pPr>
                    <a:r>
                      <a:rPr lang="en-US" sz="2133" kern="0" dirty="0">
                        <a:solidFill>
                          <a:prstClr val="black"/>
                        </a:solidFill>
                        <a:latin typeface="Albany AMT" panose="020B0604020202020204" pitchFamily="34" charset="0"/>
                        <a:cs typeface="Albany AMT" panose="020B0604020202020204" pitchFamily="34" charset="0"/>
                      </a:rPr>
                      <a:t>X</a:t>
                    </a:r>
                    <a:endParaRPr lang="en-US" sz="2400" kern="0" dirty="0">
                      <a:solidFill>
                        <a:prstClr val="black"/>
                      </a:solidFill>
                      <a:latin typeface="Albany AMT" panose="020B0604020202020204" pitchFamily="34" charset="0"/>
                      <a:cs typeface="Albany AMT" panose="020B0604020202020204" pitchFamily="34" charset="0"/>
                    </a:endParaRPr>
                  </a:p>
                </p:txBody>
              </p:sp>
              <p:cxnSp>
                <p:nvCxnSpPr>
                  <p:cNvPr id="54" name="Straight Arrow Connector 53"/>
                  <p:cNvCxnSpPr>
                    <a:endCxn id="51" idx="2"/>
                  </p:cNvCxnSpPr>
                  <p:nvPr/>
                </p:nvCxnSpPr>
                <p:spPr>
                  <a:xfrm>
                    <a:off x="887451" y="2119999"/>
                    <a:ext cx="388787" cy="0"/>
                  </a:xfrm>
                  <a:prstGeom prst="straightConnector1">
                    <a:avLst/>
                  </a:prstGeom>
                  <a:noFill/>
                  <a:ln w="381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57" name="Elbow Connector 56"/>
                  <p:cNvCxnSpPr>
                    <a:stCxn id="36" idx="6"/>
                    <a:endCxn id="37" idx="4"/>
                  </p:cNvCxnSpPr>
                  <p:nvPr/>
                </p:nvCxnSpPr>
                <p:spPr>
                  <a:xfrm flipV="1">
                    <a:off x="2923278" y="2262802"/>
                    <a:ext cx="367433" cy="323262"/>
                  </a:xfrm>
                  <a:prstGeom prst="bentConnector2">
                    <a:avLst/>
                  </a:prstGeom>
                  <a:noFill/>
                  <a:ln w="381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60" name="Straight Arrow Connector 59"/>
                  <p:cNvCxnSpPr>
                    <a:endCxn id="37" idx="2"/>
                  </p:cNvCxnSpPr>
                  <p:nvPr/>
                </p:nvCxnSpPr>
                <p:spPr>
                  <a:xfrm flipV="1">
                    <a:off x="1573386" y="2118797"/>
                    <a:ext cx="1568751" cy="15385"/>
                  </a:xfrm>
                  <a:prstGeom prst="straightConnector1">
                    <a:avLst/>
                  </a:prstGeom>
                  <a:noFill/>
                  <a:ln w="381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sp>
                <p:nvSpPr>
                  <p:cNvPr id="63" name="Rectangle 62"/>
                  <p:cNvSpPr/>
                  <p:nvPr/>
                </p:nvSpPr>
                <p:spPr>
                  <a:xfrm rot="5400000">
                    <a:off x="3707241" y="2441080"/>
                    <a:ext cx="501387" cy="129822"/>
                  </a:xfrm>
                  <a:prstGeom prst="rect">
                    <a:avLst/>
                  </a:prstGeom>
                  <a:solidFill>
                    <a:schemeClr val="accent3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 dirty="0"/>
                  </a:p>
                </p:txBody>
              </p:sp>
              <p:cxnSp>
                <p:nvCxnSpPr>
                  <p:cNvPr id="64" name="Elbow Connector 63"/>
                  <p:cNvCxnSpPr>
                    <a:stCxn id="37" idx="6"/>
                    <a:endCxn id="63" idx="2"/>
                  </p:cNvCxnSpPr>
                  <p:nvPr/>
                </p:nvCxnSpPr>
                <p:spPr>
                  <a:xfrm>
                    <a:off x="3439285" y="2118797"/>
                    <a:ext cx="453739" cy="387195"/>
                  </a:xfrm>
                  <a:prstGeom prst="bentConnector3">
                    <a:avLst>
                      <a:gd name="adj1" fmla="val 50000"/>
                    </a:avLst>
                  </a:prstGeom>
                  <a:noFill/>
                  <a:ln w="381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67" name="Straight Arrow Connector 66"/>
                  <p:cNvCxnSpPr>
                    <a:stCxn id="37" idx="6"/>
                  </p:cNvCxnSpPr>
                  <p:nvPr/>
                </p:nvCxnSpPr>
                <p:spPr>
                  <a:xfrm>
                    <a:off x="3439285" y="2118797"/>
                    <a:ext cx="2333090" cy="0"/>
                  </a:xfrm>
                  <a:prstGeom prst="straightConnector1">
                    <a:avLst/>
                  </a:prstGeom>
                  <a:noFill/>
                  <a:ln w="381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sp>
                <p:nvSpPr>
                  <p:cNvPr id="70" name="Oval 69"/>
                  <p:cNvSpPr/>
                  <p:nvPr/>
                </p:nvSpPr>
                <p:spPr>
                  <a:xfrm>
                    <a:off x="4309822" y="2367333"/>
                    <a:ext cx="297148" cy="288011"/>
                  </a:xfrm>
                  <a:prstGeom prst="ellipse">
                    <a:avLst/>
                  </a:prstGeom>
                  <a:solidFill>
                    <a:sysClr val="window" lastClr="FFFFFF"/>
                  </a:solidFill>
                  <a:ln w="12700" cap="flat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algn="ctr" defTabSz="1219170">
                      <a:defRPr/>
                    </a:pPr>
                    <a:r>
                      <a:rPr lang="en-US" sz="2133" kern="0" dirty="0">
                        <a:solidFill>
                          <a:prstClr val="black"/>
                        </a:solidFill>
                        <a:latin typeface="Albany AMT" panose="020B0604020202020204" pitchFamily="34" charset="0"/>
                        <a:cs typeface="Albany AMT" panose="020B0604020202020204" pitchFamily="34" charset="0"/>
                      </a:rPr>
                      <a:t>X</a:t>
                    </a:r>
                    <a:endParaRPr lang="en-US" sz="2400" kern="0" dirty="0">
                      <a:solidFill>
                        <a:prstClr val="black"/>
                      </a:solidFill>
                      <a:latin typeface="Albany AMT" panose="020B0604020202020204" pitchFamily="34" charset="0"/>
                      <a:cs typeface="Albany AMT" panose="020B0604020202020204" pitchFamily="34" charset="0"/>
                    </a:endParaRPr>
                  </a:p>
                </p:txBody>
              </p:sp>
              <p:cxnSp>
                <p:nvCxnSpPr>
                  <p:cNvPr id="74" name="Straight Arrow Connector 73"/>
                  <p:cNvCxnSpPr>
                    <a:stCxn id="63" idx="0"/>
                    <a:endCxn id="70" idx="2"/>
                  </p:cNvCxnSpPr>
                  <p:nvPr/>
                </p:nvCxnSpPr>
                <p:spPr>
                  <a:xfrm>
                    <a:off x="4022846" y="2505992"/>
                    <a:ext cx="286976" cy="5347"/>
                  </a:xfrm>
                  <a:prstGeom prst="straightConnector1">
                    <a:avLst/>
                  </a:prstGeom>
                  <a:noFill/>
                  <a:ln w="381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80" name="Straight Arrow Connector 79"/>
                  <p:cNvCxnSpPr>
                    <a:stCxn id="70" idx="6"/>
                  </p:cNvCxnSpPr>
                  <p:nvPr/>
                </p:nvCxnSpPr>
                <p:spPr>
                  <a:xfrm>
                    <a:off x="4606970" y="2511339"/>
                    <a:ext cx="1159746" cy="0"/>
                  </a:xfrm>
                  <a:prstGeom prst="straightConnector1">
                    <a:avLst/>
                  </a:prstGeom>
                  <a:noFill/>
                  <a:ln w="381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96" name="Elbow Connector 95"/>
                  <p:cNvCxnSpPr>
                    <a:endCxn id="39" idx="2"/>
                  </p:cNvCxnSpPr>
                  <p:nvPr/>
                </p:nvCxnSpPr>
                <p:spPr>
                  <a:xfrm flipV="1">
                    <a:off x="879885" y="3544309"/>
                    <a:ext cx="1898135" cy="351866"/>
                  </a:xfrm>
                  <a:prstGeom prst="bentConnector2">
                    <a:avLst/>
                  </a:prstGeom>
                  <a:noFill/>
                  <a:ln w="381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102" name="Straight Arrow Connector 101"/>
                  <p:cNvCxnSpPr/>
                  <p:nvPr/>
                </p:nvCxnSpPr>
                <p:spPr>
                  <a:xfrm flipH="1" flipV="1">
                    <a:off x="2102415" y="3543167"/>
                    <a:ext cx="2498" cy="349742"/>
                  </a:xfrm>
                  <a:prstGeom prst="straightConnector1">
                    <a:avLst/>
                  </a:prstGeom>
                  <a:noFill/>
                  <a:ln w="381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104" name="Elbow Connector 103"/>
                  <p:cNvCxnSpPr/>
                  <p:nvPr/>
                </p:nvCxnSpPr>
                <p:spPr>
                  <a:xfrm rot="16200000" flipV="1">
                    <a:off x="2088352" y="3704545"/>
                    <a:ext cx="849087" cy="528617"/>
                  </a:xfrm>
                  <a:prstGeom prst="bentConnector3">
                    <a:avLst>
                      <a:gd name="adj1" fmla="val 40029"/>
                    </a:avLst>
                  </a:prstGeom>
                  <a:noFill/>
                  <a:ln w="381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118" name="Elbow Connector 117"/>
                  <p:cNvCxnSpPr/>
                  <p:nvPr/>
                </p:nvCxnSpPr>
                <p:spPr>
                  <a:xfrm rot="5400000" flipH="1" flipV="1">
                    <a:off x="2436105" y="3893908"/>
                    <a:ext cx="834942" cy="152749"/>
                  </a:xfrm>
                  <a:prstGeom prst="bentConnector3">
                    <a:avLst>
                      <a:gd name="adj1" fmla="val 39859"/>
                    </a:avLst>
                  </a:prstGeom>
                  <a:noFill/>
                  <a:ln w="381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</p:grpSp>
          </p:grpSp>
          <p:cxnSp>
            <p:nvCxnSpPr>
              <p:cNvPr id="85" name="Straight Arrow Connector 84"/>
              <p:cNvCxnSpPr/>
              <p:nvPr/>
            </p:nvCxnSpPr>
            <p:spPr>
              <a:xfrm flipH="1" flipV="1">
                <a:off x="4775732" y="1247422"/>
                <a:ext cx="12556" cy="1280161"/>
              </a:xfrm>
              <a:prstGeom prst="straightConnector1">
                <a:avLst/>
              </a:pr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/>
            </p:spPr>
          </p:cxnSp>
        </p:grpSp>
        <p:sp>
          <p:nvSpPr>
            <p:cNvPr id="137" name="TextBox 136"/>
            <p:cNvSpPr txBox="1"/>
            <p:nvPr/>
          </p:nvSpPr>
          <p:spPr>
            <a:xfrm>
              <a:off x="1848113" y="2213444"/>
              <a:ext cx="911548" cy="284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67" dirty="0"/>
                <a:t>Input Gate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 Short-Term Memory (LSTM)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439065" y="5192069"/>
            <a:ext cx="744203" cy="0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1" name="Straight Arrow Connector 30"/>
          <p:cNvCxnSpPr/>
          <p:nvPr/>
        </p:nvCxnSpPr>
        <p:spPr>
          <a:xfrm>
            <a:off x="428977" y="2823456"/>
            <a:ext cx="744203" cy="0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2" name="Straight Arrow Connector 31"/>
          <p:cNvCxnSpPr/>
          <p:nvPr/>
        </p:nvCxnSpPr>
        <p:spPr>
          <a:xfrm flipV="1">
            <a:off x="3702936" y="5862696"/>
            <a:ext cx="0" cy="534816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173105" y="2215936"/>
                <a:ext cx="1007647" cy="4866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d>
                            <m:dPr>
                              <m:ctrlPr>
                                <a:rPr lang="en-US" sz="2400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105" y="2215936"/>
                <a:ext cx="1007647" cy="48667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173105" y="4674833"/>
                <a:ext cx="1028358" cy="4866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d>
                            <m:dPr>
                              <m:ctrlPr>
                                <a:rPr lang="en-US" sz="2400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105" y="4674833"/>
                <a:ext cx="1028358" cy="4866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3741780" y="5913935"/>
                <a:ext cx="738536" cy="4866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sz="2400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1780" y="5913935"/>
                <a:ext cx="738536" cy="48667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ectangle 42"/>
          <p:cNvSpPr/>
          <p:nvPr/>
        </p:nvSpPr>
        <p:spPr>
          <a:xfrm>
            <a:off x="2468782" y="4183879"/>
            <a:ext cx="668516" cy="173096"/>
          </a:xfrm>
          <a:prstGeom prst="rect">
            <a:avLst/>
          </a:prstGeom>
          <a:solidFill>
            <a:schemeClr val="accent3"/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ctangle 88"/>
              <p:cNvSpPr/>
              <p:nvPr/>
            </p:nvSpPr>
            <p:spPr>
              <a:xfrm>
                <a:off x="5582627" y="1609581"/>
                <a:ext cx="744755" cy="4866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sz="2400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9" name="Rectangle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2627" y="1609581"/>
                <a:ext cx="744755" cy="48667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Rectangle 89"/>
              <p:cNvSpPr/>
              <p:nvPr/>
            </p:nvSpPr>
            <p:spPr>
              <a:xfrm>
                <a:off x="6951674" y="2230523"/>
                <a:ext cx="714298" cy="4866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d>
                            <m:dPr>
                              <m:ctrlPr>
                                <a:rPr lang="en-US" sz="2400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0" name="Rectangle 8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1674" y="2230523"/>
                <a:ext cx="714298" cy="48667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Rectangle 90"/>
              <p:cNvSpPr/>
              <p:nvPr/>
            </p:nvSpPr>
            <p:spPr>
              <a:xfrm>
                <a:off x="6909109" y="3382697"/>
                <a:ext cx="735008" cy="4866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d>
                            <m:dPr>
                              <m:ctrlPr>
                                <a:rPr lang="en-US" sz="2400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1" name="Rectangle 9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9109" y="3382697"/>
                <a:ext cx="735008" cy="48667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9" name="Rectangle 128"/>
          <p:cNvSpPr/>
          <p:nvPr/>
        </p:nvSpPr>
        <p:spPr>
          <a:xfrm>
            <a:off x="9601865" y="2334078"/>
            <a:ext cx="668516" cy="173096"/>
          </a:xfrm>
          <a:prstGeom prst="rect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30" name="TextBox 129"/>
          <p:cNvSpPr txBox="1"/>
          <p:nvPr/>
        </p:nvSpPr>
        <p:spPr>
          <a:xfrm>
            <a:off x="10279446" y="2153219"/>
            <a:ext cx="11801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Sigmoid</a:t>
            </a:r>
          </a:p>
        </p:txBody>
      </p:sp>
      <p:sp>
        <p:nvSpPr>
          <p:cNvPr id="131" name="Rectangle 130"/>
          <p:cNvSpPr/>
          <p:nvPr/>
        </p:nvSpPr>
        <p:spPr>
          <a:xfrm>
            <a:off x="9601864" y="2716426"/>
            <a:ext cx="668516" cy="173096"/>
          </a:xfrm>
          <a:prstGeom prst="rect">
            <a:avLst/>
          </a:prstGeom>
          <a:solidFill>
            <a:schemeClr val="accent3"/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32" name="TextBox 131"/>
          <p:cNvSpPr txBox="1"/>
          <p:nvPr/>
        </p:nvSpPr>
        <p:spPr>
          <a:xfrm>
            <a:off x="10320321" y="2542435"/>
            <a:ext cx="782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Tanh</a:t>
            </a:r>
          </a:p>
        </p:txBody>
      </p:sp>
      <p:grpSp>
        <p:nvGrpSpPr>
          <p:cNvPr id="147" name="Group 146"/>
          <p:cNvGrpSpPr/>
          <p:nvPr/>
        </p:nvGrpSpPr>
        <p:grpSpPr>
          <a:xfrm>
            <a:off x="1283564" y="2273364"/>
            <a:ext cx="1699502" cy="3135389"/>
            <a:chOff x="962672" y="1705023"/>
            <a:chExt cx="1274627" cy="2351542"/>
          </a:xfrm>
        </p:grpSpPr>
        <p:grpSp>
          <p:nvGrpSpPr>
            <p:cNvPr id="141" name="Group 140"/>
            <p:cNvGrpSpPr/>
            <p:nvPr/>
          </p:nvGrpSpPr>
          <p:grpSpPr>
            <a:xfrm>
              <a:off x="962672" y="1705023"/>
              <a:ext cx="1274627" cy="2351542"/>
              <a:chOff x="962672" y="1705023"/>
              <a:chExt cx="1274627" cy="2351542"/>
            </a:xfrm>
          </p:grpSpPr>
          <p:grpSp>
            <p:nvGrpSpPr>
              <p:cNvPr id="140" name="Group 139"/>
              <p:cNvGrpSpPr/>
              <p:nvPr/>
            </p:nvGrpSpPr>
            <p:grpSpPr>
              <a:xfrm>
                <a:off x="1174119" y="2264004"/>
                <a:ext cx="1063180" cy="1792561"/>
                <a:chOff x="1174119" y="2264004"/>
                <a:chExt cx="1063180" cy="1792561"/>
              </a:xfrm>
            </p:grpSpPr>
            <p:sp>
              <p:nvSpPr>
                <p:cNvPr id="38" name="Rectangle 37"/>
                <p:cNvSpPr/>
                <p:nvPr/>
              </p:nvSpPr>
              <p:spPr>
                <a:xfrm>
                  <a:off x="1174119" y="3274983"/>
                  <a:ext cx="501387" cy="274970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/>
                    <a:t>FC</a:t>
                  </a:r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>
                  <a:off x="1174119" y="3143087"/>
                  <a:ext cx="501387" cy="129822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/>
                </a:p>
              </p:txBody>
            </p:sp>
            <p:cxnSp>
              <p:nvCxnSpPr>
                <p:cNvPr id="48" name="Straight Arrow Connector 47"/>
                <p:cNvCxnSpPr>
                  <a:stCxn id="42" idx="0"/>
                  <a:endCxn id="51" idx="4"/>
                </p:cNvCxnSpPr>
                <p:nvPr/>
              </p:nvCxnSpPr>
              <p:spPr>
                <a:xfrm flipH="1" flipV="1">
                  <a:off x="1424812" y="2264004"/>
                  <a:ext cx="1" cy="879083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ysClr val="windowText" lastClr="000000"/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  <p:cxnSp>
              <p:nvCxnSpPr>
                <p:cNvPr id="103" name="Straight Arrow Connector 102"/>
                <p:cNvCxnSpPr/>
                <p:nvPr/>
              </p:nvCxnSpPr>
              <p:spPr>
                <a:xfrm flipH="1" flipV="1">
                  <a:off x="1424948" y="3558455"/>
                  <a:ext cx="2498" cy="349742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ysClr val="windowText" lastClr="000000"/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  <p:cxnSp>
              <p:nvCxnSpPr>
                <p:cNvPr id="127" name="Straight Arrow Connector 126"/>
                <p:cNvCxnSpPr/>
                <p:nvPr/>
              </p:nvCxnSpPr>
              <p:spPr>
                <a:xfrm flipV="1">
                  <a:off x="1552472" y="3558455"/>
                  <a:ext cx="0" cy="498110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ysClr val="windowText" lastClr="000000"/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  <p:cxnSp>
              <p:nvCxnSpPr>
                <p:cNvPr id="128" name="Straight Arrow Connector 127"/>
                <p:cNvCxnSpPr/>
                <p:nvPr/>
              </p:nvCxnSpPr>
              <p:spPr>
                <a:xfrm>
                  <a:off x="1540697" y="4050921"/>
                  <a:ext cx="696602" cy="0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ysClr val="windowText" lastClr="000000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138" name="TextBox 137"/>
              <p:cNvSpPr txBox="1"/>
              <p:nvPr/>
            </p:nvSpPr>
            <p:spPr>
              <a:xfrm>
                <a:off x="962672" y="1705023"/>
                <a:ext cx="990752" cy="2847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67" dirty="0"/>
                  <a:t>Forget Gate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TextBox 142"/>
                <p:cNvSpPr txBox="1"/>
                <p:nvPr/>
              </p:nvSpPr>
              <p:spPr>
                <a:xfrm>
                  <a:off x="977099" y="2832701"/>
                  <a:ext cx="465752" cy="29354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867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67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sz="1867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867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67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en-US" sz="1867" dirty="0"/>
                </a:p>
              </p:txBody>
            </p:sp>
          </mc:Choice>
          <mc:Fallback xmlns="">
            <p:sp>
              <p:nvSpPr>
                <p:cNvPr id="143" name="TextBox 1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7099" y="2832701"/>
                  <a:ext cx="465752" cy="293542"/>
                </a:xfrm>
                <a:prstGeom prst="rect">
                  <a:avLst/>
                </a:prstGeom>
                <a:blipFill>
                  <a:blip r:embed="rId8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Box 143"/>
              <p:cNvSpPr txBox="1"/>
              <p:nvPr/>
            </p:nvSpPr>
            <p:spPr>
              <a:xfrm>
                <a:off x="2228932" y="3754099"/>
                <a:ext cx="624979" cy="3913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67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67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1867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67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867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1867" dirty="0"/>
              </a:p>
            </p:txBody>
          </p:sp>
        </mc:Choice>
        <mc:Fallback xmlns="">
          <p:sp>
            <p:nvSpPr>
              <p:cNvPr id="144" name="TextBox 1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932" y="3754099"/>
                <a:ext cx="624979" cy="391389"/>
              </a:xfrm>
              <a:prstGeom prst="rect">
                <a:avLst/>
              </a:prstGeom>
              <a:blipFill>
                <a:blip r:embed="rId9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/>
              <p:cNvSpPr txBox="1"/>
              <p:nvPr/>
            </p:nvSpPr>
            <p:spPr>
              <a:xfrm>
                <a:off x="3198588" y="3802882"/>
                <a:ext cx="562590" cy="3913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67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67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p>
                          <m:r>
                            <a:rPr lang="en-US" sz="1867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67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867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1867" dirty="0"/>
              </a:p>
            </p:txBody>
          </p:sp>
        </mc:Choice>
        <mc:Fallback xmlns="">
          <p:sp>
            <p:nvSpPr>
              <p:cNvPr id="145" name="TextBox 1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8588" y="3802882"/>
                <a:ext cx="562590" cy="39138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8" name="Group 147"/>
          <p:cNvGrpSpPr/>
          <p:nvPr/>
        </p:nvGrpSpPr>
        <p:grpSpPr>
          <a:xfrm>
            <a:off x="2534996" y="3540460"/>
            <a:ext cx="3975717" cy="1868293"/>
            <a:chOff x="1901247" y="2655345"/>
            <a:chExt cx="2981788" cy="1401220"/>
          </a:xfrm>
        </p:grpSpPr>
        <p:grpSp>
          <p:nvGrpSpPr>
            <p:cNvPr id="142" name="Group 141"/>
            <p:cNvGrpSpPr/>
            <p:nvPr/>
          </p:nvGrpSpPr>
          <p:grpSpPr>
            <a:xfrm>
              <a:off x="1901247" y="2655345"/>
              <a:ext cx="2981788" cy="1401220"/>
              <a:chOff x="1901247" y="2655345"/>
              <a:chExt cx="2981788" cy="1401220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3208219" y="3267731"/>
                <a:ext cx="501387" cy="274970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FC</a:t>
                </a: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3208219" y="3126620"/>
                <a:ext cx="501387" cy="12982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cxnSp>
            <p:nvCxnSpPr>
              <p:cNvPr id="77" name="Elbow Connector 76"/>
              <p:cNvCxnSpPr>
                <a:stCxn id="45" idx="0"/>
                <a:endCxn id="70" idx="4"/>
              </p:cNvCxnSpPr>
              <p:nvPr/>
            </p:nvCxnSpPr>
            <p:spPr>
              <a:xfrm rot="5400000" flipH="1" flipV="1">
                <a:off x="3723016" y="2391241"/>
                <a:ext cx="471276" cy="999483"/>
              </a:xfrm>
              <a:prstGeom prst="bentConnector3">
                <a:avLst>
                  <a:gd name="adj1" fmla="val 50000"/>
                </a:avLst>
              </a:pr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100" name="Straight Arrow Connector 99"/>
              <p:cNvCxnSpPr/>
              <p:nvPr/>
            </p:nvCxnSpPr>
            <p:spPr>
              <a:xfrm flipH="1" flipV="1">
                <a:off x="3456067" y="3552232"/>
                <a:ext cx="2498" cy="349742"/>
              </a:xfrm>
              <a:prstGeom prst="straightConnector1">
                <a:avLst/>
              </a:pr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113" name="Straight Arrow Connector 112"/>
              <p:cNvCxnSpPr/>
              <p:nvPr/>
            </p:nvCxnSpPr>
            <p:spPr>
              <a:xfrm>
                <a:off x="2911990" y="4050921"/>
                <a:ext cx="696602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3" name="Straight Arrow Connector 122"/>
              <p:cNvCxnSpPr/>
              <p:nvPr/>
            </p:nvCxnSpPr>
            <p:spPr>
              <a:xfrm>
                <a:off x="1901247" y="3892749"/>
                <a:ext cx="1568751" cy="4160"/>
              </a:xfrm>
              <a:prstGeom prst="straightConnector1">
                <a:avLst/>
              </a:pr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5" name="Straight Arrow Connector 124"/>
              <p:cNvCxnSpPr/>
              <p:nvPr/>
            </p:nvCxnSpPr>
            <p:spPr>
              <a:xfrm flipV="1">
                <a:off x="3591530" y="3558455"/>
                <a:ext cx="0" cy="498110"/>
              </a:xfrm>
              <a:prstGeom prst="straightConnector1">
                <a:avLst/>
              </a:pr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/>
            </p:spPr>
          </p:cxnSp>
          <p:sp>
            <p:nvSpPr>
              <p:cNvPr id="136" name="TextBox 135"/>
              <p:cNvSpPr txBox="1"/>
              <p:nvPr/>
            </p:nvSpPr>
            <p:spPr>
              <a:xfrm>
                <a:off x="3838037" y="2924534"/>
                <a:ext cx="1044998" cy="2847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67" dirty="0"/>
                  <a:t>Output Gate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TextBox 145"/>
                <p:cNvSpPr txBox="1"/>
                <p:nvPr/>
              </p:nvSpPr>
              <p:spPr>
                <a:xfrm>
                  <a:off x="3059645" y="2834820"/>
                  <a:ext cx="458106" cy="29354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867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67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p>
                            <m:r>
                              <a:rPr lang="en-US" sz="1867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867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67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en-US" sz="1867" dirty="0"/>
                </a:p>
              </p:txBody>
            </p:sp>
          </mc:Choice>
          <mc:Fallback xmlns="">
            <p:sp>
              <p:nvSpPr>
                <p:cNvPr id="146" name="TextBox 1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9645" y="2834820"/>
                  <a:ext cx="458106" cy="29354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/>
              <p:cNvSpPr txBox="1"/>
              <p:nvPr/>
            </p:nvSpPr>
            <p:spPr>
              <a:xfrm>
                <a:off x="8084342" y="3341322"/>
                <a:ext cx="3843153" cy="29041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2000" dirty="0"/>
                  <a:t> serves as a state</a:t>
                </a:r>
              </a:p>
              <a:p>
                <a:pPr marL="342900" indent="-3429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2000" dirty="0"/>
                  <a:t> tracks the output</a:t>
                </a:r>
              </a:p>
              <a:p>
                <a:pPr marL="342900" indent="-342900">
                  <a:buFont typeface="Wingdings" panose="05000000000000000000" pitchFamily="2" charset="2"/>
                  <a:buChar char="§"/>
                </a:pPr>
                <a:r>
                  <a:rPr lang="en-US" sz="2000" dirty="0"/>
                  <a:t>The </a:t>
                </a:r>
                <a:r>
                  <a:rPr lang="en-US" sz="2000" b="1" dirty="0"/>
                  <a:t>forget gate </a:t>
                </a:r>
                <a:r>
                  <a:rPr lang="en-US" sz="2000" dirty="0"/>
                  <a:t>determines when to reset the state</a:t>
                </a:r>
              </a:p>
              <a:p>
                <a:pPr marL="342900" indent="-342900">
                  <a:buFont typeface="Wingdings" panose="05000000000000000000" pitchFamily="2" charset="2"/>
                  <a:buChar char="§"/>
                </a:pPr>
                <a:r>
                  <a:rPr lang="en-US" sz="2000" dirty="0"/>
                  <a:t>The </a:t>
                </a:r>
                <a:r>
                  <a:rPr lang="en-US" sz="2000" b="1" dirty="0"/>
                  <a:t>input gate </a:t>
                </a:r>
                <a:r>
                  <a:rPr lang="en-US" sz="2000" dirty="0"/>
                  <a:t>determines what information to integrate  with the state</a:t>
                </a:r>
              </a:p>
              <a:p>
                <a:pPr marL="342900" indent="-342900">
                  <a:buFont typeface="Wingdings" panose="05000000000000000000" pitchFamily="2" charset="2"/>
                  <a:buChar char="§"/>
                </a:pPr>
                <a:r>
                  <a:rPr lang="en-US" sz="2000" dirty="0"/>
                  <a:t>The </a:t>
                </a:r>
                <a:r>
                  <a:rPr lang="en-US" sz="2000" b="1" dirty="0"/>
                  <a:t>output gate </a:t>
                </a:r>
                <a:r>
                  <a:rPr lang="en-US" sz="2000" dirty="0"/>
                  <a:t>specifies what to output</a:t>
                </a:r>
              </a:p>
            </p:txBody>
          </p:sp>
        </mc:Choice>
        <mc:Fallback xmlns="">
          <p:sp>
            <p:nvSpPr>
              <p:cNvPr id="149" name="TextBox 1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4342" y="3341322"/>
                <a:ext cx="3843153" cy="2904128"/>
              </a:xfrm>
              <a:prstGeom prst="rect">
                <a:avLst/>
              </a:prstGeom>
              <a:blipFill>
                <a:blip r:embed="rId12"/>
                <a:stretch>
                  <a:fillRect l="-1426" t="-210" b="-2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1326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1173180" y="2153219"/>
            <a:ext cx="5789205" cy="3709477"/>
          </a:xfrm>
          <a:prstGeom prst="roundRect">
            <a:avLst>
              <a:gd name="adj" fmla="val 5728"/>
            </a:avLst>
          </a:prstGeom>
          <a:solidFill>
            <a:srgbClr val="5B9BD5">
              <a:alpha val="50196"/>
            </a:srgbClr>
          </a:solidFill>
          <a:ln w="12700" cap="flat" cmpd="sng" algn="ctr">
            <a:solidFill>
              <a:srgbClr val="41719C">
                <a:alpha val="50196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endParaRPr lang="en-US" sz="2400" kern="0" dirty="0">
              <a:solidFill>
                <a:prstClr val="white"/>
              </a:solidFill>
              <a:latin typeface="Calibri" panose="020F0502020204030204"/>
            </a:endParaRPr>
          </a:p>
          <a:p>
            <a:pPr algn="ctr" defTabSz="1219170">
              <a:defRPr/>
            </a:pPr>
            <a:endParaRPr lang="en-US" sz="2400" kern="0" dirty="0">
              <a:solidFill>
                <a:prstClr val="white"/>
              </a:solidFill>
              <a:latin typeface="Calibri" panose="020F0502020204030204"/>
            </a:endParaRPr>
          </a:p>
          <a:p>
            <a:pPr algn="ctr" defTabSz="1219170">
              <a:defRPr/>
            </a:pPr>
            <a:endParaRPr lang="en-US" sz="2400" kern="0" dirty="0">
              <a:solidFill>
                <a:prstClr val="white"/>
              </a:solidFill>
              <a:latin typeface="Calibri" panose="020F0502020204030204"/>
            </a:endParaRPr>
          </a:p>
          <a:p>
            <a:pPr algn="ctr" defTabSz="1219170">
              <a:defRPr/>
            </a:pPr>
            <a:endParaRPr lang="en-US" sz="2400" kern="0" dirty="0">
              <a:solidFill>
                <a:prstClr val="white"/>
              </a:solidFill>
              <a:latin typeface="Calibri" panose="020F0502020204030204"/>
            </a:endParaRPr>
          </a:p>
          <a:p>
            <a:pPr algn="ctr" defTabSz="1219170">
              <a:defRPr/>
            </a:pPr>
            <a:endParaRPr lang="en-US" sz="2400" kern="0" dirty="0">
              <a:solidFill>
                <a:prstClr val="white"/>
              </a:solidFill>
              <a:latin typeface="Calibri" panose="020F0502020204030204"/>
            </a:endParaRPr>
          </a:p>
          <a:p>
            <a:pPr algn="ctr" defTabSz="1219170">
              <a:defRPr/>
            </a:pPr>
            <a:endParaRPr lang="en-US" sz="2400" kern="0" dirty="0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39" name="Group 138"/>
          <p:cNvGrpSpPr/>
          <p:nvPr/>
        </p:nvGrpSpPr>
        <p:grpSpPr>
          <a:xfrm>
            <a:off x="1173180" y="1663230"/>
            <a:ext cx="6523320" cy="4194633"/>
            <a:chOff x="879885" y="1247422"/>
            <a:chExt cx="4892490" cy="3145975"/>
          </a:xfrm>
        </p:grpSpPr>
        <p:grpSp>
          <p:nvGrpSpPr>
            <p:cNvPr id="135" name="Group 134"/>
            <p:cNvGrpSpPr/>
            <p:nvPr/>
          </p:nvGrpSpPr>
          <p:grpSpPr>
            <a:xfrm>
              <a:off x="879885" y="1247422"/>
              <a:ext cx="4892490" cy="3145975"/>
              <a:chOff x="879885" y="1247422"/>
              <a:chExt cx="4892490" cy="3145975"/>
            </a:xfrm>
          </p:grpSpPr>
          <p:grpSp>
            <p:nvGrpSpPr>
              <p:cNvPr id="134" name="Group 133"/>
              <p:cNvGrpSpPr/>
              <p:nvPr/>
            </p:nvGrpSpPr>
            <p:grpSpPr>
              <a:xfrm>
                <a:off x="879885" y="1974791"/>
                <a:ext cx="4892490" cy="2418606"/>
                <a:chOff x="879885" y="1974791"/>
                <a:chExt cx="4892490" cy="2418606"/>
              </a:xfrm>
            </p:grpSpPr>
            <p:sp>
              <p:nvSpPr>
                <p:cNvPr id="39" name="Rectangle 38"/>
                <p:cNvSpPr/>
                <p:nvPr/>
              </p:nvSpPr>
              <p:spPr>
                <a:xfrm>
                  <a:off x="2527326" y="3269339"/>
                  <a:ext cx="501387" cy="274970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/>
                    <a:t>FC</a:t>
                  </a:r>
                </a:p>
              </p:txBody>
            </p:sp>
            <p:grpSp>
              <p:nvGrpSpPr>
                <p:cNvPr id="133" name="Group 132"/>
                <p:cNvGrpSpPr/>
                <p:nvPr/>
              </p:nvGrpSpPr>
              <p:grpSpPr>
                <a:xfrm>
                  <a:off x="879885" y="1974791"/>
                  <a:ext cx="4892490" cy="2418606"/>
                  <a:chOff x="879885" y="1974791"/>
                  <a:chExt cx="4892490" cy="2418606"/>
                </a:xfrm>
              </p:grpSpPr>
              <p:sp>
                <p:nvSpPr>
                  <p:cNvPr id="36" name="Oval 35"/>
                  <p:cNvSpPr/>
                  <p:nvPr/>
                </p:nvSpPr>
                <p:spPr>
                  <a:xfrm>
                    <a:off x="2626130" y="2442058"/>
                    <a:ext cx="297148" cy="288011"/>
                  </a:xfrm>
                  <a:prstGeom prst="ellipse">
                    <a:avLst/>
                  </a:prstGeom>
                  <a:solidFill>
                    <a:sysClr val="window" lastClr="FFFFFF"/>
                  </a:solidFill>
                  <a:ln w="12700" cap="flat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algn="ctr" defTabSz="1219170">
                      <a:defRPr/>
                    </a:pPr>
                    <a:r>
                      <a:rPr lang="en-US" sz="2133" kern="0" dirty="0">
                        <a:solidFill>
                          <a:prstClr val="black"/>
                        </a:solidFill>
                        <a:latin typeface="Albany AMT" panose="020B0604020202020204" pitchFamily="34" charset="0"/>
                        <a:cs typeface="Albany AMT" panose="020B0604020202020204" pitchFamily="34" charset="0"/>
                      </a:rPr>
                      <a:t>X</a:t>
                    </a:r>
                    <a:endParaRPr lang="en-US" sz="2400" kern="0" dirty="0">
                      <a:solidFill>
                        <a:prstClr val="black"/>
                      </a:solidFill>
                      <a:latin typeface="Albany AMT" panose="020B0604020202020204" pitchFamily="34" charset="0"/>
                      <a:cs typeface="Albany AMT" panose="020B0604020202020204" pitchFamily="34" charset="0"/>
                    </a:endParaRPr>
                  </a:p>
                </p:txBody>
              </p:sp>
              <p:sp>
                <p:nvSpPr>
                  <p:cNvPr id="37" name="Oval 36"/>
                  <p:cNvSpPr/>
                  <p:nvPr/>
                </p:nvSpPr>
                <p:spPr>
                  <a:xfrm>
                    <a:off x="3142137" y="1974791"/>
                    <a:ext cx="297148" cy="288011"/>
                  </a:xfrm>
                  <a:prstGeom prst="ellipse">
                    <a:avLst/>
                  </a:prstGeom>
                  <a:solidFill>
                    <a:sysClr val="window" lastClr="FFFFFF"/>
                  </a:solidFill>
                  <a:ln w="12700" cap="flat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algn="ctr" defTabSz="1219170">
                      <a:defRPr/>
                    </a:pPr>
                    <a:r>
                      <a:rPr lang="en-US" sz="2667" kern="0" dirty="0">
                        <a:solidFill>
                          <a:prstClr val="black"/>
                        </a:solidFill>
                        <a:latin typeface="Calibri" panose="020F0502020204030204"/>
                      </a:rPr>
                      <a:t>+</a:t>
                    </a:r>
                  </a:p>
                </p:txBody>
              </p:sp>
              <p:sp>
                <p:nvSpPr>
                  <p:cNvPr id="41" name="Rectangle 40"/>
                  <p:cNvSpPr/>
                  <p:nvPr/>
                </p:nvSpPr>
                <p:spPr>
                  <a:xfrm>
                    <a:off x="1851587" y="3269339"/>
                    <a:ext cx="501387" cy="274970"/>
                  </a:xfrm>
                  <a:prstGeom prst="rect">
                    <a:avLst/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400" dirty="0"/>
                      <a:t>FC</a:t>
                    </a:r>
                  </a:p>
                </p:txBody>
              </p:sp>
              <p:sp>
                <p:nvSpPr>
                  <p:cNvPr id="44" name="Rectangle 43"/>
                  <p:cNvSpPr/>
                  <p:nvPr/>
                </p:nvSpPr>
                <p:spPr>
                  <a:xfrm>
                    <a:off x="2529655" y="3132264"/>
                    <a:ext cx="501387" cy="129822"/>
                  </a:xfrm>
                  <a:prstGeom prst="rect">
                    <a:avLst/>
                  </a:prstGeom>
                  <a:solidFill>
                    <a:schemeClr val="accent6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 dirty="0"/>
                  </a:p>
                </p:txBody>
              </p:sp>
              <p:cxnSp>
                <p:nvCxnSpPr>
                  <p:cNvPr id="46" name="Straight Arrow Connector 45"/>
                  <p:cNvCxnSpPr>
                    <a:endCxn id="36" idx="4"/>
                  </p:cNvCxnSpPr>
                  <p:nvPr/>
                </p:nvCxnSpPr>
                <p:spPr>
                  <a:xfrm flipV="1">
                    <a:off x="2774704" y="2730069"/>
                    <a:ext cx="0" cy="400353"/>
                  </a:xfrm>
                  <a:prstGeom prst="straightConnector1">
                    <a:avLst/>
                  </a:prstGeom>
                  <a:noFill/>
                  <a:ln w="381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50" name="Elbow Connector 49"/>
                  <p:cNvCxnSpPr>
                    <a:stCxn id="43" idx="0"/>
                    <a:endCxn id="36" idx="2"/>
                  </p:cNvCxnSpPr>
                  <p:nvPr/>
                </p:nvCxnSpPr>
                <p:spPr>
                  <a:xfrm rot="5400000" flipH="1" flipV="1">
                    <a:off x="2088283" y="2600062"/>
                    <a:ext cx="551845" cy="523850"/>
                  </a:xfrm>
                  <a:prstGeom prst="bentConnector2">
                    <a:avLst/>
                  </a:prstGeom>
                  <a:noFill/>
                  <a:ln w="381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sp>
                <p:nvSpPr>
                  <p:cNvPr id="51" name="Oval 50"/>
                  <p:cNvSpPr/>
                  <p:nvPr/>
                </p:nvSpPr>
                <p:spPr>
                  <a:xfrm>
                    <a:off x="1276238" y="1975993"/>
                    <a:ext cx="297148" cy="288011"/>
                  </a:xfrm>
                  <a:prstGeom prst="ellipse">
                    <a:avLst/>
                  </a:prstGeom>
                  <a:solidFill>
                    <a:sysClr val="window" lastClr="FFFFFF"/>
                  </a:solidFill>
                  <a:ln w="12700" cap="flat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algn="ctr" defTabSz="1219170">
                      <a:defRPr/>
                    </a:pPr>
                    <a:r>
                      <a:rPr lang="en-US" sz="2133" kern="0" dirty="0">
                        <a:solidFill>
                          <a:prstClr val="black"/>
                        </a:solidFill>
                        <a:latin typeface="Albany AMT" panose="020B0604020202020204" pitchFamily="34" charset="0"/>
                        <a:cs typeface="Albany AMT" panose="020B0604020202020204" pitchFamily="34" charset="0"/>
                      </a:rPr>
                      <a:t>X</a:t>
                    </a:r>
                    <a:endParaRPr lang="en-US" sz="2400" kern="0" dirty="0">
                      <a:solidFill>
                        <a:prstClr val="black"/>
                      </a:solidFill>
                      <a:latin typeface="Albany AMT" panose="020B0604020202020204" pitchFamily="34" charset="0"/>
                      <a:cs typeface="Albany AMT" panose="020B0604020202020204" pitchFamily="34" charset="0"/>
                    </a:endParaRPr>
                  </a:p>
                </p:txBody>
              </p:sp>
              <p:cxnSp>
                <p:nvCxnSpPr>
                  <p:cNvPr id="54" name="Straight Arrow Connector 53"/>
                  <p:cNvCxnSpPr>
                    <a:endCxn id="51" idx="2"/>
                  </p:cNvCxnSpPr>
                  <p:nvPr/>
                </p:nvCxnSpPr>
                <p:spPr>
                  <a:xfrm>
                    <a:off x="887451" y="2119999"/>
                    <a:ext cx="388787" cy="0"/>
                  </a:xfrm>
                  <a:prstGeom prst="straightConnector1">
                    <a:avLst/>
                  </a:prstGeom>
                  <a:noFill/>
                  <a:ln w="381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57" name="Elbow Connector 56"/>
                  <p:cNvCxnSpPr>
                    <a:stCxn id="36" idx="6"/>
                    <a:endCxn id="37" idx="4"/>
                  </p:cNvCxnSpPr>
                  <p:nvPr/>
                </p:nvCxnSpPr>
                <p:spPr>
                  <a:xfrm flipV="1">
                    <a:off x="2923278" y="2262802"/>
                    <a:ext cx="367433" cy="323262"/>
                  </a:xfrm>
                  <a:prstGeom prst="bentConnector2">
                    <a:avLst/>
                  </a:prstGeom>
                  <a:noFill/>
                  <a:ln w="381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60" name="Straight Arrow Connector 59"/>
                  <p:cNvCxnSpPr>
                    <a:endCxn id="37" idx="2"/>
                  </p:cNvCxnSpPr>
                  <p:nvPr/>
                </p:nvCxnSpPr>
                <p:spPr>
                  <a:xfrm flipV="1">
                    <a:off x="1573386" y="2118797"/>
                    <a:ext cx="1568751" cy="15385"/>
                  </a:xfrm>
                  <a:prstGeom prst="straightConnector1">
                    <a:avLst/>
                  </a:prstGeom>
                  <a:noFill/>
                  <a:ln w="381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sp>
                <p:nvSpPr>
                  <p:cNvPr id="63" name="Rectangle 62"/>
                  <p:cNvSpPr/>
                  <p:nvPr/>
                </p:nvSpPr>
                <p:spPr>
                  <a:xfrm rot="5400000">
                    <a:off x="3707241" y="2441080"/>
                    <a:ext cx="501387" cy="129822"/>
                  </a:xfrm>
                  <a:prstGeom prst="rect">
                    <a:avLst/>
                  </a:prstGeom>
                  <a:solidFill>
                    <a:schemeClr val="accent3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 dirty="0"/>
                  </a:p>
                </p:txBody>
              </p:sp>
              <p:cxnSp>
                <p:nvCxnSpPr>
                  <p:cNvPr id="64" name="Elbow Connector 63"/>
                  <p:cNvCxnSpPr>
                    <a:stCxn id="37" idx="6"/>
                    <a:endCxn id="63" idx="2"/>
                  </p:cNvCxnSpPr>
                  <p:nvPr/>
                </p:nvCxnSpPr>
                <p:spPr>
                  <a:xfrm>
                    <a:off x="3439285" y="2118797"/>
                    <a:ext cx="453739" cy="387195"/>
                  </a:xfrm>
                  <a:prstGeom prst="bentConnector3">
                    <a:avLst>
                      <a:gd name="adj1" fmla="val 50000"/>
                    </a:avLst>
                  </a:prstGeom>
                  <a:noFill/>
                  <a:ln w="381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67" name="Straight Arrow Connector 66"/>
                  <p:cNvCxnSpPr>
                    <a:stCxn id="37" idx="6"/>
                  </p:cNvCxnSpPr>
                  <p:nvPr/>
                </p:nvCxnSpPr>
                <p:spPr>
                  <a:xfrm>
                    <a:off x="3439285" y="2118797"/>
                    <a:ext cx="2333090" cy="0"/>
                  </a:xfrm>
                  <a:prstGeom prst="straightConnector1">
                    <a:avLst/>
                  </a:prstGeom>
                  <a:noFill/>
                  <a:ln w="381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sp>
                <p:nvSpPr>
                  <p:cNvPr id="70" name="Oval 69"/>
                  <p:cNvSpPr/>
                  <p:nvPr/>
                </p:nvSpPr>
                <p:spPr>
                  <a:xfrm>
                    <a:off x="4309822" y="2367333"/>
                    <a:ext cx="297148" cy="288011"/>
                  </a:xfrm>
                  <a:prstGeom prst="ellipse">
                    <a:avLst/>
                  </a:prstGeom>
                  <a:solidFill>
                    <a:sysClr val="window" lastClr="FFFFFF"/>
                  </a:solidFill>
                  <a:ln w="12700" cap="flat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algn="ctr" defTabSz="1219170">
                      <a:defRPr/>
                    </a:pPr>
                    <a:r>
                      <a:rPr lang="en-US" sz="2133" kern="0" dirty="0">
                        <a:solidFill>
                          <a:prstClr val="black"/>
                        </a:solidFill>
                        <a:latin typeface="Albany AMT" panose="020B0604020202020204" pitchFamily="34" charset="0"/>
                        <a:cs typeface="Albany AMT" panose="020B0604020202020204" pitchFamily="34" charset="0"/>
                      </a:rPr>
                      <a:t>X</a:t>
                    </a:r>
                    <a:endParaRPr lang="en-US" sz="2400" kern="0" dirty="0">
                      <a:solidFill>
                        <a:prstClr val="black"/>
                      </a:solidFill>
                      <a:latin typeface="Albany AMT" panose="020B0604020202020204" pitchFamily="34" charset="0"/>
                      <a:cs typeface="Albany AMT" panose="020B0604020202020204" pitchFamily="34" charset="0"/>
                    </a:endParaRPr>
                  </a:p>
                </p:txBody>
              </p:sp>
              <p:cxnSp>
                <p:nvCxnSpPr>
                  <p:cNvPr id="74" name="Straight Arrow Connector 73"/>
                  <p:cNvCxnSpPr>
                    <a:stCxn id="63" idx="0"/>
                    <a:endCxn id="70" idx="2"/>
                  </p:cNvCxnSpPr>
                  <p:nvPr/>
                </p:nvCxnSpPr>
                <p:spPr>
                  <a:xfrm>
                    <a:off x="4022846" y="2505992"/>
                    <a:ext cx="286976" cy="5347"/>
                  </a:xfrm>
                  <a:prstGeom prst="straightConnector1">
                    <a:avLst/>
                  </a:prstGeom>
                  <a:noFill/>
                  <a:ln w="381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80" name="Straight Arrow Connector 79"/>
                  <p:cNvCxnSpPr>
                    <a:stCxn id="70" idx="6"/>
                  </p:cNvCxnSpPr>
                  <p:nvPr/>
                </p:nvCxnSpPr>
                <p:spPr>
                  <a:xfrm>
                    <a:off x="4606970" y="2511339"/>
                    <a:ext cx="1159746" cy="0"/>
                  </a:xfrm>
                  <a:prstGeom prst="straightConnector1">
                    <a:avLst/>
                  </a:prstGeom>
                  <a:noFill/>
                  <a:ln w="381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96" name="Elbow Connector 95"/>
                  <p:cNvCxnSpPr>
                    <a:endCxn id="39" idx="2"/>
                  </p:cNvCxnSpPr>
                  <p:nvPr/>
                </p:nvCxnSpPr>
                <p:spPr>
                  <a:xfrm flipV="1">
                    <a:off x="879885" y="3544309"/>
                    <a:ext cx="1898135" cy="351866"/>
                  </a:xfrm>
                  <a:prstGeom prst="bentConnector2">
                    <a:avLst/>
                  </a:prstGeom>
                  <a:noFill/>
                  <a:ln w="381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102" name="Straight Arrow Connector 101"/>
                  <p:cNvCxnSpPr/>
                  <p:nvPr/>
                </p:nvCxnSpPr>
                <p:spPr>
                  <a:xfrm flipH="1" flipV="1">
                    <a:off x="2102415" y="3543167"/>
                    <a:ext cx="2498" cy="349742"/>
                  </a:xfrm>
                  <a:prstGeom prst="straightConnector1">
                    <a:avLst/>
                  </a:prstGeom>
                  <a:noFill/>
                  <a:ln w="381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104" name="Elbow Connector 103"/>
                  <p:cNvCxnSpPr/>
                  <p:nvPr/>
                </p:nvCxnSpPr>
                <p:spPr>
                  <a:xfrm rot="16200000" flipV="1">
                    <a:off x="2088352" y="3704545"/>
                    <a:ext cx="849087" cy="528617"/>
                  </a:xfrm>
                  <a:prstGeom prst="bentConnector3">
                    <a:avLst>
                      <a:gd name="adj1" fmla="val 40029"/>
                    </a:avLst>
                  </a:prstGeom>
                  <a:noFill/>
                  <a:ln w="381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118" name="Elbow Connector 117"/>
                  <p:cNvCxnSpPr/>
                  <p:nvPr/>
                </p:nvCxnSpPr>
                <p:spPr>
                  <a:xfrm rot="5400000" flipH="1" flipV="1">
                    <a:off x="2436105" y="3893908"/>
                    <a:ext cx="834942" cy="152749"/>
                  </a:xfrm>
                  <a:prstGeom prst="bentConnector3">
                    <a:avLst>
                      <a:gd name="adj1" fmla="val 39859"/>
                    </a:avLst>
                  </a:prstGeom>
                  <a:noFill/>
                  <a:ln w="381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</p:grpSp>
          </p:grpSp>
          <p:cxnSp>
            <p:nvCxnSpPr>
              <p:cNvPr id="85" name="Straight Arrow Connector 84"/>
              <p:cNvCxnSpPr/>
              <p:nvPr/>
            </p:nvCxnSpPr>
            <p:spPr>
              <a:xfrm flipH="1" flipV="1">
                <a:off x="4775732" y="1247422"/>
                <a:ext cx="12556" cy="1280161"/>
              </a:xfrm>
              <a:prstGeom prst="straightConnector1">
                <a:avLst/>
              </a:pr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/>
            </p:spPr>
          </p:cxnSp>
        </p:grpSp>
        <p:sp>
          <p:nvSpPr>
            <p:cNvPr id="137" name="TextBox 136"/>
            <p:cNvSpPr txBox="1"/>
            <p:nvPr/>
          </p:nvSpPr>
          <p:spPr>
            <a:xfrm>
              <a:off x="1848113" y="2213444"/>
              <a:ext cx="911548" cy="284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67" dirty="0"/>
                <a:t>Input Gate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 Short-Term Memory (LSTM)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439065" y="5192069"/>
            <a:ext cx="744203" cy="0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1" name="Straight Arrow Connector 30"/>
          <p:cNvCxnSpPr/>
          <p:nvPr/>
        </p:nvCxnSpPr>
        <p:spPr>
          <a:xfrm>
            <a:off x="428977" y="2823456"/>
            <a:ext cx="744203" cy="0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2" name="Straight Arrow Connector 31"/>
          <p:cNvCxnSpPr/>
          <p:nvPr/>
        </p:nvCxnSpPr>
        <p:spPr>
          <a:xfrm flipV="1">
            <a:off x="3702936" y="5862696"/>
            <a:ext cx="0" cy="534816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173105" y="2215936"/>
                <a:ext cx="1007647" cy="4866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d>
                            <m:dPr>
                              <m:ctrlPr>
                                <a:rPr lang="en-US" sz="2400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105" y="2215936"/>
                <a:ext cx="1007647" cy="48667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173105" y="4674833"/>
                <a:ext cx="1028358" cy="4866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d>
                            <m:dPr>
                              <m:ctrlPr>
                                <a:rPr lang="en-US" sz="2400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105" y="4674833"/>
                <a:ext cx="1028358" cy="4866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3741780" y="5913935"/>
                <a:ext cx="738536" cy="4866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sz="2400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1780" y="5913935"/>
                <a:ext cx="738536" cy="48667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ectangle 42"/>
          <p:cNvSpPr/>
          <p:nvPr/>
        </p:nvSpPr>
        <p:spPr>
          <a:xfrm>
            <a:off x="2468782" y="4183879"/>
            <a:ext cx="668516" cy="173096"/>
          </a:xfrm>
          <a:prstGeom prst="rect">
            <a:avLst/>
          </a:prstGeom>
          <a:solidFill>
            <a:schemeClr val="accent3"/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ctangle 88"/>
              <p:cNvSpPr/>
              <p:nvPr/>
            </p:nvSpPr>
            <p:spPr>
              <a:xfrm>
                <a:off x="5582627" y="1609581"/>
                <a:ext cx="744755" cy="4866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sz="2400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9" name="Rectangle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2627" y="1609581"/>
                <a:ext cx="744755" cy="48667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Rectangle 89"/>
              <p:cNvSpPr/>
              <p:nvPr/>
            </p:nvSpPr>
            <p:spPr>
              <a:xfrm>
                <a:off x="6951674" y="2230523"/>
                <a:ext cx="714298" cy="4866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d>
                            <m:dPr>
                              <m:ctrlPr>
                                <a:rPr lang="en-US" sz="2400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0" name="Rectangle 8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1674" y="2230523"/>
                <a:ext cx="714298" cy="48667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Rectangle 90"/>
              <p:cNvSpPr/>
              <p:nvPr/>
            </p:nvSpPr>
            <p:spPr>
              <a:xfrm>
                <a:off x="6909109" y="3382697"/>
                <a:ext cx="735008" cy="4866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d>
                            <m:dPr>
                              <m:ctrlPr>
                                <a:rPr lang="en-US" sz="2400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1" name="Rectangle 9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9109" y="3382697"/>
                <a:ext cx="735008" cy="48667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7" name="Group 146"/>
          <p:cNvGrpSpPr/>
          <p:nvPr/>
        </p:nvGrpSpPr>
        <p:grpSpPr>
          <a:xfrm>
            <a:off x="1283564" y="2273364"/>
            <a:ext cx="1699502" cy="3135389"/>
            <a:chOff x="962672" y="1705023"/>
            <a:chExt cx="1274627" cy="2351542"/>
          </a:xfrm>
        </p:grpSpPr>
        <p:grpSp>
          <p:nvGrpSpPr>
            <p:cNvPr id="141" name="Group 140"/>
            <p:cNvGrpSpPr/>
            <p:nvPr/>
          </p:nvGrpSpPr>
          <p:grpSpPr>
            <a:xfrm>
              <a:off x="962672" y="1705023"/>
              <a:ext cx="1274627" cy="2351542"/>
              <a:chOff x="962672" y="1705023"/>
              <a:chExt cx="1274627" cy="2351542"/>
            </a:xfrm>
          </p:grpSpPr>
          <p:grpSp>
            <p:nvGrpSpPr>
              <p:cNvPr id="140" name="Group 139"/>
              <p:cNvGrpSpPr/>
              <p:nvPr/>
            </p:nvGrpSpPr>
            <p:grpSpPr>
              <a:xfrm>
                <a:off x="1174119" y="2264004"/>
                <a:ext cx="1063180" cy="1792561"/>
                <a:chOff x="1174119" y="2264004"/>
                <a:chExt cx="1063180" cy="1792561"/>
              </a:xfrm>
            </p:grpSpPr>
            <p:sp>
              <p:nvSpPr>
                <p:cNvPr id="38" name="Rectangle 37"/>
                <p:cNvSpPr/>
                <p:nvPr/>
              </p:nvSpPr>
              <p:spPr>
                <a:xfrm>
                  <a:off x="1174119" y="3274983"/>
                  <a:ext cx="501387" cy="274970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/>
                    <a:t>FC</a:t>
                  </a:r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>
                  <a:off x="1174119" y="3143087"/>
                  <a:ext cx="501387" cy="129822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/>
                </a:p>
              </p:txBody>
            </p:sp>
            <p:cxnSp>
              <p:nvCxnSpPr>
                <p:cNvPr id="48" name="Straight Arrow Connector 47"/>
                <p:cNvCxnSpPr>
                  <a:stCxn id="42" idx="0"/>
                  <a:endCxn id="51" idx="4"/>
                </p:cNvCxnSpPr>
                <p:nvPr/>
              </p:nvCxnSpPr>
              <p:spPr>
                <a:xfrm flipH="1" flipV="1">
                  <a:off x="1424812" y="2264004"/>
                  <a:ext cx="1" cy="879083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ysClr val="windowText" lastClr="000000"/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  <p:cxnSp>
              <p:nvCxnSpPr>
                <p:cNvPr id="103" name="Straight Arrow Connector 102"/>
                <p:cNvCxnSpPr/>
                <p:nvPr/>
              </p:nvCxnSpPr>
              <p:spPr>
                <a:xfrm flipH="1" flipV="1">
                  <a:off x="1424948" y="3558455"/>
                  <a:ext cx="2498" cy="349742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ysClr val="windowText" lastClr="000000"/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  <p:cxnSp>
              <p:nvCxnSpPr>
                <p:cNvPr id="127" name="Straight Arrow Connector 126"/>
                <p:cNvCxnSpPr/>
                <p:nvPr/>
              </p:nvCxnSpPr>
              <p:spPr>
                <a:xfrm flipV="1">
                  <a:off x="1552472" y="3558455"/>
                  <a:ext cx="0" cy="498110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ysClr val="windowText" lastClr="000000"/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  <p:cxnSp>
              <p:nvCxnSpPr>
                <p:cNvPr id="128" name="Straight Arrow Connector 127"/>
                <p:cNvCxnSpPr/>
                <p:nvPr/>
              </p:nvCxnSpPr>
              <p:spPr>
                <a:xfrm>
                  <a:off x="1540697" y="4050921"/>
                  <a:ext cx="696602" cy="0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ysClr val="windowText" lastClr="000000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138" name="TextBox 137"/>
              <p:cNvSpPr txBox="1"/>
              <p:nvPr/>
            </p:nvSpPr>
            <p:spPr>
              <a:xfrm>
                <a:off x="962672" y="1705023"/>
                <a:ext cx="990752" cy="2847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67" dirty="0"/>
                  <a:t>Forget Gate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TextBox 142"/>
                <p:cNvSpPr txBox="1"/>
                <p:nvPr/>
              </p:nvSpPr>
              <p:spPr>
                <a:xfrm>
                  <a:off x="977099" y="2832701"/>
                  <a:ext cx="465752" cy="29354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867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67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sz="1867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867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67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en-US" sz="1867" dirty="0"/>
                </a:p>
              </p:txBody>
            </p:sp>
          </mc:Choice>
          <mc:Fallback xmlns="">
            <p:sp>
              <p:nvSpPr>
                <p:cNvPr id="143" name="TextBox 1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7099" y="2832701"/>
                  <a:ext cx="465752" cy="293542"/>
                </a:xfrm>
                <a:prstGeom prst="rect">
                  <a:avLst/>
                </a:prstGeom>
                <a:blipFill>
                  <a:blip r:embed="rId8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Box 143"/>
              <p:cNvSpPr txBox="1"/>
              <p:nvPr/>
            </p:nvSpPr>
            <p:spPr>
              <a:xfrm>
                <a:off x="2228932" y="3754099"/>
                <a:ext cx="624979" cy="3913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67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67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1867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67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867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1867" dirty="0"/>
              </a:p>
            </p:txBody>
          </p:sp>
        </mc:Choice>
        <mc:Fallback xmlns="">
          <p:sp>
            <p:nvSpPr>
              <p:cNvPr id="144" name="TextBox 1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932" y="3754099"/>
                <a:ext cx="624979" cy="391389"/>
              </a:xfrm>
              <a:prstGeom prst="rect">
                <a:avLst/>
              </a:prstGeom>
              <a:blipFill>
                <a:blip r:embed="rId9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/>
              <p:cNvSpPr txBox="1"/>
              <p:nvPr/>
            </p:nvSpPr>
            <p:spPr>
              <a:xfrm>
                <a:off x="3198588" y="3802882"/>
                <a:ext cx="562590" cy="3913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67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67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p>
                          <m:r>
                            <a:rPr lang="en-US" sz="1867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67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867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1867" dirty="0"/>
              </a:p>
            </p:txBody>
          </p:sp>
        </mc:Choice>
        <mc:Fallback xmlns="">
          <p:sp>
            <p:nvSpPr>
              <p:cNvPr id="145" name="TextBox 1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8588" y="3802882"/>
                <a:ext cx="562590" cy="39138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8" name="Group 147"/>
          <p:cNvGrpSpPr/>
          <p:nvPr/>
        </p:nvGrpSpPr>
        <p:grpSpPr>
          <a:xfrm>
            <a:off x="2534996" y="3540460"/>
            <a:ext cx="3975717" cy="1868293"/>
            <a:chOff x="1901247" y="2655345"/>
            <a:chExt cx="2981788" cy="1401220"/>
          </a:xfrm>
        </p:grpSpPr>
        <p:grpSp>
          <p:nvGrpSpPr>
            <p:cNvPr id="142" name="Group 141"/>
            <p:cNvGrpSpPr/>
            <p:nvPr/>
          </p:nvGrpSpPr>
          <p:grpSpPr>
            <a:xfrm>
              <a:off x="1901247" y="2655345"/>
              <a:ext cx="2981788" cy="1401220"/>
              <a:chOff x="1901247" y="2655345"/>
              <a:chExt cx="2981788" cy="1401220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3208219" y="3267731"/>
                <a:ext cx="501387" cy="274970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FC</a:t>
                </a: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3208219" y="3126620"/>
                <a:ext cx="501387" cy="12982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cxnSp>
            <p:nvCxnSpPr>
              <p:cNvPr id="77" name="Elbow Connector 76"/>
              <p:cNvCxnSpPr>
                <a:stCxn id="45" idx="0"/>
                <a:endCxn id="70" idx="4"/>
              </p:cNvCxnSpPr>
              <p:nvPr/>
            </p:nvCxnSpPr>
            <p:spPr>
              <a:xfrm rot="5400000" flipH="1" flipV="1">
                <a:off x="3723016" y="2391241"/>
                <a:ext cx="471276" cy="999483"/>
              </a:xfrm>
              <a:prstGeom prst="bentConnector3">
                <a:avLst>
                  <a:gd name="adj1" fmla="val 50000"/>
                </a:avLst>
              </a:pr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100" name="Straight Arrow Connector 99"/>
              <p:cNvCxnSpPr/>
              <p:nvPr/>
            </p:nvCxnSpPr>
            <p:spPr>
              <a:xfrm flipH="1" flipV="1">
                <a:off x="3456067" y="3552232"/>
                <a:ext cx="2498" cy="349742"/>
              </a:xfrm>
              <a:prstGeom prst="straightConnector1">
                <a:avLst/>
              </a:pr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113" name="Straight Arrow Connector 112"/>
              <p:cNvCxnSpPr/>
              <p:nvPr/>
            </p:nvCxnSpPr>
            <p:spPr>
              <a:xfrm>
                <a:off x="2911990" y="4050921"/>
                <a:ext cx="696602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3" name="Straight Arrow Connector 122"/>
              <p:cNvCxnSpPr/>
              <p:nvPr/>
            </p:nvCxnSpPr>
            <p:spPr>
              <a:xfrm>
                <a:off x="1901247" y="3892749"/>
                <a:ext cx="1568751" cy="4160"/>
              </a:xfrm>
              <a:prstGeom prst="straightConnector1">
                <a:avLst/>
              </a:pr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5" name="Straight Arrow Connector 124"/>
              <p:cNvCxnSpPr/>
              <p:nvPr/>
            </p:nvCxnSpPr>
            <p:spPr>
              <a:xfrm flipV="1">
                <a:off x="3591530" y="3558455"/>
                <a:ext cx="0" cy="498110"/>
              </a:xfrm>
              <a:prstGeom prst="straightConnector1">
                <a:avLst/>
              </a:pr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/>
            </p:spPr>
          </p:cxnSp>
          <p:sp>
            <p:nvSpPr>
              <p:cNvPr id="136" name="TextBox 135"/>
              <p:cNvSpPr txBox="1"/>
              <p:nvPr/>
            </p:nvSpPr>
            <p:spPr>
              <a:xfrm>
                <a:off x="3838037" y="2924534"/>
                <a:ext cx="1044998" cy="2847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67" dirty="0"/>
                  <a:t>Output Gate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TextBox 145"/>
                <p:cNvSpPr txBox="1"/>
                <p:nvPr/>
              </p:nvSpPr>
              <p:spPr>
                <a:xfrm>
                  <a:off x="3059645" y="2834820"/>
                  <a:ext cx="458106" cy="29354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867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67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p>
                            <m:r>
                              <a:rPr lang="en-US" sz="1867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867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67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en-US" sz="1867" dirty="0"/>
                </a:p>
              </p:txBody>
            </p:sp>
          </mc:Choice>
          <mc:Fallback xmlns="">
            <p:sp>
              <p:nvSpPr>
                <p:cNvPr id="146" name="TextBox 1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9645" y="2834820"/>
                  <a:ext cx="458106" cy="29354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38B8C7C3-4989-4B91-BE98-F363171016D5}"/>
                  </a:ext>
                </a:extLst>
              </p:cNvPr>
              <p:cNvSpPr txBox="1"/>
              <p:nvPr/>
            </p:nvSpPr>
            <p:spPr>
              <a:xfrm>
                <a:off x="7411281" y="3754642"/>
                <a:ext cx="4491445" cy="22535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𝑥𝑔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h𝑔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𝑥𝑓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h𝑓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𝑥𝑜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h𝑜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⊙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⊙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⊙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tanh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38B8C7C3-4989-4B91-BE98-F363171016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1281" y="3754642"/>
                <a:ext cx="4491445" cy="2253502"/>
              </a:xfrm>
              <a:prstGeom prst="rect">
                <a:avLst/>
              </a:prstGeom>
              <a:blipFill>
                <a:blip r:embed="rId12"/>
                <a:stretch>
                  <a:fillRect b="-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56C0F180-33CF-4E0D-B3F4-10D00E6B4398}"/>
              </a:ext>
            </a:extLst>
          </p:cNvPr>
          <p:cNvSpPr/>
          <p:nvPr/>
        </p:nvSpPr>
        <p:spPr>
          <a:xfrm>
            <a:off x="9601865" y="2334078"/>
            <a:ext cx="668516" cy="173096"/>
          </a:xfrm>
          <a:prstGeom prst="rect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348D8E-E769-4E89-B103-A20763EBA3A3}"/>
              </a:ext>
            </a:extLst>
          </p:cNvPr>
          <p:cNvSpPr txBox="1"/>
          <p:nvPr/>
        </p:nvSpPr>
        <p:spPr>
          <a:xfrm>
            <a:off x="10279446" y="2153219"/>
            <a:ext cx="11801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Sigmoid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A938C0-0AE8-4B09-8EB2-49F3EDE5D9A8}"/>
              </a:ext>
            </a:extLst>
          </p:cNvPr>
          <p:cNvSpPr/>
          <p:nvPr/>
        </p:nvSpPr>
        <p:spPr>
          <a:xfrm>
            <a:off x="9601864" y="2716426"/>
            <a:ext cx="668516" cy="173096"/>
          </a:xfrm>
          <a:prstGeom prst="rect">
            <a:avLst/>
          </a:prstGeom>
          <a:solidFill>
            <a:schemeClr val="accent3"/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CA8489-7DAE-4A69-879A-96FC622B6DE0}"/>
              </a:ext>
            </a:extLst>
          </p:cNvPr>
          <p:cNvSpPr txBox="1"/>
          <p:nvPr/>
        </p:nvSpPr>
        <p:spPr>
          <a:xfrm>
            <a:off x="10320321" y="2542435"/>
            <a:ext cx="782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Tanh</a:t>
            </a:r>
          </a:p>
        </p:txBody>
      </p:sp>
    </p:spTree>
    <p:extLst>
      <p:ext uri="{BB962C8B-B14F-4D97-AF65-F5344CB8AC3E}">
        <p14:creationId xmlns:p14="http://schemas.microsoft.com/office/powerpoint/2010/main" val="2670095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AD2C8D04-263D-9589-1CFF-A5968D7C3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14" name="图片占位符 13" descr="People working in office">
            <a:extLst>
              <a:ext uri="{FF2B5EF4-FFF2-40B4-BE49-F238E27FC236}">
                <a16:creationId xmlns:a16="http://schemas.microsoft.com/office/drawing/2014/main" id="{496155F4-61B2-441D-9F16-788866450DA2}"/>
              </a:ext>
            </a:extLst>
          </p:cNvPr>
          <p:cNvPicPr>
            <a:picLocks noGrp="1" noChangeAspect="1"/>
          </p:cNvPicPr>
          <p:nvPr>
            <p:ph type="pic" sz="quarter" idx="49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pic>
        <p:nvPicPr>
          <p:cNvPr id="16" name="图片占位符 15" descr="People in an office discussing work over a laptop&#10;">
            <a:extLst>
              <a:ext uri="{FF2B5EF4-FFF2-40B4-BE49-F238E27FC236}">
                <a16:creationId xmlns:a16="http://schemas.microsoft.com/office/drawing/2014/main" id="{BCD5762E-DD49-42B3-9CA8-46A4AD7193E2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pic>
        <p:nvPicPr>
          <p:cNvPr id="18" name="图片占位符 17" descr="Layout of website design sketches on white paper">
            <a:extLst>
              <a:ext uri="{FF2B5EF4-FFF2-40B4-BE49-F238E27FC236}">
                <a16:creationId xmlns:a16="http://schemas.microsoft.com/office/drawing/2014/main" id="{1051CD21-1408-4D13-BF0B-0D7013AD2D0C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993E4D5-4AD0-4740-096D-6822944C8FF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096000" y="3093990"/>
            <a:ext cx="4247072" cy="1879791"/>
          </a:xfrm>
        </p:spPr>
        <p:txBody>
          <a:bodyPr/>
          <a:lstStyle/>
          <a:p>
            <a:r>
              <a:rPr lang="en-US" dirty="0"/>
              <a:t>Edgar Lobaton</a:t>
            </a:r>
          </a:p>
          <a:p>
            <a:pPr lvl="0"/>
            <a:r>
              <a:rPr lang="en-US" dirty="0"/>
              <a:t>edgar.lobaton@ncsu.edu</a:t>
            </a:r>
          </a:p>
          <a:p>
            <a:pPr lvl="0"/>
            <a:r>
              <a:rPr lang="en-US" dirty="0"/>
              <a:t>https://research.ece.ncsu.edu/aros/</a:t>
            </a:r>
          </a:p>
        </p:txBody>
      </p:sp>
      <p:pic>
        <p:nvPicPr>
          <p:cNvPr id="28" name="Picture Placeholder 27" descr="Businesswoman reviewing sticky notes on a wall">
            <a:extLst>
              <a:ext uri="{FF2B5EF4-FFF2-40B4-BE49-F238E27FC236}">
                <a16:creationId xmlns:a16="http://schemas.microsoft.com/office/drawing/2014/main" id="{B746A775-E65C-70F6-9DB4-E51F7F2DAECE}"/>
              </a:ext>
            </a:extLst>
          </p:cNvPr>
          <p:cNvPicPr>
            <a:picLocks noGrp="1" noChangeAspect="1"/>
          </p:cNvPicPr>
          <p:nvPr>
            <p:ph type="pic" sz="quarter" idx="50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29279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Custom 9">
      <a:dk1>
        <a:srgbClr val="000000"/>
      </a:dk1>
      <a:lt1>
        <a:srgbClr val="FFFFFF"/>
      </a:lt1>
      <a:dk2>
        <a:srgbClr val="0F253E"/>
      </a:dk2>
      <a:lt2>
        <a:srgbClr val="E7E6E6"/>
      </a:lt2>
      <a:accent1>
        <a:srgbClr val="4472C4"/>
      </a:accent1>
      <a:accent2>
        <a:srgbClr val="B83803"/>
      </a:accent2>
      <a:accent3>
        <a:srgbClr val="DCD3CC"/>
      </a:accent3>
      <a:accent4>
        <a:srgbClr val="F79320"/>
      </a:accent4>
      <a:accent5>
        <a:srgbClr val="44668D"/>
      </a:accent5>
      <a:accent6>
        <a:srgbClr val="0F253E"/>
      </a:accent6>
      <a:hlink>
        <a:srgbClr val="AEC0D9"/>
      </a:hlink>
      <a:folHlink>
        <a:srgbClr val="B83903"/>
      </a:folHlink>
    </a:clrScheme>
    <a:fontScheme name="Custom 10">
      <a:majorFont>
        <a:latin typeface="Posterama Text Black"/>
        <a:ea typeface=""/>
        <a:cs typeface=""/>
      </a:majorFont>
      <a:minorFont>
        <a:latin typeface="Abad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marL="0" indent="0" algn="ctr">
          <a:lnSpc>
            <a:spcPct val="100000"/>
          </a:lnSpc>
          <a:spcBef>
            <a:spcPts val="0"/>
          </a:spcBef>
          <a:buFontTx/>
          <a:buNone/>
          <a:defRPr sz="1800" smtClean="0">
            <a:solidFill>
              <a:prstClr val="white"/>
            </a:solidFill>
            <a:latin typeface="Posterama" panose="020B0504020200020000" pitchFamily="34" charset="0"/>
            <a:ea typeface="微软雅黑"/>
            <a:cs typeface="Posterama" panose="020B0504020200020000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exagon presentation light - tm89027928_Win22_jx_v15" id="{E4F720B1-AC3A-441F-B00A-6ECF71D2AB0C}" vid="{71933BEE-9DD7-4D62-B50F-A654080E9C93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2C81503-9DEF-42F3-A99B-D5E0223E195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6F156100-9533-4411-B0C0-FA18F914F7B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6A4D1D3-B327-4D60-927D-26045FF4AF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light</Template>
  <TotalTime>3252</TotalTime>
  <Words>381</Words>
  <Application>Microsoft Office PowerPoint</Application>
  <PresentationFormat>Widescreen</PresentationFormat>
  <Paragraphs>138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等线</vt:lpstr>
      <vt:lpstr>Abadi</vt:lpstr>
      <vt:lpstr>Albany AMT</vt:lpstr>
      <vt:lpstr>Arial</vt:lpstr>
      <vt:lpstr>Calibri</vt:lpstr>
      <vt:lpstr>Cambria Math</vt:lpstr>
      <vt:lpstr>Posterama Text Black</vt:lpstr>
      <vt:lpstr>Posterama Text SemiBold</vt:lpstr>
      <vt:lpstr>Wingdings</vt:lpstr>
      <vt:lpstr>Office 主题​​</vt:lpstr>
      <vt:lpstr>Deep Learning with Python Recurrent Neural Network (RNN)</vt:lpstr>
      <vt:lpstr>Sequential Data</vt:lpstr>
      <vt:lpstr>Recurring Neural Networks (RNNs)</vt:lpstr>
      <vt:lpstr>Variants of RNNs</vt:lpstr>
      <vt:lpstr>Training RNNs</vt:lpstr>
      <vt:lpstr>Long Short-Term Memory (LSTM)</vt:lpstr>
      <vt:lpstr>Long Short-Term Memory (LSTM)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Edgar Lobaton</dc:creator>
  <cp:lastModifiedBy>Edgar J Lobaton</cp:lastModifiedBy>
  <cp:revision>8</cp:revision>
  <dcterms:created xsi:type="dcterms:W3CDTF">2023-07-29T11:29:10Z</dcterms:created>
  <dcterms:modified xsi:type="dcterms:W3CDTF">2024-07-17T14:46:46Z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