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c3ad5f42c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fc3ad5f42c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c3ad5f42c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c3ad5f42c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c3ad5f42c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c3ad5f42c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c3ad5f42c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c3ad5f42c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iscoursemap.retool.com/apps/a8ea5b26-8745-11ef-9a25-5bbe01d66544/Team%201%20-%20Auto%20Trader%20Prorotype%20GUI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an Auto Trader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Lobenstein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 Pierce McCarty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Brendan Gross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Introduction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Trading </a:t>
            </a:r>
            <a:r>
              <a:rPr lang="en"/>
              <a:t>Application</a:t>
            </a:r>
            <a:r>
              <a:rPr lang="en"/>
              <a:t> with the ability to trade manually or automatically based on user defined strategies.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Receives live data via Rest API and submits trades using a third party broker API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Interactable GUI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View Portfolio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View, purchase, and sell stocks, crypto, etc.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Start and stop Auto Trading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Create new strategies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3750" y="3869025"/>
            <a:ext cx="4328226" cy="108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550" y="2335850"/>
            <a:ext cx="3474862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0" l="5356" r="0" t="0"/>
          <a:stretch/>
        </p:blipFill>
        <p:spPr>
          <a:xfrm>
            <a:off x="311725" y="1681000"/>
            <a:ext cx="8577700" cy="15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Taapi.IO API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Free access to live data and indicators of stocks, ETFs, Crypto, and more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Easy implementation into python project using REST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Limited request rate, scalable by purchasing higher request rate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50" y="1549050"/>
            <a:ext cx="1828876" cy="182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4297" y="2446283"/>
            <a:ext cx="1828875" cy="215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GUI/Demo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Plan to use the Tkinter library to build the GUI in Python.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 previous front end development experience makes it easier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Demo / Prototype</a:t>
            </a:r>
            <a:r>
              <a:rPr lang="en"/>
              <a:t> 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638" y="1657300"/>
            <a:ext cx="3040673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