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E5EC4-8FB8-8664-7DAA-19A8D885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3DF60-2BA3-792C-A232-AE15B87C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49D3E-F95F-AD15-9F86-76B5018F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C5A7-93AC-082A-78BF-E682477F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E8BBC-B1AB-4115-7B44-43E14F33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2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C6706-AAB7-9CAC-9965-B7D83D48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12FE3-C5E5-E525-8D6D-5D2B8145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48C3F-0F5C-D9AA-F6E8-2009DBB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B0295-EE4A-3092-0992-9C307DA3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1EAAC-AC1D-2C8F-7394-F16E2DA3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7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611BF5-98DB-258D-C37C-E9BEABF3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F2738-658E-1433-A8A3-014D47DC3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B5196-6AA6-F99A-A82A-EAFDA571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4EDD6-8439-730C-A211-7E19089A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DCD90-F3F8-7CCE-B3A6-E1920A26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F8E7-A08D-4086-F84F-387BD565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504BD-8CBC-4DDB-82D3-4275548C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45911-7440-1C65-F4E3-9611A6D9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B0786-F6B9-0579-BEFA-D3037F97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ACB7C-C76B-E193-9636-42827AC5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2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50A0-12B5-2372-1AD5-C9AC44CC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3DF58-F6BE-8923-BB68-388A0133B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18AF5-B8D2-E1F4-2A5E-BF2959B8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5E8F9-BFD3-D5A6-1750-638B81DC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BE4D7-CBB0-56CE-A377-986A1FBB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52D28-E3CE-476E-7A2B-25694F02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0A219-17FB-91A9-F152-89CBA89F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E1949-CA15-6AD3-1B7F-59CDD582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B359C-7B90-400F-5FFD-D0B29FE4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32BA4-9A47-1EFD-DA5F-68A21B9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8C49F-C203-0B92-5C39-C0C52FC5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3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ECAD-E147-3062-D5C6-A6950A9B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9ECD4-34E2-4086-EDE6-F2DE8B39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601A5-DB8C-F113-B9BC-DBDFBD8FB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9F677-1D3E-ED6B-6E01-85F4E55AB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E96CD-73E6-40C9-3332-263EF93AF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6C3BDC-19ED-3AFC-908E-B9131527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1AA49D-8E54-05B4-B220-3AFE5003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AC60D8-BE6B-99E2-21BB-9B7E7256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3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B6BAB-C395-B13F-5763-E946ACD0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2B0D3E-DF08-62B3-012F-E5AD83BB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C028E1-80D9-BC9C-F459-A9560348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8E690-18E6-2964-6828-C2DAE4B1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4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2C5F11-CDEB-C52B-3E0D-A582BFBC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AB2C0-0E5B-B5FD-DBA3-60930FA9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2F1B3D-BB1F-286F-DFE1-CFD20B0D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9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AC3E4-AB8F-BA1C-C4B9-A60BAA70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1F6CE-6F6B-607F-AE1D-3E341F0D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44348-5990-D008-2B08-D8304406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FFF51-D198-F4F3-AFF1-C1605606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BAC15-8E62-A9DF-E761-C6103509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A3A84-7786-CA72-E4A8-94B0B462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796EB-EC0C-162F-A32C-2B033217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DC06B3-30E6-C6F9-9FD3-56A0D4BC6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739D1-7326-4836-3E38-8D2A3D0AE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F4288-FA1F-52DF-C1F3-7A1E0152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A80C4-43B5-CF92-583C-4F285A7C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23696-105D-8F58-6A24-87AAD629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4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B02D7-63BA-9CB6-1804-115761D0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7664F-BAE8-2B02-7CEF-980377C2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FB887-B536-F256-F5A5-D67435B74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DEF9-B360-4AEC-9448-778AD7E55B8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7360F-4D36-AC35-C82B-FB7DBC9A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4688-B772-CD75-47F8-A5BAE3318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0FB4-4E38-48D5-AA4E-2D14B8455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BB73E2-BCE2-FD64-A760-D567772B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84"/>
            <a:ext cx="12192000" cy="3608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A8EFBC-D0C0-4C2F-28F4-00E888122719}"/>
              </a:ext>
            </a:extLst>
          </p:cNvPr>
          <p:cNvSpPr/>
          <p:nvPr/>
        </p:nvSpPr>
        <p:spPr>
          <a:xfrm>
            <a:off x="0" y="-9000"/>
            <a:ext cx="12192000" cy="6876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9C6EF7B-9463-1038-5628-3B0755D53CFF}"/>
              </a:ext>
            </a:extLst>
          </p:cNvPr>
          <p:cNvGrpSpPr/>
          <p:nvPr/>
        </p:nvGrpSpPr>
        <p:grpSpPr>
          <a:xfrm>
            <a:off x="896006" y="2708857"/>
            <a:ext cx="900000" cy="900000"/>
            <a:chOff x="896006" y="2708857"/>
            <a:chExt cx="900000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890507B-FE75-8B00-02C6-3F0F02F84E27}"/>
                </a:ext>
              </a:extLst>
            </p:cNvPr>
            <p:cNvSpPr/>
            <p:nvPr/>
          </p:nvSpPr>
          <p:spPr>
            <a:xfrm>
              <a:off x="896006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도시">
              <a:extLst>
                <a:ext uri="{FF2B5EF4-FFF2-40B4-BE49-F238E27FC236}">
                  <a16:creationId xmlns:a16="http://schemas.microsoft.com/office/drawing/2014/main" id="{0D0B6BAC-2874-F268-A94C-396CBE8D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6006" y="2779807"/>
              <a:ext cx="720000" cy="7200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BC603B-A1AE-D216-69B9-14623F7D2508}"/>
              </a:ext>
            </a:extLst>
          </p:cNvPr>
          <p:cNvGrpSpPr/>
          <p:nvPr/>
        </p:nvGrpSpPr>
        <p:grpSpPr>
          <a:xfrm>
            <a:off x="3210484" y="2689807"/>
            <a:ext cx="900000" cy="900000"/>
            <a:chOff x="3210484" y="2689807"/>
            <a:chExt cx="900000" cy="90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40C9D4A-BB04-D272-A7CF-DD4F3E03BF84}"/>
                </a:ext>
              </a:extLst>
            </p:cNvPr>
            <p:cNvSpPr/>
            <p:nvPr/>
          </p:nvSpPr>
          <p:spPr>
            <a:xfrm>
              <a:off x="3210484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랩톱">
              <a:extLst>
                <a:ext uri="{FF2B5EF4-FFF2-40B4-BE49-F238E27FC236}">
                  <a16:creationId xmlns:a16="http://schemas.microsoft.com/office/drawing/2014/main" id="{2D64E442-4783-F4D7-A3E8-1B26E3BE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9843" y="2764243"/>
              <a:ext cx="720000" cy="72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0EFD33-A91F-90C0-3F34-2B304E7520D2}"/>
              </a:ext>
            </a:extLst>
          </p:cNvPr>
          <p:cNvGrpSpPr/>
          <p:nvPr/>
        </p:nvGrpSpPr>
        <p:grpSpPr>
          <a:xfrm>
            <a:off x="5524962" y="2708857"/>
            <a:ext cx="900000" cy="900000"/>
            <a:chOff x="5524962" y="2708857"/>
            <a:chExt cx="900000" cy="90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7C2C67-1457-95B4-74CA-F0E390FF922A}"/>
                </a:ext>
              </a:extLst>
            </p:cNvPr>
            <p:cNvSpPr/>
            <p:nvPr/>
          </p:nvSpPr>
          <p:spPr>
            <a:xfrm>
              <a:off x="5524962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상향 추세가 있는 막대 그래프">
              <a:extLst>
                <a:ext uri="{FF2B5EF4-FFF2-40B4-BE49-F238E27FC236}">
                  <a16:creationId xmlns:a16="http://schemas.microsoft.com/office/drawing/2014/main" id="{A5ECCC95-6D08-A41D-5048-33BA8587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14961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029C1-FFC0-D27A-0044-E034DA426A5B}"/>
              </a:ext>
            </a:extLst>
          </p:cNvPr>
          <p:cNvGrpSpPr/>
          <p:nvPr/>
        </p:nvGrpSpPr>
        <p:grpSpPr>
          <a:xfrm>
            <a:off x="7839439" y="2708857"/>
            <a:ext cx="900000" cy="900000"/>
            <a:chOff x="7839439" y="2708857"/>
            <a:chExt cx="900000" cy="900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CCCD965-6CFB-F014-C1DE-DDBAD8AFE292}"/>
                </a:ext>
              </a:extLst>
            </p:cNvPr>
            <p:cNvSpPr/>
            <p:nvPr/>
          </p:nvSpPr>
          <p:spPr>
            <a:xfrm>
              <a:off x="7839439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목표 대상 그룹">
              <a:extLst>
                <a:ext uri="{FF2B5EF4-FFF2-40B4-BE49-F238E27FC236}">
                  <a16:creationId xmlns:a16="http://schemas.microsoft.com/office/drawing/2014/main" id="{B3F58633-1AAA-50EE-FD21-C0E2AF54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9439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9BA493-A3C3-C98F-4C16-3D5DFF44F4DB}"/>
              </a:ext>
            </a:extLst>
          </p:cNvPr>
          <p:cNvGrpSpPr/>
          <p:nvPr/>
        </p:nvGrpSpPr>
        <p:grpSpPr>
          <a:xfrm>
            <a:off x="10153916" y="2689807"/>
            <a:ext cx="900000" cy="900000"/>
            <a:chOff x="10153916" y="2689807"/>
            <a:chExt cx="900000" cy="900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834C0F-A0B0-74B3-18D0-4090775BD094}"/>
                </a:ext>
              </a:extLst>
            </p:cNvPr>
            <p:cNvSpPr/>
            <p:nvPr/>
          </p:nvSpPr>
          <p:spPr>
            <a:xfrm>
              <a:off x="10153916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래픽 28" descr="콜 센터">
              <a:extLst>
                <a:ext uri="{FF2B5EF4-FFF2-40B4-BE49-F238E27FC236}">
                  <a16:creationId xmlns:a16="http://schemas.microsoft.com/office/drawing/2014/main" id="{D3DFA952-CFD3-68A4-AC4E-2528B647E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43916" y="2779807"/>
              <a:ext cx="720000" cy="720000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3D5693-2A14-1C67-F47B-6E11238E7131}"/>
              </a:ext>
            </a:extLst>
          </p:cNvPr>
          <p:cNvCxnSpPr>
            <a:cxnSpLocks/>
          </p:cNvCxnSpPr>
          <p:nvPr/>
        </p:nvCxnSpPr>
        <p:spPr>
          <a:xfrm flipV="1">
            <a:off x="1796006" y="3149332"/>
            <a:ext cx="1410485" cy="952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F9877D-F5AF-700A-8485-947BA7D54B27}"/>
              </a:ext>
            </a:extLst>
          </p:cNvPr>
          <p:cNvCxnSpPr/>
          <p:nvPr/>
        </p:nvCxnSpPr>
        <p:spPr>
          <a:xfrm flipV="1">
            <a:off x="4109202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5BEEF4E-7503-0C8C-10A0-3464DCD92511}"/>
              </a:ext>
            </a:extLst>
          </p:cNvPr>
          <p:cNvCxnSpPr/>
          <p:nvPr/>
        </p:nvCxnSpPr>
        <p:spPr>
          <a:xfrm flipV="1">
            <a:off x="6420968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73E56D-168B-6088-382E-0D2AECCF90C7}"/>
              </a:ext>
            </a:extLst>
          </p:cNvPr>
          <p:cNvCxnSpPr/>
          <p:nvPr/>
        </p:nvCxnSpPr>
        <p:spPr>
          <a:xfrm flipV="1">
            <a:off x="8739439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DBC18-931C-A4C4-07DA-6B53978AC1C5}"/>
              </a:ext>
            </a:extLst>
          </p:cNvPr>
          <p:cNvSpPr txBox="1"/>
          <p:nvPr/>
        </p:nvSpPr>
        <p:spPr>
          <a:xfrm>
            <a:off x="4701215" y="424255"/>
            <a:ext cx="254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  </a:t>
            </a:r>
            <a:r>
              <a:rPr lang="ko-KR" altLang="en-US" sz="7200" b="1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6339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BB73E2-BCE2-FD64-A760-D567772B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84"/>
            <a:ext cx="12192000" cy="3608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A8EFBC-D0C0-4C2F-28F4-00E888122719}"/>
              </a:ext>
            </a:extLst>
          </p:cNvPr>
          <p:cNvSpPr/>
          <p:nvPr/>
        </p:nvSpPr>
        <p:spPr>
          <a:xfrm>
            <a:off x="0" y="-9000"/>
            <a:ext cx="12192000" cy="6876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9C6EF7B-9463-1038-5628-3B0755D53CFF}"/>
              </a:ext>
            </a:extLst>
          </p:cNvPr>
          <p:cNvGrpSpPr/>
          <p:nvPr/>
        </p:nvGrpSpPr>
        <p:grpSpPr>
          <a:xfrm>
            <a:off x="170669" y="2339332"/>
            <a:ext cx="1620000" cy="1620000"/>
            <a:chOff x="896006" y="2708857"/>
            <a:chExt cx="900000" cy="900000"/>
          </a:xfrm>
          <a:solidFill>
            <a:schemeClr val="bg1"/>
          </a:soli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890507B-FE75-8B00-02C6-3F0F02F84E27}"/>
                </a:ext>
              </a:extLst>
            </p:cNvPr>
            <p:cNvSpPr/>
            <p:nvPr/>
          </p:nvSpPr>
          <p:spPr>
            <a:xfrm>
              <a:off x="896006" y="2708857"/>
              <a:ext cx="900000" cy="90000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도시">
              <a:extLst>
                <a:ext uri="{FF2B5EF4-FFF2-40B4-BE49-F238E27FC236}">
                  <a16:creationId xmlns:a16="http://schemas.microsoft.com/office/drawing/2014/main" id="{0D0B6BAC-2874-F268-A94C-396CBE8D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6006" y="2779807"/>
              <a:ext cx="720000" cy="7200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BC603B-A1AE-D216-69B9-14623F7D2508}"/>
              </a:ext>
            </a:extLst>
          </p:cNvPr>
          <p:cNvGrpSpPr/>
          <p:nvPr/>
        </p:nvGrpSpPr>
        <p:grpSpPr>
          <a:xfrm>
            <a:off x="3210484" y="2689807"/>
            <a:ext cx="900000" cy="900000"/>
            <a:chOff x="3210484" y="2689807"/>
            <a:chExt cx="900000" cy="90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40C9D4A-BB04-D272-A7CF-DD4F3E03BF84}"/>
                </a:ext>
              </a:extLst>
            </p:cNvPr>
            <p:cNvSpPr/>
            <p:nvPr/>
          </p:nvSpPr>
          <p:spPr>
            <a:xfrm>
              <a:off x="3210484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랩톱">
              <a:extLst>
                <a:ext uri="{FF2B5EF4-FFF2-40B4-BE49-F238E27FC236}">
                  <a16:creationId xmlns:a16="http://schemas.microsoft.com/office/drawing/2014/main" id="{2D64E442-4783-F4D7-A3E8-1B26E3BE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9843" y="2764243"/>
              <a:ext cx="720000" cy="72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0EFD33-A91F-90C0-3F34-2B304E7520D2}"/>
              </a:ext>
            </a:extLst>
          </p:cNvPr>
          <p:cNvGrpSpPr/>
          <p:nvPr/>
        </p:nvGrpSpPr>
        <p:grpSpPr>
          <a:xfrm>
            <a:off x="5524962" y="2708857"/>
            <a:ext cx="900000" cy="900000"/>
            <a:chOff x="5524962" y="2708857"/>
            <a:chExt cx="900000" cy="90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7C2C67-1457-95B4-74CA-F0E390FF922A}"/>
                </a:ext>
              </a:extLst>
            </p:cNvPr>
            <p:cNvSpPr/>
            <p:nvPr/>
          </p:nvSpPr>
          <p:spPr>
            <a:xfrm>
              <a:off x="5524962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상향 추세가 있는 막대 그래프">
              <a:extLst>
                <a:ext uri="{FF2B5EF4-FFF2-40B4-BE49-F238E27FC236}">
                  <a16:creationId xmlns:a16="http://schemas.microsoft.com/office/drawing/2014/main" id="{A5ECCC95-6D08-A41D-5048-33BA8587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14961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029C1-FFC0-D27A-0044-E034DA426A5B}"/>
              </a:ext>
            </a:extLst>
          </p:cNvPr>
          <p:cNvGrpSpPr/>
          <p:nvPr/>
        </p:nvGrpSpPr>
        <p:grpSpPr>
          <a:xfrm>
            <a:off x="7839439" y="2708857"/>
            <a:ext cx="900000" cy="900000"/>
            <a:chOff x="7839439" y="2708857"/>
            <a:chExt cx="900000" cy="900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CCCD965-6CFB-F014-C1DE-DDBAD8AFE292}"/>
                </a:ext>
              </a:extLst>
            </p:cNvPr>
            <p:cNvSpPr/>
            <p:nvPr/>
          </p:nvSpPr>
          <p:spPr>
            <a:xfrm>
              <a:off x="7839439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목표 대상 그룹">
              <a:extLst>
                <a:ext uri="{FF2B5EF4-FFF2-40B4-BE49-F238E27FC236}">
                  <a16:creationId xmlns:a16="http://schemas.microsoft.com/office/drawing/2014/main" id="{B3F58633-1AAA-50EE-FD21-C0E2AF54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9439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9BA493-A3C3-C98F-4C16-3D5DFF44F4DB}"/>
              </a:ext>
            </a:extLst>
          </p:cNvPr>
          <p:cNvGrpSpPr/>
          <p:nvPr/>
        </p:nvGrpSpPr>
        <p:grpSpPr>
          <a:xfrm>
            <a:off x="10153916" y="2689807"/>
            <a:ext cx="900000" cy="900000"/>
            <a:chOff x="10153916" y="2689807"/>
            <a:chExt cx="900000" cy="900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834C0F-A0B0-74B3-18D0-4090775BD094}"/>
                </a:ext>
              </a:extLst>
            </p:cNvPr>
            <p:cNvSpPr/>
            <p:nvPr/>
          </p:nvSpPr>
          <p:spPr>
            <a:xfrm>
              <a:off x="10153916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래픽 28" descr="콜 센터">
              <a:extLst>
                <a:ext uri="{FF2B5EF4-FFF2-40B4-BE49-F238E27FC236}">
                  <a16:creationId xmlns:a16="http://schemas.microsoft.com/office/drawing/2014/main" id="{D3DFA952-CFD3-68A4-AC4E-2528B647E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43916" y="2779807"/>
              <a:ext cx="720000" cy="720000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3D5693-2A14-1C67-F47B-6E11238E7131}"/>
              </a:ext>
            </a:extLst>
          </p:cNvPr>
          <p:cNvCxnSpPr>
            <a:cxnSpLocks/>
          </p:cNvCxnSpPr>
          <p:nvPr/>
        </p:nvCxnSpPr>
        <p:spPr>
          <a:xfrm flipV="1">
            <a:off x="1796006" y="3149332"/>
            <a:ext cx="1410485" cy="952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F9877D-F5AF-700A-8485-947BA7D54B27}"/>
              </a:ext>
            </a:extLst>
          </p:cNvPr>
          <p:cNvCxnSpPr/>
          <p:nvPr/>
        </p:nvCxnSpPr>
        <p:spPr>
          <a:xfrm flipV="1">
            <a:off x="4109202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5BEEF4E-7503-0C8C-10A0-3464DCD92511}"/>
              </a:ext>
            </a:extLst>
          </p:cNvPr>
          <p:cNvCxnSpPr/>
          <p:nvPr/>
        </p:nvCxnSpPr>
        <p:spPr>
          <a:xfrm flipV="1">
            <a:off x="6420968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73E56D-168B-6088-382E-0D2AECCF90C7}"/>
              </a:ext>
            </a:extLst>
          </p:cNvPr>
          <p:cNvCxnSpPr/>
          <p:nvPr/>
        </p:nvCxnSpPr>
        <p:spPr>
          <a:xfrm flipV="1">
            <a:off x="8739439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DBC18-931C-A4C4-07DA-6B53978AC1C5}"/>
              </a:ext>
            </a:extLst>
          </p:cNvPr>
          <p:cNvSpPr txBox="1"/>
          <p:nvPr/>
        </p:nvSpPr>
        <p:spPr>
          <a:xfrm>
            <a:off x="4701215" y="424255"/>
            <a:ext cx="254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  </a:t>
            </a:r>
            <a:r>
              <a:rPr lang="ko-KR" altLang="en-US" sz="7200" b="1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1463345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BB73E2-BCE2-FD64-A760-D567772B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84"/>
            <a:ext cx="12192000" cy="3608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A8EFBC-D0C0-4C2F-28F4-00E888122719}"/>
              </a:ext>
            </a:extLst>
          </p:cNvPr>
          <p:cNvSpPr/>
          <p:nvPr/>
        </p:nvSpPr>
        <p:spPr>
          <a:xfrm>
            <a:off x="0" y="-9000"/>
            <a:ext cx="12192000" cy="6876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9C6EF7B-9463-1038-5628-3B0755D53CFF}"/>
              </a:ext>
            </a:extLst>
          </p:cNvPr>
          <p:cNvGrpSpPr/>
          <p:nvPr/>
        </p:nvGrpSpPr>
        <p:grpSpPr>
          <a:xfrm>
            <a:off x="896006" y="2708857"/>
            <a:ext cx="900000" cy="900000"/>
            <a:chOff x="896006" y="2708857"/>
            <a:chExt cx="900000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890507B-FE75-8B00-02C6-3F0F02F84E27}"/>
                </a:ext>
              </a:extLst>
            </p:cNvPr>
            <p:cNvSpPr/>
            <p:nvPr/>
          </p:nvSpPr>
          <p:spPr>
            <a:xfrm>
              <a:off x="896006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도시">
              <a:extLst>
                <a:ext uri="{FF2B5EF4-FFF2-40B4-BE49-F238E27FC236}">
                  <a16:creationId xmlns:a16="http://schemas.microsoft.com/office/drawing/2014/main" id="{0D0B6BAC-2874-F268-A94C-396CBE8D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6006" y="2779807"/>
              <a:ext cx="720000" cy="7200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BC603B-A1AE-D216-69B9-14623F7D2508}"/>
              </a:ext>
            </a:extLst>
          </p:cNvPr>
          <p:cNvGrpSpPr/>
          <p:nvPr/>
        </p:nvGrpSpPr>
        <p:grpSpPr>
          <a:xfrm>
            <a:off x="2856877" y="2329807"/>
            <a:ext cx="1620000" cy="1620000"/>
            <a:chOff x="3210484" y="2689807"/>
            <a:chExt cx="900000" cy="900000"/>
          </a:xfrm>
          <a:solidFill>
            <a:schemeClr val="bg1"/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40C9D4A-BB04-D272-A7CF-DD4F3E03BF84}"/>
                </a:ext>
              </a:extLst>
            </p:cNvPr>
            <p:cNvSpPr/>
            <p:nvPr/>
          </p:nvSpPr>
          <p:spPr>
            <a:xfrm>
              <a:off x="3210484" y="2689807"/>
              <a:ext cx="900000" cy="90000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랩톱">
              <a:extLst>
                <a:ext uri="{FF2B5EF4-FFF2-40B4-BE49-F238E27FC236}">
                  <a16:creationId xmlns:a16="http://schemas.microsoft.com/office/drawing/2014/main" id="{2D64E442-4783-F4D7-A3E8-1B26E3BE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9843" y="2764243"/>
              <a:ext cx="720000" cy="72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0EFD33-A91F-90C0-3F34-2B304E7520D2}"/>
              </a:ext>
            </a:extLst>
          </p:cNvPr>
          <p:cNvGrpSpPr/>
          <p:nvPr/>
        </p:nvGrpSpPr>
        <p:grpSpPr>
          <a:xfrm>
            <a:off x="5524962" y="2708857"/>
            <a:ext cx="900000" cy="900000"/>
            <a:chOff x="5524962" y="2708857"/>
            <a:chExt cx="900000" cy="90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7C2C67-1457-95B4-74CA-F0E390FF922A}"/>
                </a:ext>
              </a:extLst>
            </p:cNvPr>
            <p:cNvSpPr/>
            <p:nvPr/>
          </p:nvSpPr>
          <p:spPr>
            <a:xfrm>
              <a:off x="5524962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상향 추세가 있는 막대 그래프">
              <a:extLst>
                <a:ext uri="{FF2B5EF4-FFF2-40B4-BE49-F238E27FC236}">
                  <a16:creationId xmlns:a16="http://schemas.microsoft.com/office/drawing/2014/main" id="{A5ECCC95-6D08-A41D-5048-33BA8587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14961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029C1-FFC0-D27A-0044-E034DA426A5B}"/>
              </a:ext>
            </a:extLst>
          </p:cNvPr>
          <p:cNvGrpSpPr/>
          <p:nvPr/>
        </p:nvGrpSpPr>
        <p:grpSpPr>
          <a:xfrm>
            <a:off x="7839439" y="2708857"/>
            <a:ext cx="900000" cy="900000"/>
            <a:chOff x="7839439" y="2708857"/>
            <a:chExt cx="900000" cy="900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CCCD965-6CFB-F014-C1DE-DDBAD8AFE292}"/>
                </a:ext>
              </a:extLst>
            </p:cNvPr>
            <p:cNvSpPr/>
            <p:nvPr/>
          </p:nvSpPr>
          <p:spPr>
            <a:xfrm>
              <a:off x="7839439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목표 대상 그룹">
              <a:extLst>
                <a:ext uri="{FF2B5EF4-FFF2-40B4-BE49-F238E27FC236}">
                  <a16:creationId xmlns:a16="http://schemas.microsoft.com/office/drawing/2014/main" id="{B3F58633-1AAA-50EE-FD21-C0E2AF54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9439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9BA493-A3C3-C98F-4C16-3D5DFF44F4DB}"/>
              </a:ext>
            </a:extLst>
          </p:cNvPr>
          <p:cNvGrpSpPr/>
          <p:nvPr/>
        </p:nvGrpSpPr>
        <p:grpSpPr>
          <a:xfrm>
            <a:off x="10153916" y="2689807"/>
            <a:ext cx="900000" cy="900000"/>
            <a:chOff x="10153916" y="2689807"/>
            <a:chExt cx="900000" cy="900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834C0F-A0B0-74B3-18D0-4090775BD094}"/>
                </a:ext>
              </a:extLst>
            </p:cNvPr>
            <p:cNvSpPr/>
            <p:nvPr/>
          </p:nvSpPr>
          <p:spPr>
            <a:xfrm>
              <a:off x="10153916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래픽 28" descr="콜 센터">
              <a:extLst>
                <a:ext uri="{FF2B5EF4-FFF2-40B4-BE49-F238E27FC236}">
                  <a16:creationId xmlns:a16="http://schemas.microsoft.com/office/drawing/2014/main" id="{D3DFA952-CFD3-68A4-AC4E-2528B647E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43916" y="2779807"/>
              <a:ext cx="720000" cy="720000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3D5693-2A14-1C67-F47B-6E11238E7131}"/>
              </a:ext>
            </a:extLst>
          </p:cNvPr>
          <p:cNvCxnSpPr>
            <a:cxnSpLocks/>
          </p:cNvCxnSpPr>
          <p:nvPr/>
        </p:nvCxnSpPr>
        <p:spPr>
          <a:xfrm flipV="1">
            <a:off x="1796006" y="3149332"/>
            <a:ext cx="1410485" cy="952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F9877D-F5AF-700A-8485-947BA7D54B27}"/>
              </a:ext>
            </a:extLst>
          </p:cNvPr>
          <p:cNvCxnSpPr/>
          <p:nvPr/>
        </p:nvCxnSpPr>
        <p:spPr>
          <a:xfrm flipV="1">
            <a:off x="4109202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5BEEF4E-7503-0C8C-10A0-3464DCD92511}"/>
              </a:ext>
            </a:extLst>
          </p:cNvPr>
          <p:cNvCxnSpPr/>
          <p:nvPr/>
        </p:nvCxnSpPr>
        <p:spPr>
          <a:xfrm flipV="1">
            <a:off x="6420968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73E56D-168B-6088-382E-0D2AECCF90C7}"/>
              </a:ext>
            </a:extLst>
          </p:cNvPr>
          <p:cNvCxnSpPr/>
          <p:nvPr/>
        </p:nvCxnSpPr>
        <p:spPr>
          <a:xfrm flipV="1">
            <a:off x="8739439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DBC18-931C-A4C4-07DA-6B53978AC1C5}"/>
              </a:ext>
            </a:extLst>
          </p:cNvPr>
          <p:cNvSpPr txBox="1"/>
          <p:nvPr/>
        </p:nvSpPr>
        <p:spPr>
          <a:xfrm>
            <a:off x="4701215" y="424255"/>
            <a:ext cx="254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  </a:t>
            </a:r>
            <a:r>
              <a:rPr lang="ko-KR" altLang="en-US" sz="7200" b="1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43169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BB73E2-BCE2-FD64-A760-D567772B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84"/>
            <a:ext cx="12192000" cy="3608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A8EFBC-D0C0-4C2F-28F4-00E888122719}"/>
              </a:ext>
            </a:extLst>
          </p:cNvPr>
          <p:cNvSpPr/>
          <p:nvPr/>
        </p:nvSpPr>
        <p:spPr>
          <a:xfrm>
            <a:off x="0" y="-9000"/>
            <a:ext cx="12192000" cy="6876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9C6EF7B-9463-1038-5628-3B0755D53CFF}"/>
              </a:ext>
            </a:extLst>
          </p:cNvPr>
          <p:cNvGrpSpPr/>
          <p:nvPr/>
        </p:nvGrpSpPr>
        <p:grpSpPr>
          <a:xfrm>
            <a:off x="896006" y="2708857"/>
            <a:ext cx="900000" cy="900000"/>
            <a:chOff x="896006" y="2708857"/>
            <a:chExt cx="900000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890507B-FE75-8B00-02C6-3F0F02F84E27}"/>
                </a:ext>
              </a:extLst>
            </p:cNvPr>
            <p:cNvSpPr/>
            <p:nvPr/>
          </p:nvSpPr>
          <p:spPr>
            <a:xfrm>
              <a:off x="896006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도시">
              <a:extLst>
                <a:ext uri="{FF2B5EF4-FFF2-40B4-BE49-F238E27FC236}">
                  <a16:creationId xmlns:a16="http://schemas.microsoft.com/office/drawing/2014/main" id="{0D0B6BAC-2874-F268-A94C-396CBE8D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6006" y="2779807"/>
              <a:ext cx="720000" cy="7200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BC603B-A1AE-D216-69B9-14623F7D2508}"/>
              </a:ext>
            </a:extLst>
          </p:cNvPr>
          <p:cNvGrpSpPr/>
          <p:nvPr/>
        </p:nvGrpSpPr>
        <p:grpSpPr>
          <a:xfrm>
            <a:off x="3210484" y="2689807"/>
            <a:ext cx="900000" cy="900000"/>
            <a:chOff x="3210484" y="2689807"/>
            <a:chExt cx="900000" cy="90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40C9D4A-BB04-D272-A7CF-DD4F3E03BF84}"/>
                </a:ext>
              </a:extLst>
            </p:cNvPr>
            <p:cNvSpPr/>
            <p:nvPr/>
          </p:nvSpPr>
          <p:spPr>
            <a:xfrm>
              <a:off x="3210484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랩톱">
              <a:extLst>
                <a:ext uri="{FF2B5EF4-FFF2-40B4-BE49-F238E27FC236}">
                  <a16:creationId xmlns:a16="http://schemas.microsoft.com/office/drawing/2014/main" id="{2D64E442-4783-F4D7-A3E8-1B26E3BE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9843" y="2764243"/>
              <a:ext cx="720000" cy="72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0EFD33-A91F-90C0-3F34-2B304E7520D2}"/>
              </a:ext>
            </a:extLst>
          </p:cNvPr>
          <p:cNvGrpSpPr/>
          <p:nvPr/>
        </p:nvGrpSpPr>
        <p:grpSpPr>
          <a:xfrm>
            <a:off x="5162324" y="2314243"/>
            <a:ext cx="1620000" cy="1620000"/>
            <a:chOff x="5524962" y="2708857"/>
            <a:chExt cx="900000" cy="900000"/>
          </a:xfrm>
          <a:solidFill>
            <a:schemeClr val="bg1"/>
          </a:solidFill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7C2C67-1457-95B4-74CA-F0E390FF922A}"/>
                </a:ext>
              </a:extLst>
            </p:cNvPr>
            <p:cNvSpPr/>
            <p:nvPr/>
          </p:nvSpPr>
          <p:spPr>
            <a:xfrm>
              <a:off x="5524962" y="2708857"/>
              <a:ext cx="900000" cy="90000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상향 추세가 있는 막대 그래프">
              <a:extLst>
                <a:ext uri="{FF2B5EF4-FFF2-40B4-BE49-F238E27FC236}">
                  <a16:creationId xmlns:a16="http://schemas.microsoft.com/office/drawing/2014/main" id="{A5ECCC95-6D08-A41D-5048-33BA8587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14961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029C1-FFC0-D27A-0044-E034DA426A5B}"/>
              </a:ext>
            </a:extLst>
          </p:cNvPr>
          <p:cNvGrpSpPr/>
          <p:nvPr/>
        </p:nvGrpSpPr>
        <p:grpSpPr>
          <a:xfrm>
            <a:off x="7839439" y="2708857"/>
            <a:ext cx="900000" cy="900000"/>
            <a:chOff x="7839439" y="2708857"/>
            <a:chExt cx="900000" cy="900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CCCD965-6CFB-F014-C1DE-DDBAD8AFE292}"/>
                </a:ext>
              </a:extLst>
            </p:cNvPr>
            <p:cNvSpPr/>
            <p:nvPr/>
          </p:nvSpPr>
          <p:spPr>
            <a:xfrm>
              <a:off x="7839439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목표 대상 그룹">
              <a:extLst>
                <a:ext uri="{FF2B5EF4-FFF2-40B4-BE49-F238E27FC236}">
                  <a16:creationId xmlns:a16="http://schemas.microsoft.com/office/drawing/2014/main" id="{B3F58633-1AAA-50EE-FD21-C0E2AF54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9439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9BA493-A3C3-C98F-4C16-3D5DFF44F4DB}"/>
              </a:ext>
            </a:extLst>
          </p:cNvPr>
          <p:cNvGrpSpPr/>
          <p:nvPr/>
        </p:nvGrpSpPr>
        <p:grpSpPr>
          <a:xfrm>
            <a:off x="10153916" y="2689807"/>
            <a:ext cx="900000" cy="900000"/>
            <a:chOff x="10153916" y="2689807"/>
            <a:chExt cx="900000" cy="900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834C0F-A0B0-74B3-18D0-4090775BD094}"/>
                </a:ext>
              </a:extLst>
            </p:cNvPr>
            <p:cNvSpPr/>
            <p:nvPr/>
          </p:nvSpPr>
          <p:spPr>
            <a:xfrm>
              <a:off x="10153916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래픽 28" descr="콜 센터">
              <a:extLst>
                <a:ext uri="{FF2B5EF4-FFF2-40B4-BE49-F238E27FC236}">
                  <a16:creationId xmlns:a16="http://schemas.microsoft.com/office/drawing/2014/main" id="{D3DFA952-CFD3-68A4-AC4E-2528B647E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43916" y="2779807"/>
              <a:ext cx="720000" cy="720000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3D5693-2A14-1C67-F47B-6E11238E7131}"/>
              </a:ext>
            </a:extLst>
          </p:cNvPr>
          <p:cNvCxnSpPr>
            <a:cxnSpLocks/>
          </p:cNvCxnSpPr>
          <p:nvPr/>
        </p:nvCxnSpPr>
        <p:spPr>
          <a:xfrm flipV="1">
            <a:off x="1796006" y="3149332"/>
            <a:ext cx="1410485" cy="952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F9877D-F5AF-700A-8485-947BA7D54B27}"/>
              </a:ext>
            </a:extLst>
          </p:cNvPr>
          <p:cNvCxnSpPr/>
          <p:nvPr/>
        </p:nvCxnSpPr>
        <p:spPr>
          <a:xfrm flipV="1">
            <a:off x="4109202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5BEEF4E-7503-0C8C-10A0-3464DCD92511}"/>
              </a:ext>
            </a:extLst>
          </p:cNvPr>
          <p:cNvCxnSpPr/>
          <p:nvPr/>
        </p:nvCxnSpPr>
        <p:spPr>
          <a:xfrm flipV="1">
            <a:off x="6420968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73E56D-168B-6088-382E-0D2AECCF90C7}"/>
              </a:ext>
            </a:extLst>
          </p:cNvPr>
          <p:cNvCxnSpPr/>
          <p:nvPr/>
        </p:nvCxnSpPr>
        <p:spPr>
          <a:xfrm flipV="1">
            <a:off x="8739439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DBC18-931C-A4C4-07DA-6B53978AC1C5}"/>
              </a:ext>
            </a:extLst>
          </p:cNvPr>
          <p:cNvSpPr txBox="1"/>
          <p:nvPr/>
        </p:nvSpPr>
        <p:spPr>
          <a:xfrm>
            <a:off x="4701215" y="424255"/>
            <a:ext cx="254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  </a:t>
            </a:r>
            <a:r>
              <a:rPr lang="ko-KR" altLang="en-US" sz="7200" b="1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1771397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BB73E2-BCE2-FD64-A760-D567772B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84"/>
            <a:ext cx="12192000" cy="3608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A8EFBC-D0C0-4C2F-28F4-00E888122719}"/>
              </a:ext>
            </a:extLst>
          </p:cNvPr>
          <p:cNvSpPr/>
          <p:nvPr/>
        </p:nvSpPr>
        <p:spPr>
          <a:xfrm>
            <a:off x="0" y="-9000"/>
            <a:ext cx="12192000" cy="6876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9C6EF7B-9463-1038-5628-3B0755D53CFF}"/>
              </a:ext>
            </a:extLst>
          </p:cNvPr>
          <p:cNvGrpSpPr/>
          <p:nvPr/>
        </p:nvGrpSpPr>
        <p:grpSpPr>
          <a:xfrm>
            <a:off x="896006" y="2708857"/>
            <a:ext cx="900000" cy="900000"/>
            <a:chOff x="896006" y="2708857"/>
            <a:chExt cx="900000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890507B-FE75-8B00-02C6-3F0F02F84E27}"/>
                </a:ext>
              </a:extLst>
            </p:cNvPr>
            <p:cNvSpPr/>
            <p:nvPr/>
          </p:nvSpPr>
          <p:spPr>
            <a:xfrm>
              <a:off x="896006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도시">
              <a:extLst>
                <a:ext uri="{FF2B5EF4-FFF2-40B4-BE49-F238E27FC236}">
                  <a16:creationId xmlns:a16="http://schemas.microsoft.com/office/drawing/2014/main" id="{0D0B6BAC-2874-F268-A94C-396CBE8D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6006" y="2779807"/>
              <a:ext cx="720000" cy="7200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BC603B-A1AE-D216-69B9-14623F7D2508}"/>
              </a:ext>
            </a:extLst>
          </p:cNvPr>
          <p:cNvGrpSpPr/>
          <p:nvPr/>
        </p:nvGrpSpPr>
        <p:grpSpPr>
          <a:xfrm>
            <a:off x="3210484" y="2689807"/>
            <a:ext cx="900000" cy="900000"/>
            <a:chOff x="3210484" y="2689807"/>
            <a:chExt cx="900000" cy="90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40C9D4A-BB04-D272-A7CF-DD4F3E03BF84}"/>
                </a:ext>
              </a:extLst>
            </p:cNvPr>
            <p:cNvSpPr/>
            <p:nvPr/>
          </p:nvSpPr>
          <p:spPr>
            <a:xfrm>
              <a:off x="3210484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랩톱">
              <a:extLst>
                <a:ext uri="{FF2B5EF4-FFF2-40B4-BE49-F238E27FC236}">
                  <a16:creationId xmlns:a16="http://schemas.microsoft.com/office/drawing/2014/main" id="{2D64E442-4783-F4D7-A3E8-1B26E3BE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9843" y="2764243"/>
              <a:ext cx="720000" cy="72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0EFD33-A91F-90C0-3F34-2B304E7520D2}"/>
              </a:ext>
            </a:extLst>
          </p:cNvPr>
          <p:cNvGrpSpPr/>
          <p:nvPr/>
        </p:nvGrpSpPr>
        <p:grpSpPr>
          <a:xfrm>
            <a:off x="5524962" y="2708857"/>
            <a:ext cx="900000" cy="900000"/>
            <a:chOff x="5524962" y="2708857"/>
            <a:chExt cx="900000" cy="90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7C2C67-1457-95B4-74CA-F0E390FF922A}"/>
                </a:ext>
              </a:extLst>
            </p:cNvPr>
            <p:cNvSpPr/>
            <p:nvPr/>
          </p:nvSpPr>
          <p:spPr>
            <a:xfrm>
              <a:off x="5524962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상향 추세가 있는 막대 그래프">
              <a:extLst>
                <a:ext uri="{FF2B5EF4-FFF2-40B4-BE49-F238E27FC236}">
                  <a16:creationId xmlns:a16="http://schemas.microsoft.com/office/drawing/2014/main" id="{A5ECCC95-6D08-A41D-5048-33BA8587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14961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029C1-FFC0-D27A-0044-E034DA426A5B}"/>
              </a:ext>
            </a:extLst>
          </p:cNvPr>
          <p:cNvGrpSpPr/>
          <p:nvPr/>
        </p:nvGrpSpPr>
        <p:grpSpPr>
          <a:xfrm>
            <a:off x="7477443" y="2348857"/>
            <a:ext cx="1620000" cy="1620000"/>
            <a:chOff x="7839440" y="2708857"/>
            <a:chExt cx="900000" cy="900000"/>
          </a:xfrm>
          <a:solidFill>
            <a:schemeClr val="bg1"/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CCCD965-6CFB-F014-C1DE-DDBAD8AFE292}"/>
                </a:ext>
              </a:extLst>
            </p:cNvPr>
            <p:cNvSpPr/>
            <p:nvPr/>
          </p:nvSpPr>
          <p:spPr>
            <a:xfrm>
              <a:off x="7839440" y="2708857"/>
              <a:ext cx="900000" cy="90000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목표 대상 그룹">
              <a:extLst>
                <a:ext uri="{FF2B5EF4-FFF2-40B4-BE49-F238E27FC236}">
                  <a16:creationId xmlns:a16="http://schemas.microsoft.com/office/drawing/2014/main" id="{B3F58633-1AAA-50EE-FD21-C0E2AF54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9439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9BA493-A3C3-C98F-4C16-3D5DFF44F4DB}"/>
              </a:ext>
            </a:extLst>
          </p:cNvPr>
          <p:cNvGrpSpPr/>
          <p:nvPr/>
        </p:nvGrpSpPr>
        <p:grpSpPr>
          <a:xfrm>
            <a:off x="10153916" y="2689807"/>
            <a:ext cx="900000" cy="900000"/>
            <a:chOff x="10153916" y="2689807"/>
            <a:chExt cx="900000" cy="900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834C0F-A0B0-74B3-18D0-4090775BD094}"/>
                </a:ext>
              </a:extLst>
            </p:cNvPr>
            <p:cNvSpPr/>
            <p:nvPr/>
          </p:nvSpPr>
          <p:spPr>
            <a:xfrm>
              <a:off x="10153916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래픽 28" descr="콜 센터">
              <a:extLst>
                <a:ext uri="{FF2B5EF4-FFF2-40B4-BE49-F238E27FC236}">
                  <a16:creationId xmlns:a16="http://schemas.microsoft.com/office/drawing/2014/main" id="{D3DFA952-CFD3-68A4-AC4E-2528B647E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43916" y="2779807"/>
              <a:ext cx="720000" cy="720000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3D5693-2A14-1C67-F47B-6E11238E7131}"/>
              </a:ext>
            </a:extLst>
          </p:cNvPr>
          <p:cNvCxnSpPr>
            <a:cxnSpLocks/>
          </p:cNvCxnSpPr>
          <p:nvPr/>
        </p:nvCxnSpPr>
        <p:spPr>
          <a:xfrm flipV="1">
            <a:off x="1796006" y="3149332"/>
            <a:ext cx="1410485" cy="952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F9877D-F5AF-700A-8485-947BA7D54B27}"/>
              </a:ext>
            </a:extLst>
          </p:cNvPr>
          <p:cNvCxnSpPr/>
          <p:nvPr/>
        </p:nvCxnSpPr>
        <p:spPr>
          <a:xfrm flipV="1">
            <a:off x="4109202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5BEEF4E-7503-0C8C-10A0-3464DCD92511}"/>
              </a:ext>
            </a:extLst>
          </p:cNvPr>
          <p:cNvCxnSpPr>
            <a:cxnSpLocks/>
          </p:cNvCxnSpPr>
          <p:nvPr/>
        </p:nvCxnSpPr>
        <p:spPr>
          <a:xfrm flipV="1">
            <a:off x="6420968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73E56D-168B-6088-382E-0D2AECCF90C7}"/>
              </a:ext>
            </a:extLst>
          </p:cNvPr>
          <p:cNvCxnSpPr>
            <a:cxnSpLocks/>
          </p:cNvCxnSpPr>
          <p:nvPr/>
        </p:nvCxnSpPr>
        <p:spPr>
          <a:xfrm flipV="1">
            <a:off x="8739439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DBC18-931C-A4C4-07DA-6B53978AC1C5}"/>
              </a:ext>
            </a:extLst>
          </p:cNvPr>
          <p:cNvSpPr txBox="1"/>
          <p:nvPr/>
        </p:nvSpPr>
        <p:spPr>
          <a:xfrm>
            <a:off x="4701215" y="424255"/>
            <a:ext cx="254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  </a:t>
            </a:r>
            <a:r>
              <a:rPr lang="ko-KR" altLang="en-US" sz="7200" b="1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43448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BB73E2-BCE2-FD64-A760-D567772B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84"/>
            <a:ext cx="12192000" cy="3608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A8EFBC-D0C0-4C2F-28F4-00E888122719}"/>
              </a:ext>
            </a:extLst>
          </p:cNvPr>
          <p:cNvSpPr/>
          <p:nvPr/>
        </p:nvSpPr>
        <p:spPr>
          <a:xfrm>
            <a:off x="0" y="-9000"/>
            <a:ext cx="12192000" cy="6876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9C6EF7B-9463-1038-5628-3B0755D53CFF}"/>
              </a:ext>
            </a:extLst>
          </p:cNvPr>
          <p:cNvGrpSpPr/>
          <p:nvPr/>
        </p:nvGrpSpPr>
        <p:grpSpPr>
          <a:xfrm>
            <a:off x="896006" y="2708857"/>
            <a:ext cx="900000" cy="900000"/>
            <a:chOff x="896006" y="2708857"/>
            <a:chExt cx="900000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890507B-FE75-8B00-02C6-3F0F02F84E27}"/>
                </a:ext>
              </a:extLst>
            </p:cNvPr>
            <p:cNvSpPr/>
            <p:nvPr/>
          </p:nvSpPr>
          <p:spPr>
            <a:xfrm>
              <a:off x="896006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도시">
              <a:extLst>
                <a:ext uri="{FF2B5EF4-FFF2-40B4-BE49-F238E27FC236}">
                  <a16:creationId xmlns:a16="http://schemas.microsoft.com/office/drawing/2014/main" id="{0D0B6BAC-2874-F268-A94C-396CBE8D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6006" y="2779807"/>
              <a:ext cx="720000" cy="7200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BC603B-A1AE-D216-69B9-14623F7D2508}"/>
              </a:ext>
            </a:extLst>
          </p:cNvPr>
          <p:cNvGrpSpPr/>
          <p:nvPr/>
        </p:nvGrpSpPr>
        <p:grpSpPr>
          <a:xfrm>
            <a:off x="3210484" y="2689807"/>
            <a:ext cx="900000" cy="900000"/>
            <a:chOff x="3210484" y="2689807"/>
            <a:chExt cx="900000" cy="90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40C9D4A-BB04-D272-A7CF-DD4F3E03BF84}"/>
                </a:ext>
              </a:extLst>
            </p:cNvPr>
            <p:cNvSpPr/>
            <p:nvPr/>
          </p:nvSpPr>
          <p:spPr>
            <a:xfrm>
              <a:off x="3210484" y="268980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랩톱">
              <a:extLst>
                <a:ext uri="{FF2B5EF4-FFF2-40B4-BE49-F238E27FC236}">
                  <a16:creationId xmlns:a16="http://schemas.microsoft.com/office/drawing/2014/main" id="{2D64E442-4783-F4D7-A3E8-1B26E3BE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9843" y="2764243"/>
              <a:ext cx="720000" cy="72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0EFD33-A91F-90C0-3F34-2B304E7520D2}"/>
              </a:ext>
            </a:extLst>
          </p:cNvPr>
          <p:cNvGrpSpPr/>
          <p:nvPr/>
        </p:nvGrpSpPr>
        <p:grpSpPr>
          <a:xfrm>
            <a:off x="5524962" y="2708857"/>
            <a:ext cx="900000" cy="900000"/>
            <a:chOff x="5524962" y="2708857"/>
            <a:chExt cx="900000" cy="90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7C2C67-1457-95B4-74CA-F0E390FF922A}"/>
                </a:ext>
              </a:extLst>
            </p:cNvPr>
            <p:cNvSpPr/>
            <p:nvPr/>
          </p:nvSpPr>
          <p:spPr>
            <a:xfrm>
              <a:off x="5524962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상향 추세가 있는 막대 그래프">
              <a:extLst>
                <a:ext uri="{FF2B5EF4-FFF2-40B4-BE49-F238E27FC236}">
                  <a16:creationId xmlns:a16="http://schemas.microsoft.com/office/drawing/2014/main" id="{A5ECCC95-6D08-A41D-5048-33BA8587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14961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029C1-FFC0-D27A-0044-E034DA426A5B}"/>
              </a:ext>
            </a:extLst>
          </p:cNvPr>
          <p:cNvGrpSpPr/>
          <p:nvPr/>
        </p:nvGrpSpPr>
        <p:grpSpPr>
          <a:xfrm>
            <a:off x="7839439" y="2708857"/>
            <a:ext cx="900000" cy="900000"/>
            <a:chOff x="7839439" y="2708857"/>
            <a:chExt cx="900000" cy="900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CCCD965-6CFB-F014-C1DE-DDBAD8AFE292}"/>
                </a:ext>
              </a:extLst>
            </p:cNvPr>
            <p:cNvSpPr/>
            <p:nvPr/>
          </p:nvSpPr>
          <p:spPr>
            <a:xfrm>
              <a:off x="7839439" y="2708857"/>
              <a:ext cx="900000" cy="900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목표 대상 그룹">
              <a:extLst>
                <a:ext uri="{FF2B5EF4-FFF2-40B4-BE49-F238E27FC236}">
                  <a16:creationId xmlns:a16="http://schemas.microsoft.com/office/drawing/2014/main" id="{B3F58633-1AAA-50EE-FD21-C0E2AF54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9439" y="2798857"/>
              <a:ext cx="720000" cy="720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9BA493-A3C3-C98F-4C16-3D5DFF44F4DB}"/>
              </a:ext>
            </a:extLst>
          </p:cNvPr>
          <p:cNvGrpSpPr/>
          <p:nvPr/>
        </p:nvGrpSpPr>
        <p:grpSpPr>
          <a:xfrm>
            <a:off x="10153916" y="2348857"/>
            <a:ext cx="1620000" cy="1620000"/>
            <a:chOff x="10153916" y="2689807"/>
            <a:chExt cx="900000" cy="900000"/>
          </a:xfrm>
          <a:solidFill>
            <a:schemeClr val="bg1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834C0F-A0B0-74B3-18D0-4090775BD094}"/>
                </a:ext>
              </a:extLst>
            </p:cNvPr>
            <p:cNvSpPr/>
            <p:nvPr/>
          </p:nvSpPr>
          <p:spPr>
            <a:xfrm>
              <a:off x="10153916" y="2689807"/>
              <a:ext cx="900000" cy="90000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래픽 28" descr="콜 센터">
              <a:extLst>
                <a:ext uri="{FF2B5EF4-FFF2-40B4-BE49-F238E27FC236}">
                  <a16:creationId xmlns:a16="http://schemas.microsoft.com/office/drawing/2014/main" id="{D3DFA952-CFD3-68A4-AC4E-2528B647E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43916" y="2779807"/>
              <a:ext cx="720000" cy="720000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3D5693-2A14-1C67-F47B-6E11238E7131}"/>
              </a:ext>
            </a:extLst>
          </p:cNvPr>
          <p:cNvCxnSpPr>
            <a:cxnSpLocks/>
          </p:cNvCxnSpPr>
          <p:nvPr/>
        </p:nvCxnSpPr>
        <p:spPr>
          <a:xfrm flipV="1">
            <a:off x="1796006" y="3149332"/>
            <a:ext cx="1410485" cy="952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F9877D-F5AF-700A-8485-947BA7D54B27}"/>
              </a:ext>
            </a:extLst>
          </p:cNvPr>
          <p:cNvCxnSpPr/>
          <p:nvPr/>
        </p:nvCxnSpPr>
        <p:spPr>
          <a:xfrm flipV="1">
            <a:off x="4109202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5BEEF4E-7503-0C8C-10A0-3464DCD92511}"/>
              </a:ext>
            </a:extLst>
          </p:cNvPr>
          <p:cNvCxnSpPr/>
          <p:nvPr/>
        </p:nvCxnSpPr>
        <p:spPr>
          <a:xfrm flipV="1">
            <a:off x="6420968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73E56D-168B-6088-382E-0D2AECCF90C7}"/>
              </a:ext>
            </a:extLst>
          </p:cNvPr>
          <p:cNvCxnSpPr/>
          <p:nvPr/>
        </p:nvCxnSpPr>
        <p:spPr>
          <a:xfrm flipV="1">
            <a:off x="8739439" y="3139807"/>
            <a:ext cx="1414478" cy="19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DBC18-931C-A4C4-07DA-6B53978AC1C5}"/>
              </a:ext>
            </a:extLst>
          </p:cNvPr>
          <p:cNvSpPr txBox="1"/>
          <p:nvPr/>
        </p:nvSpPr>
        <p:spPr>
          <a:xfrm>
            <a:off x="4701215" y="424255"/>
            <a:ext cx="254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  </a:t>
            </a:r>
            <a:r>
              <a:rPr lang="ko-KR" altLang="en-US" sz="7200" b="1" dirty="0">
                <a:solidFill>
                  <a:srgbClr val="FFC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137156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혜정</dc:creator>
  <cp:lastModifiedBy>강 혜정</cp:lastModifiedBy>
  <cp:revision>3</cp:revision>
  <dcterms:created xsi:type="dcterms:W3CDTF">2022-06-07T14:10:32Z</dcterms:created>
  <dcterms:modified xsi:type="dcterms:W3CDTF">2022-06-10T07:02:47Z</dcterms:modified>
</cp:coreProperties>
</file>