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7" r:id="rId3"/>
    <p:sldId id="280" r:id="rId4"/>
    <p:sldId id="261" r:id="rId5"/>
    <p:sldId id="273" r:id="rId6"/>
    <p:sldId id="287" r:id="rId7"/>
    <p:sldId id="282" r:id="rId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30500000200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36"/>
  </p:normalViewPr>
  <p:slideViewPr>
    <p:cSldViewPr snapToGrid="0" snapToObjects="1">
      <p:cViewPr>
        <p:scale>
          <a:sx n="134" d="100"/>
          <a:sy n="134" d="100"/>
        </p:scale>
        <p:origin x="4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17b3607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17b3607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658c5d26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658c5d26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658c5d26a_0_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658c5d26a_0_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658c5d26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658c5d26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658c5d26a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658c5d26a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9658c5d26a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9658c5d26a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4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9658c5d26a_0_3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9658c5d26a_0_3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15025" y="1180297"/>
            <a:ext cx="48240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Back-</a:t>
            </a:r>
            <a:r>
              <a:rPr lang="pt-BR" dirty="0" err="1"/>
              <a:t>End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133092" y="3158178"/>
            <a:ext cx="5010908" cy="484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Amanda </a:t>
            </a:r>
            <a:r>
              <a:rPr lang="en" sz="1600" dirty="0" err="1">
                <a:latin typeface="Fira Sans"/>
                <a:ea typeface="Fira Sans"/>
                <a:cs typeface="Fira Sans"/>
                <a:sym typeface="Fira Sans"/>
              </a:rPr>
              <a:t>Senra</a:t>
            </a:r>
            <a:r>
              <a:rPr lang="en" sz="1600" dirty="0">
                <a:latin typeface="Fira Sans"/>
                <a:ea typeface="Fira Sans"/>
                <a:cs typeface="Fira Sans"/>
                <a:sym typeface="Fira Sans"/>
              </a:rPr>
              <a:t> , Thais Bustamante e Vitor </a:t>
            </a:r>
            <a:r>
              <a:rPr lang="en" sz="1600" dirty="0" err="1">
                <a:latin typeface="Fira Sans"/>
                <a:ea typeface="Fira Sans"/>
                <a:cs typeface="Fira Sans"/>
                <a:sym typeface="Fira Sans"/>
              </a:rPr>
              <a:t>Lobianco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-2390848" y="-290286"/>
            <a:ext cx="6696935" cy="6003989"/>
            <a:chOff x="-1629762" y="-430244"/>
            <a:chExt cx="6696935" cy="6003989"/>
          </a:xfrm>
        </p:grpSpPr>
        <p:sp>
          <p:nvSpPr>
            <p:cNvPr id="60" name="Google Shape;60;p15"/>
            <p:cNvSpPr/>
            <p:nvPr/>
          </p:nvSpPr>
          <p:spPr>
            <a:xfrm>
              <a:off x="-931804" y="800507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629762" y="2026152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911862" y="3260551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193962" y="4490011"/>
              <a:ext cx="5261135" cy="1083734"/>
            </a:xfrm>
            <a:custGeom>
              <a:avLst/>
              <a:gdLst/>
              <a:ahLst/>
              <a:cxnLst/>
              <a:rect l="l" t="t" r="r" b="b"/>
              <a:pathLst>
                <a:path w="228969" h="47165" extrusionOk="0">
                  <a:moveTo>
                    <a:pt x="12648" y="1"/>
                  </a:moveTo>
                  <a:cubicBezTo>
                    <a:pt x="5682" y="1"/>
                    <a:pt x="1" y="5643"/>
                    <a:pt x="1" y="12648"/>
                  </a:cubicBezTo>
                  <a:lnTo>
                    <a:pt x="1" y="34517"/>
                  </a:lnTo>
                  <a:cubicBezTo>
                    <a:pt x="1" y="41483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3"/>
                    <a:pt x="228968" y="34517"/>
                  </a:cubicBezTo>
                  <a:lnTo>
                    <a:pt x="228968" y="12648"/>
                  </a:lnTo>
                  <a:cubicBezTo>
                    <a:pt x="228968" y="5643"/>
                    <a:pt x="223287" y="1"/>
                    <a:pt x="216322" y="1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07725" y="984032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409767" y="2217076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7667" y="3450120"/>
              <a:ext cx="703709" cy="704605"/>
            </a:xfrm>
            <a:custGeom>
              <a:avLst/>
              <a:gdLst/>
              <a:ahLst/>
              <a:cxnLst/>
              <a:rect l="l" t="t" r="r" b="b"/>
              <a:pathLst>
                <a:path w="30626" h="30665" extrusionOk="0">
                  <a:moveTo>
                    <a:pt x="9068" y="0"/>
                  </a:moveTo>
                  <a:cubicBezTo>
                    <a:pt x="4048" y="0"/>
                    <a:pt x="1" y="4047"/>
                    <a:pt x="1" y="9067"/>
                  </a:cubicBezTo>
                  <a:lnTo>
                    <a:pt x="1" y="21403"/>
                  </a:lnTo>
                  <a:cubicBezTo>
                    <a:pt x="1" y="26422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422"/>
                    <a:pt x="30626" y="21403"/>
                  </a:cubicBezTo>
                  <a:lnTo>
                    <a:pt x="30626" y="9067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45567" y="4679579"/>
              <a:ext cx="703709" cy="704605"/>
            </a:xfrm>
            <a:custGeom>
              <a:avLst/>
              <a:gdLst/>
              <a:ahLst/>
              <a:cxnLst/>
              <a:rect l="l" t="t" r="r" b="b"/>
              <a:pathLst>
                <a:path w="30626" h="30665" extrusionOk="0">
                  <a:moveTo>
                    <a:pt x="9068" y="0"/>
                  </a:moveTo>
                  <a:cubicBezTo>
                    <a:pt x="4048" y="0"/>
                    <a:pt x="1" y="4047"/>
                    <a:pt x="1" y="9262"/>
                  </a:cubicBezTo>
                  <a:lnTo>
                    <a:pt x="1" y="21403"/>
                  </a:lnTo>
                  <a:cubicBezTo>
                    <a:pt x="1" y="26578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578"/>
                    <a:pt x="30626" y="21403"/>
                  </a:cubicBezTo>
                  <a:lnTo>
                    <a:pt x="30626" y="9262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13904" y="-430244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25625" y="-276632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62715" y="2356122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61892" y="3594525"/>
              <a:ext cx="435239" cy="41577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60673" y="1147222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78573" y="-141051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79805" y="4823967"/>
              <a:ext cx="435239" cy="41577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55ECB02-65AB-DD42-82BC-A71CFCA9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6"/>
          <p:cNvSpPr txBox="1">
            <a:spLocks noGrp="1"/>
          </p:cNvSpPr>
          <p:nvPr>
            <p:ph type="title"/>
          </p:nvPr>
        </p:nvSpPr>
        <p:spPr>
          <a:xfrm>
            <a:off x="710275" y="16962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fizemos?</a:t>
            </a:r>
            <a:endParaRPr dirty="0"/>
          </a:p>
        </p:txBody>
      </p:sp>
      <p:sp>
        <p:nvSpPr>
          <p:cNvPr id="797" name="Google Shape;797;p26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26"/>
          <p:cNvGrpSpPr/>
          <p:nvPr/>
        </p:nvGrpSpPr>
        <p:grpSpPr>
          <a:xfrm rot="308599">
            <a:off x="5463074" y="1184143"/>
            <a:ext cx="1766471" cy="2039842"/>
            <a:chOff x="3328500" y="740497"/>
            <a:chExt cx="1766471" cy="2039842"/>
          </a:xfrm>
        </p:grpSpPr>
        <p:sp>
          <p:nvSpPr>
            <p:cNvPr id="799" name="Google Shape;799;p26"/>
            <p:cNvSpPr/>
            <p:nvPr/>
          </p:nvSpPr>
          <p:spPr>
            <a:xfrm>
              <a:off x="3779521" y="753131"/>
              <a:ext cx="173618" cy="149025"/>
            </a:xfrm>
            <a:custGeom>
              <a:avLst/>
              <a:gdLst/>
              <a:ahLst/>
              <a:cxnLst/>
              <a:rect l="l" t="t" r="r" b="b"/>
              <a:pathLst>
                <a:path w="5923" h="5084" extrusionOk="0">
                  <a:moveTo>
                    <a:pt x="4550" y="1"/>
                  </a:moveTo>
                  <a:cubicBezTo>
                    <a:pt x="3813" y="1"/>
                    <a:pt x="2745" y="331"/>
                    <a:pt x="1779" y="1068"/>
                  </a:cubicBezTo>
                  <a:cubicBezTo>
                    <a:pt x="636" y="1907"/>
                    <a:pt x="0" y="3076"/>
                    <a:pt x="0" y="3915"/>
                  </a:cubicBezTo>
                  <a:cubicBezTo>
                    <a:pt x="0" y="4144"/>
                    <a:pt x="0" y="4449"/>
                    <a:pt x="204" y="4550"/>
                  </a:cubicBezTo>
                  <a:cubicBezTo>
                    <a:pt x="407" y="4881"/>
                    <a:pt x="839" y="5084"/>
                    <a:pt x="1271" y="5084"/>
                  </a:cubicBezTo>
                  <a:cubicBezTo>
                    <a:pt x="2110" y="5084"/>
                    <a:pt x="3050" y="4652"/>
                    <a:pt x="4016" y="3915"/>
                  </a:cubicBezTo>
                  <a:cubicBezTo>
                    <a:pt x="5185" y="3076"/>
                    <a:pt x="5922" y="1907"/>
                    <a:pt x="5922" y="1068"/>
                  </a:cubicBezTo>
                  <a:cubicBezTo>
                    <a:pt x="5922" y="839"/>
                    <a:pt x="5821" y="636"/>
                    <a:pt x="5719" y="433"/>
                  </a:cubicBezTo>
                  <a:cubicBezTo>
                    <a:pt x="5490" y="102"/>
                    <a:pt x="5084" y="1"/>
                    <a:pt x="4550" y="1"/>
                  </a:cubicBez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3328500" y="1013900"/>
              <a:ext cx="1766471" cy="1766439"/>
            </a:xfrm>
            <a:custGeom>
              <a:avLst/>
              <a:gdLst/>
              <a:ahLst/>
              <a:cxnLst/>
              <a:rect l="l" t="t" r="r" b="b"/>
              <a:pathLst>
                <a:path w="56882" h="56881" extrusionOk="0">
                  <a:moveTo>
                    <a:pt x="52433" y="0"/>
                  </a:moveTo>
                  <a:lnTo>
                    <a:pt x="1" y="4448"/>
                  </a:lnTo>
                  <a:lnTo>
                    <a:pt x="4448" y="56881"/>
                  </a:lnTo>
                  <a:lnTo>
                    <a:pt x="56881" y="52306"/>
                  </a:lnTo>
                  <a:lnTo>
                    <a:pt x="524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4154985" y="1063814"/>
              <a:ext cx="176608" cy="142312"/>
            </a:xfrm>
            <a:custGeom>
              <a:avLst/>
              <a:gdLst/>
              <a:ahLst/>
              <a:cxnLst/>
              <a:rect l="l" t="t" r="r" b="b"/>
              <a:pathLst>
                <a:path w="6025" h="4855" extrusionOk="0">
                  <a:moveTo>
                    <a:pt x="1" y="4550"/>
                  </a:moveTo>
                  <a:cubicBezTo>
                    <a:pt x="1" y="4550"/>
                    <a:pt x="1" y="4651"/>
                    <a:pt x="103" y="4651"/>
                  </a:cubicBezTo>
                  <a:lnTo>
                    <a:pt x="1" y="4550"/>
                  </a:lnTo>
                  <a:close/>
                  <a:moveTo>
                    <a:pt x="6024" y="0"/>
                  </a:moveTo>
                  <a:lnTo>
                    <a:pt x="2746" y="407"/>
                  </a:lnTo>
                  <a:cubicBezTo>
                    <a:pt x="2543" y="534"/>
                    <a:pt x="2314" y="737"/>
                    <a:pt x="2110" y="941"/>
                  </a:cubicBezTo>
                  <a:cubicBezTo>
                    <a:pt x="1043" y="1906"/>
                    <a:pt x="306" y="2948"/>
                    <a:pt x="1" y="3711"/>
                  </a:cubicBezTo>
                  <a:lnTo>
                    <a:pt x="738" y="4651"/>
                  </a:lnTo>
                  <a:lnTo>
                    <a:pt x="535" y="4855"/>
                  </a:lnTo>
                  <a:cubicBezTo>
                    <a:pt x="1272" y="4855"/>
                    <a:pt x="2644" y="4117"/>
                    <a:pt x="3915" y="2948"/>
                  </a:cubicBezTo>
                  <a:cubicBezTo>
                    <a:pt x="4982" y="1906"/>
                    <a:pt x="5821" y="839"/>
                    <a:pt x="602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3999306" y="998242"/>
              <a:ext cx="177311" cy="211607"/>
            </a:xfrm>
            <a:custGeom>
              <a:avLst/>
              <a:gdLst/>
              <a:ahLst/>
              <a:cxnLst/>
              <a:rect l="l" t="t" r="r" b="b"/>
              <a:pathLst>
                <a:path w="6049" h="7219" extrusionOk="0">
                  <a:moveTo>
                    <a:pt x="635" y="1"/>
                  </a:moveTo>
                  <a:lnTo>
                    <a:pt x="0" y="1068"/>
                  </a:lnTo>
                  <a:lnTo>
                    <a:pt x="5617" y="7219"/>
                  </a:lnTo>
                  <a:lnTo>
                    <a:pt x="6049" y="688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4092432" y="1094358"/>
              <a:ext cx="84186" cy="115491"/>
            </a:xfrm>
            <a:custGeom>
              <a:avLst/>
              <a:gdLst/>
              <a:ahLst/>
              <a:cxnLst/>
              <a:rect l="l" t="t" r="r" b="b"/>
              <a:pathLst>
                <a:path w="2872" h="3940" extrusionOk="0">
                  <a:moveTo>
                    <a:pt x="0" y="0"/>
                  </a:moveTo>
                  <a:lnTo>
                    <a:pt x="0" y="0"/>
                  </a:lnTo>
                  <a:cubicBezTo>
                    <a:pt x="966" y="1398"/>
                    <a:pt x="2033" y="2872"/>
                    <a:pt x="2440" y="3940"/>
                  </a:cubicBezTo>
                  <a:lnTo>
                    <a:pt x="2872" y="3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3859984" y="914994"/>
              <a:ext cx="301010" cy="226967"/>
            </a:xfrm>
            <a:custGeom>
              <a:avLst/>
              <a:gdLst/>
              <a:ahLst/>
              <a:cxnLst/>
              <a:rect l="l" t="t" r="r" b="b"/>
              <a:pathLst>
                <a:path w="10269" h="7743" extrusionOk="0">
                  <a:moveTo>
                    <a:pt x="7556" y="0"/>
                  </a:moveTo>
                  <a:cubicBezTo>
                    <a:pt x="6352" y="0"/>
                    <a:pt x="4809" y="584"/>
                    <a:pt x="3381" y="1671"/>
                  </a:cubicBezTo>
                  <a:cubicBezTo>
                    <a:pt x="1169" y="3374"/>
                    <a:pt x="0" y="5814"/>
                    <a:pt x="941" y="7085"/>
                  </a:cubicBezTo>
                  <a:cubicBezTo>
                    <a:pt x="1269" y="7529"/>
                    <a:pt x="1854" y="7742"/>
                    <a:pt x="2582" y="7742"/>
                  </a:cubicBezTo>
                  <a:cubicBezTo>
                    <a:pt x="3770" y="7742"/>
                    <a:pt x="5337" y="7175"/>
                    <a:pt x="6786" y="6119"/>
                  </a:cubicBezTo>
                  <a:cubicBezTo>
                    <a:pt x="9099" y="4340"/>
                    <a:pt x="10268" y="1900"/>
                    <a:pt x="9328" y="731"/>
                  </a:cubicBezTo>
                  <a:cubicBezTo>
                    <a:pt x="8952" y="237"/>
                    <a:pt x="8323" y="0"/>
                    <a:pt x="7556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3837190" y="826453"/>
              <a:ext cx="167638" cy="260764"/>
            </a:xfrm>
            <a:custGeom>
              <a:avLst/>
              <a:gdLst/>
              <a:ahLst/>
              <a:cxnLst/>
              <a:rect l="l" t="t" r="r" b="b"/>
              <a:pathLst>
                <a:path w="5719" h="8896" extrusionOk="0">
                  <a:moveTo>
                    <a:pt x="3381" y="0"/>
                  </a:moveTo>
                  <a:cubicBezTo>
                    <a:pt x="3076" y="534"/>
                    <a:pt x="2542" y="966"/>
                    <a:pt x="2008" y="1373"/>
                  </a:cubicBezTo>
                  <a:cubicBezTo>
                    <a:pt x="1373" y="1907"/>
                    <a:pt x="636" y="2237"/>
                    <a:pt x="0" y="2440"/>
                  </a:cubicBezTo>
                  <a:lnTo>
                    <a:pt x="2745" y="7955"/>
                  </a:lnTo>
                  <a:cubicBezTo>
                    <a:pt x="2948" y="8464"/>
                    <a:pt x="3584" y="8896"/>
                    <a:pt x="4118" y="8896"/>
                  </a:cubicBezTo>
                  <a:cubicBezTo>
                    <a:pt x="4016" y="8896"/>
                    <a:pt x="3813" y="8794"/>
                    <a:pt x="3711" y="8794"/>
                  </a:cubicBezTo>
                  <a:cubicBezTo>
                    <a:pt x="5719" y="5414"/>
                    <a:pt x="4346" y="1805"/>
                    <a:pt x="3381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3935076" y="820502"/>
              <a:ext cx="143074" cy="266714"/>
            </a:xfrm>
            <a:custGeom>
              <a:avLst/>
              <a:gdLst/>
              <a:ahLst/>
              <a:cxnLst/>
              <a:rect l="l" t="t" r="r" b="b"/>
              <a:pathLst>
                <a:path w="4881" h="9099" extrusionOk="0">
                  <a:moveTo>
                    <a:pt x="102" y="0"/>
                  </a:moveTo>
                  <a:cubicBezTo>
                    <a:pt x="102" y="102"/>
                    <a:pt x="1" y="102"/>
                    <a:pt x="1" y="203"/>
                  </a:cubicBezTo>
                  <a:cubicBezTo>
                    <a:pt x="966" y="2008"/>
                    <a:pt x="2339" y="5617"/>
                    <a:pt x="331" y="8997"/>
                  </a:cubicBezTo>
                  <a:cubicBezTo>
                    <a:pt x="433" y="8997"/>
                    <a:pt x="636" y="9099"/>
                    <a:pt x="738" y="9099"/>
                  </a:cubicBezTo>
                  <a:cubicBezTo>
                    <a:pt x="839" y="9099"/>
                    <a:pt x="966" y="8997"/>
                    <a:pt x="1170" y="8997"/>
                  </a:cubicBezTo>
                  <a:cubicBezTo>
                    <a:pt x="2339" y="8667"/>
                    <a:pt x="4016" y="8031"/>
                    <a:pt x="4779" y="6125"/>
                  </a:cubicBezTo>
                  <a:cubicBezTo>
                    <a:pt x="4880" y="5922"/>
                    <a:pt x="4880" y="5719"/>
                    <a:pt x="4880" y="5490"/>
                  </a:cubicBezTo>
                  <a:cubicBezTo>
                    <a:pt x="4880" y="5185"/>
                    <a:pt x="4779" y="4753"/>
                    <a:pt x="4448" y="4448"/>
                  </a:cubicBezTo>
                  <a:lnTo>
                    <a:pt x="3508" y="338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3757156" y="740497"/>
              <a:ext cx="198944" cy="149728"/>
            </a:xfrm>
            <a:custGeom>
              <a:avLst/>
              <a:gdLst/>
              <a:ahLst/>
              <a:cxnLst/>
              <a:rect l="l" t="t" r="r" b="b"/>
              <a:pathLst>
                <a:path w="6787" h="5108" extrusionOk="0">
                  <a:moveTo>
                    <a:pt x="4999" y="0"/>
                  </a:moveTo>
                  <a:cubicBezTo>
                    <a:pt x="4223" y="0"/>
                    <a:pt x="3239" y="354"/>
                    <a:pt x="2339" y="1067"/>
                  </a:cubicBezTo>
                  <a:cubicBezTo>
                    <a:pt x="763" y="2236"/>
                    <a:pt x="1" y="3812"/>
                    <a:pt x="636" y="4676"/>
                  </a:cubicBezTo>
                  <a:cubicBezTo>
                    <a:pt x="884" y="4964"/>
                    <a:pt x="1294" y="5108"/>
                    <a:pt x="1789" y="5108"/>
                  </a:cubicBezTo>
                  <a:cubicBezTo>
                    <a:pt x="2565" y="5108"/>
                    <a:pt x="3549" y="4754"/>
                    <a:pt x="4449" y="4041"/>
                  </a:cubicBezTo>
                  <a:cubicBezTo>
                    <a:pt x="6050" y="2872"/>
                    <a:pt x="6787" y="1270"/>
                    <a:pt x="6152" y="432"/>
                  </a:cubicBezTo>
                  <a:cubicBezTo>
                    <a:pt x="5904" y="144"/>
                    <a:pt x="5494" y="0"/>
                    <a:pt x="4999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 txBox="1"/>
            <p:nvPr/>
          </p:nvSpPr>
          <p:spPr>
            <a:xfrm rot="21324345">
              <a:off x="3392889" y="1654140"/>
              <a:ext cx="1632621" cy="42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B33F6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Protótipo</a:t>
              </a:r>
              <a:endParaRPr sz="1700" dirty="0">
                <a:solidFill>
                  <a:srgbClr val="B33F6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3893060" y="942981"/>
              <a:ext cx="260764" cy="214568"/>
            </a:xfrm>
            <a:custGeom>
              <a:avLst/>
              <a:gdLst/>
              <a:ahLst/>
              <a:cxnLst/>
              <a:rect l="l" t="t" r="r" b="b"/>
              <a:pathLst>
                <a:path w="8896" h="7320" extrusionOk="0">
                  <a:moveTo>
                    <a:pt x="8362" y="0"/>
                  </a:moveTo>
                  <a:lnTo>
                    <a:pt x="8362" y="0"/>
                  </a:lnTo>
                  <a:cubicBezTo>
                    <a:pt x="8896" y="1271"/>
                    <a:pt x="7727" y="3406"/>
                    <a:pt x="5617" y="5083"/>
                  </a:cubicBezTo>
                  <a:cubicBezTo>
                    <a:pt x="4219" y="6151"/>
                    <a:pt x="2644" y="6684"/>
                    <a:pt x="1475" y="6684"/>
                  </a:cubicBezTo>
                  <a:cubicBezTo>
                    <a:pt x="839" y="6684"/>
                    <a:pt x="305" y="6583"/>
                    <a:pt x="0" y="6252"/>
                  </a:cubicBezTo>
                  <a:lnTo>
                    <a:pt x="0" y="6252"/>
                  </a:lnTo>
                  <a:cubicBezTo>
                    <a:pt x="0" y="6354"/>
                    <a:pt x="102" y="6481"/>
                    <a:pt x="204" y="6583"/>
                  </a:cubicBezTo>
                  <a:cubicBezTo>
                    <a:pt x="534" y="7116"/>
                    <a:pt x="1170" y="7320"/>
                    <a:pt x="1907" y="7320"/>
                  </a:cubicBezTo>
                  <a:cubicBezTo>
                    <a:pt x="3076" y="7320"/>
                    <a:pt x="4651" y="6684"/>
                    <a:pt x="6024" y="5617"/>
                  </a:cubicBezTo>
                  <a:cubicBezTo>
                    <a:pt x="7828" y="4346"/>
                    <a:pt x="8896" y="2542"/>
                    <a:pt x="8896" y="1271"/>
                  </a:cubicBezTo>
                  <a:cubicBezTo>
                    <a:pt x="8896" y="864"/>
                    <a:pt x="8794" y="534"/>
                    <a:pt x="8566" y="229"/>
                  </a:cubicBezTo>
                  <a:lnTo>
                    <a:pt x="8362" y="0"/>
                  </a:lnTo>
                  <a:close/>
                </a:path>
              </a:pathLst>
            </a:custGeom>
            <a:solidFill>
              <a:srgbClr val="9931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26"/>
          <p:cNvGrpSpPr/>
          <p:nvPr/>
        </p:nvGrpSpPr>
        <p:grpSpPr>
          <a:xfrm rot="21349684">
            <a:off x="7399598" y="821019"/>
            <a:ext cx="1654929" cy="1967602"/>
            <a:chOff x="5500217" y="654025"/>
            <a:chExt cx="1654929" cy="1967602"/>
          </a:xfrm>
        </p:grpSpPr>
        <p:sp>
          <p:nvSpPr>
            <p:cNvPr id="813" name="Google Shape;813;p26"/>
            <p:cNvSpPr/>
            <p:nvPr/>
          </p:nvSpPr>
          <p:spPr>
            <a:xfrm>
              <a:off x="5500217" y="970688"/>
              <a:ext cx="1648711" cy="1650939"/>
            </a:xfrm>
            <a:custGeom>
              <a:avLst/>
              <a:gdLst/>
              <a:ahLst/>
              <a:cxnLst/>
              <a:rect l="l" t="t" r="r" b="b"/>
              <a:pathLst>
                <a:path w="56246" h="56322" extrusionOk="0">
                  <a:moveTo>
                    <a:pt x="3813" y="0"/>
                  </a:moveTo>
                  <a:lnTo>
                    <a:pt x="1" y="52407"/>
                  </a:lnTo>
                  <a:lnTo>
                    <a:pt x="52434" y="56321"/>
                  </a:lnTo>
                  <a:lnTo>
                    <a:pt x="56246" y="3914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368401" y="1035498"/>
              <a:ext cx="170628" cy="127421"/>
            </a:xfrm>
            <a:custGeom>
              <a:avLst/>
              <a:gdLst/>
              <a:ahLst/>
              <a:cxnLst/>
              <a:rect l="l" t="t" r="r" b="b"/>
              <a:pathLst>
                <a:path w="5821" h="4347" extrusionOk="0">
                  <a:moveTo>
                    <a:pt x="2847" y="0"/>
                  </a:moveTo>
                  <a:cubicBezTo>
                    <a:pt x="2644" y="102"/>
                    <a:pt x="2415" y="331"/>
                    <a:pt x="2211" y="534"/>
                  </a:cubicBezTo>
                  <a:cubicBezTo>
                    <a:pt x="1271" y="1373"/>
                    <a:pt x="636" y="2237"/>
                    <a:pt x="305" y="2872"/>
                  </a:cubicBezTo>
                  <a:lnTo>
                    <a:pt x="839" y="4041"/>
                  </a:lnTo>
                  <a:lnTo>
                    <a:pt x="407" y="4245"/>
                  </a:lnTo>
                  <a:lnTo>
                    <a:pt x="0" y="3609"/>
                  </a:lnTo>
                  <a:lnTo>
                    <a:pt x="0" y="3609"/>
                  </a:lnTo>
                  <a:cubicBezTo>
                    <a:pt x="0" y="3813"/>
                    <a:pt x="0" y="4041"/>
                    <a:pt x="102" y="4245"/>
                  </a:cubicBezTo>
                  <a:cubicBezTo>
                    <a:pt x="204" y="4346"/>
                    <a:pt x="407" y="4346"/>
                    <a:pt x="636" y="4346"/>
                  </a:cubicBezTo>
                  <a:cubicBezTo>
                    <a:pt x="1373" y="4346"/>
                    <a:pt x="2745" y="3609"/>
                    <a:pt x="4016" y="2440"/>
                  </a:cubicBezTo>
                  <a:cubicBezTo>
                    <a:pt x="4855" y="1703"/>
                    <a:pt x="5490" y="864"/>
                    <a:pt x="5821" y="229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243969" y="926719"/>
              <a:ext cx="149054" cy="233210"/>
            </a:xfrm>
            <a:custGeom>
              <a:avLst/>
              <a:gdLst/>
              <a:ahLst/>
              <a:cxnLst/>
              <a:rect l="l" t="t" r="r" b="b"/>
              <a:pathLst>
                <a:path w="5085" h="7956" extrusionOk="0">
                  <a:moveTo>
                    <a:pt x="840" y="1"/>
                  </a:moveTo>
                  <a:lnTo>
                    <a:pt x="1" y="966"/>
                  </a:lnTo>
                  <a:lnTo>
                    <a:pt x="4652" y="7956"/>
                  </a:lnTo>
                  <a:lnTo>
                    <a:pt x="5084" y="7752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327422" y="1032508"/>
              <a:ext cx="49949" cy="87205"/>
            </a:xfrm>
            <a:custGeom>
              <a:avLst/>
              <a:gdLst/>
              <a:ahLst/>
              <a:cxnLst/>
              <a:rect l="l" t="t" r="r" b="b"/>
              <a:pathLst>
                <a:path w="1704" h="2975" extrusionOk="0">
                  <a:moveTo>
                    <a:pt x="0" y="1"/>
                  </a:moveTo>
                  <a:lnTo>
                    <a:pt x="0" y="1"/>
                  </a:lnTo>
                  <a:lnTo>
                    <a:pt x="1703" y="2974"/>
                  </a:lnTo>
                  <a:lnTo>
                    <a:pt x="1703" y="2974"/>
                  </a:lnTo>
                  <a:close/>
                </a:path>
              </a:pathLst>
            </a:custGeom>
            <a:solidFill>
              <a:srgbClr val="808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77341" y="1119684"/>
              <a:ext cx="15682" cy="34296"/>
            </a:xfrm>
            <a:custGeom>
              <a:avLst/>
              <a:gdLst/>
              <a:ahLst/>
              <a:cxnLst/>
              <a:rect l="l" t="t" r="r" b="b"/>
              <a:pathLst>
                <a:path w="535" h="1170" extrusionOk="0">
                  <a:moveTo>
                    <a:pt x="0" y="0"/>
                  </a:moveTo>
                  <a:lnTo>
                    <a:pt x="0" y="0"/>
                  </a:lnTo>
                  <a:lnTo>
                    <a:pt x="534" y="1169"/>
                  </a:lnTo>
                  <a:close/>
                </a:path>
              </a:pathLst>
            </a:custGeom>
            <a:solidFill>
              <a:srgbClr val="667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327422" y="1032508"/>
              <a:ext cx="65601" cy="127421"/>
            </a:xfrm>
            <a:custGeom>
              <a:avLst/>
              <a:gdLst/>
              <a:ahLst/>
              <a:cxnLst/>
              <a:rect l="l" t="t" r="r" b="b"/>
              <a:pathLst>
                <a:path w="2238" h="4347" extrusionOk="0">
                  <a:moveTo>
                    <a:pt x="0" y="1"/>
                  </a:moveTo>
                  <a:cubicBezTo>
                    <a:pt x="763" y="1602"/>
                    <a:pt x="1500" y="3178"/>
                    <a:pt x="1805" y="4347"/>
                  </a:cubicBezTo>
                  <a:lnTo>
                    <a:pt x="2237" y="4143"/>
                  </a:lnTo>
                  <a:lnTo>
                    <a:pt x="1703" y="2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6200763" y="1007915"/>
              <a:ext cx="6009" cy="29"/>
            </a:xfrm>
            <a:custGeom>
              <a:avLst/>
              <a:gdLst/>
              <a:ahLst/>
              <a:cxnLst/>
              <a:rect l="l" t="t" r="r" b="b"/>
              <a:pathLst>
                <a:path w="205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204" y="1"/>
                  </a:moveTo>
                  <a:lnTo>
                    <a:pt x="102" y="1"/>
                  </a:lnTo>
                  <a:lnTo>
                    <a:pt x="1" y="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DB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 txBox="1"/>
            <p:nvPr/>
          </p:nvSpPr>
          <p:spPr>
            <a:xfrm rot="223608">
              <a:off x="5522522" y="1413261"/>
              <a:ext cx="1632624" cy="6530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Banco de Dados</a:t>
              </a:r>
              <a:endParaRPr sz="1700" dirty="0">
                <a:solidFill>
                  <a:srgbClr val="7B1E7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23" name="Google Shape;823;p26"/>
            <p:cNvGrpSpPr/>
            <p:nvPr/>
          </p:nvGrpSpPr>
          <p:grpSpPr>
            <a:xfrm>
              <a:off x="6036115" y="654025"/>
              <a:ext cx="375522" cy="418147"/>
              <a:chOff x="6036115" y="654025"/>
              <a:chExt cx="375522" cy="418147"/>
            </a:xfrm>
          </p:grpSpPr>
          <p:sp>
            <p:nvSpPr>
              <p:cNvPr id="824" name="Google Shape;824;p26"/>
              <p:cNvSpPr/>
              <p:nvPr/>
            </p:nvSpPr>
            <p:spPr>
              <a:xfrm>
                <a:off x="6125089" y="892604"/>
                <a:ext cx="282367" cy="179568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6126" extrusionOk="0">
                    <a:moveTo>
                      <a:pt x="9201" y="1"/>
                    </a:moveTo>
                    <a:cubicBezTo>
                      <a:pt x="9531" y="1271"/>
                      <a:pt x="8032" y="3279"/>
                      <a:pt x="5719" y="4550"/>
                    </a:cubicBezTo>
                    <a:cubicBezTo>
                      <a:pt x="4448" y="5185"/>
                      <a:pt x="3050" y="5490"/>
                      <a:pt x="2008" y="5490"/>
                    </a:cubicBezTo>
                    <a:cubicBezTo>
                      <a:pt x="1144" y="5490"/>
                      <a:pt x="407" y="5287"/>
                      <a:pt x="0" y="4753"/>
                    </a:cubicBezTo>
                    <a:lnTo>
                      <a:pt x="0" y="4753"/>
                    </a:lnTo>
                    <a:cubicBezTo>
                      <a:pt x="0" y="4982"/>
                      <a:pt x="102" y="5084"/>
                      <a:pt x="102" y="5185"/>
                    </a:cubicBezTo>
                    <a:cubicBezTo>
                      <a:pt x="407" y="5821"/>
                      <a:pt x="1271" y="6126"/>
                      <a:pt x="2313" y="6126"/>
                    </a:cubicBezTo>
                    <a:cubicBezTo>
                      <a:pt x="3482" y="6126"/>
                      <a:pt x="4753" y="5821"/>
                      <a:pt x="6024" y="5185"/>
                    </a:cubicBezTo>
                    <a:cubicBezTo>
                      <a:pt x="8133" y="4016"/>
                      <a:pt x="9633" y="2313"/>
                      <a:pt x="9633" y="941"/>
                    </a:cubicBezTo>
                    <a:cubicBezTo>
                      <a:pt x="9633" y="738"/>
                      <a:pt x="9531" y="407"/>
                      <a:pt x="9404" y="204"/>
                    </a:cubicBezTo>
                    <a:cubicBezTo>
                      <a:pt x="9302" y="102"/>
                      <a:pt x="9302" y="1"/>
                      <a:pt x="9201" y="1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6097964" y="853350"/>
                <a:ext cx="313673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7003" extrusionOk="0">
                    <a:moveTo>
                      <a:pt x="7781" y="0"/>
                    </a:moveTo>
                    <a:cubicBezTo>
                      <a:pt x="6710" y="0"/>
                      <a:pt x="5414" y="343"/>
                      <a:pt x="4143" y="1030"/>
                    </a:cubicBezTo>
                    <a:cubicBezTo>
                      <a:pt x="1474" y="2402"/>
                      <a:pt x="0" y="4639"/>
                      <a:pt x="737" y="6011"/>
                    </a:cubicBezTo>
                    <a:cubicBezTo>
                      <a:pt x="1099" y="6684"/>
                      <a:pt x="1925" y="7003"/>
                      <a:pt x="2973" y="7003"/>
                    </a:cubicBezTo>
                    <a:cubicBezTo>
                      <a:pt x="4061" y="7003"/>
                      <a:pt x="5390" y="6659"/>
                      <a:pt x="6685" y="6011"/>
                    </a:cubicBezTo>
                    <a:cubicBezTo>
                      <a:pt x="9226" y="4639"/>
                      <a:pt x="10700" y="2402"/>
                      <a:pt x="10065" y="1030"/>
                    </a:cubicBezTo>
                    <a:cubicBezTo>
                      <a:pt x="9697" y="343"/>
                      <a:pt x="8851" y="0"/>
                      <a:pt x="7781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6107637" y="743609"/>
                <a:ext cx="152015" cy="260764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8896" extrusionOk="0">
                    <a:moveTo>
                      <a:pt x="3686" y="0"/>
                    </a:moveTo>
                    <a:cubicBezTo>
                      <a:pt x="3279" y="407"/>
                      <a:pt x="2746" y="839"/>
                      <a:pt x="2110" y="1170"/>
                    </a:cubicBezTo>
                    <a:cubicBezTo>
                      <a:pt x="1373" y="1576"/>
                      <a:pt x="636" y="1805"/>
                      <a:pt x="1" y="1805"/>
                    </a:cubicBezTo>
                    <a:lnTo>
                      <a:pt x="1780" y="7727"/>
                    </a:lnTo>
                    <a:cubicBezTo>
                      <a:pt x="1974" y="8267"/>
                      <a:pt x="2389" y="8660"/>
                      <a:pt x="2900" y="8829"/>
                    </a:cubicBezTo>
                    <a:lnTo>
                      <a:pt x="2900" y="8829"/>
                    </a:lnTo>
                    <a:cubicBezTo>
                      <a:pt x="2821" y="8787"/>
                      <a:pt x="2745" y="8730"/>
                      <a:pt x="2644" y="8667"/>
                    </a:cubicBezTo>
                    <a:cubicBezTo>
                      <a:pt x="5186" y="5719"/>
                      <a:pt x="4321" y="1907"/>
                      <a:pt x="3686" y="0"/>
                    </a:cubicBezTo>
                    <a:close/>
                    <a:moveTo>
                      <a:pt x="2900" y="8829"/>
                    </a:moveTo>
                    <a:cubicBezTo>
                      <a:pt x="2980" y="8870"/>
                      <a:pt x="3063" y="8896"/>
                      <a:pt x="3178" y="8896"/>
                    </a:cubicBezTo>
                    <a:cubicBezTo>
                      <a:pt x="3083" y="8881"/>
                      <a:pt x="2990" y="8858"/>
                      <a:pt x="2900" y="8829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6183949" y="736896"/>
                <a:ext cx="149025" cy="267477"/>
              </a:xfrm>
              <a:custGeom>
                <a:avLst/>
                <a:gdLst/>
                <a:ahLst/>
                <a:cxnLst/>
                <a:rect l="l" t="t" r="r" b="b"/>
                <a:pathLst>
                  <a:path w="5084" h="9125" extrusionOk="0">
                    <a:moveTo>
                      <a:pt x="1271" y="1"/>
                    </a:moveTo>
                    <a:lnTo>
                      <a:pt x="1042" y="229"/>
                    </a:lnTo>
                    <a:cubicBezTo>
                      <a:pt x="1677" y="2136"/>
                      <a:pt x="2542" y="5948"/>
                      <a:pt x="0" y="8896"/>
                    </a:cubicBezTo>
                    <a:cubicBezTo>
                      <a:pt x="203" y="9023"/>
                      <a:pt x="305" y="9125"/>
                      <a:pt x="534" y="9125"/>
                    </a:cubicBezTo>
                    <a:lnTo>
                      <a:pt x="737" y="9125"/>
                    </a:lnTo>
                    <a:cubicBezTo>
                      <a:pt x="2008" y="9023"/>
                      <a:pt x="3812" y="8591"/>
                      <a:pt x="4854" y="6787"/>
                    </a:cubicBezTo>
                    <a:cubicBezTo>
                      <a:pt x="4982" y="6583"/>
                      <a:pt x="5083" y="6253"/>
                      <a:pt x="5083" y="6050"/>
                    </a:cubicBezTo>
                    <a:cubicBezTo>
                      <a:pt x="5083" y="5719"/>
                      <a:pt x="4982" y="5414"/>
                      <a:pt x="4753" y="5084"/>
                    </a:cubicBezTo>
                    <a:lnTo>
                      <a:pt x="4016" y="3940"/>
                    </a:ln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6051767" y="665985"/>
                <a:ext cx="186281" cy="134105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4575" extrusionOk="0">
                    <a:moveTo>
                      <a:pt x="4753" y="0"/>
                    </a:moveTo>
                    <a:cubicBezTo>
                      <a:pt x="4016" y="0"/>
                      <a:pt x="3178" y="229"/>
                      <a:pt x="2313" y="763"/>
                    </a:cubicBezTo>
                    <a:cubicBezTo>
                      <a:pt x="941" y="1500"/>
                      <a:pt x="1" y="2542"/>
                      <a:pt x="1" y="3406"/>
                    </a:cubicBezTo>
                    <a:cubicBezTo>
                      <a:pt x="1" y="3609"/>
                      <a:pt x="102" y="3812"/>
                      <a:pt x="102" y="3940"/>
                    </a:cubicBezTo>
                    <a:cubicBezTo>
                      <a:pt x="407" y="4346"/>
                      <a:pt x="941" y="4575"/>
                      <a:pt x="1576" y="4575"/>
                    </a:cubicBezTo>
                    <a:cubicBezTo>
                      <a:pt x="2313" y="4575"/>
                      <a:pt x="3178" y="4346"/>
                      <a:pt x="4016" y="3940"/>
                    </a:cubicBezTo>
                    <a:cubicBezTo>
                      <a:pt x="5490" y="3177"/>
                      <a:pt x="6355" y="2033"/>
                      <a:pt x="6355" y="1169"/>
                    </a:cubicBezTo>
                    <a:cubicBezTo>
                      <a:pt x="6355" y="1068"/>
                      <a:pt x="6355" y="864"/>
                      <a:pt x="6227" y="763"/>
                    </a:cubicBezTo>
                    <a:cubicBezTo>
                      <a:pt x="6024" y="229"/>
                      <a:pt x="5490" y="0"/>
                      <a:pt x="4753" y="0"/>
                    </a:cubicBezTo>
                    <a:close/>
                  </a:path>
                </a:pathLst>
              </a:custGeom>
              <a:solidFill>
                <a:srgbClr val="4C15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6036115" y="654025"/>
                <a:ext cx="204924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6991" h="4545" extrusionOk="0">
                    <a:moveTo>
                      <a:pt x="5137" y="1"/>
                    </a:moveTo>
                    <a:cubicBezTo>
                      <a:pt x="4414" y="1"/>
                      <a:pt x="3519" y="242"/>
                      <a:pt x="2644" y="739"/>
                    </a:cubicBezTo>
                    <a:cubicBezTo>
                      <a:pt x="941" y="1577"/>
                      <a:pt x="1" y="3077"/>
                      <a:pt x="408" y="3915"/>
                    </a:cubicBezTo>
                    <a:cubicBezTo>
                      <a:pt x="674" y="4335"/>
                      <a:pt x="1234" y="4545"/>
                      <a:pt x="1939" y="4545"/>
                    </a:cubicBezTo>
                    <a:cubicBezTo>
                      <a:pt x="2644" y="4545"/>
                      <a:pt x="3496" y="4335"/>
                      <a:pt x="4347" y="3915"/>
                    </a:cubicBezTo>
                    <a:cubicBezTo>
                      <a:pt x="6024" y="3077"/>
                      <a:pt x="6990" y="1577"/>
                      <a:pt x="6558" y="637"/>
                    </a:cubicBezTo>
                    <a:cubicBezTo>
                      <a:pt x="6348" y="217"/>
                      <a:pt x="5820" y="1"/>
                      <a:pt x="5137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5" name="Google Shape;845;p26"/>
          <p:cNvGrpSpPr/>
          <p:nvPr/>
        </p:nvGrpSpPr>
        <p:grpSpPr>
          <a:xfrm>
            <a:off x="4046600" y="2937709"/>
            <a:ext cx="1632600" cy="1910472"/>
            <a:chOff x="3552317" y="2769596"/>
            <a:chExt cx="1632600" cy="1910472"/>
          </a:xfrm>
        </p:grpSpPr>
        <p:sp>
          <p:nvSpPr>
            <p:cNvPr id="846" name="Google Shape;846;p26"/>
            <p:cNvSpPr/>
            <p:nvPr/>
          </p:nvSpPr>
          <p:spPr>
            <a:xfrm>
              <a:off x="4403086" y="3128205"/>
              <a:ext cx="65572" cy="33533"/>
            </a:xfrm>
            <a:custGeom>
              <a:avLst/>
              <a:gdLst/>
              <a:ahLst/>
              <a:cxnLst/>
              <a:rect l="l" t="t" r="r" b="b"/>
              <a:pathLst>
                <a:path w="2237" h="1144" extrusionOk="0">
                  <a:moveTo>
                    <a:pt x="2110" y="0"/>
                  </a:moveTo>
                  <a:lnTo>
                    <a:pt x="0" y="839"/>
                  </a:lnTo>
                  <a:lnTo>
                    <a:pt x="102" y="1144"/>
                  </a:lnTo>
                  <a:lnTo>
                    <a:pt x="2237" y="204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4282406" y="3180352"/>
              <a:ext cx="64839" cy="34296"/>
            </a:xfrm>
            <a:custGeom>
              <a:avLst/>
              <a:gdLst/>
              <a:ahLst/>
              <a:cxnLst/>
              <a:rect l="l" t="t" r="r" b="b"/>
              <a:pathLst>
                <a:path w="2212" h="1170" extrusionOk="0">
                  <a:moveTo>
                    <a:pt x="2110" y="0"/>
                  </a:moveTo>
                  <a:lnTo>
                    <a:pt x="0" y="966"/>
                  </a:lnTo>
                  <a:lnTo>
                    <a:pt x="203" y="1169"/>
                  </a:lnTo>
                  <a:lnTo>
                    <a:pt x="2211" y="229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4163925" y="3236222"/>
              <a:ext cx="65601" cy="37285"/>
            </a:xfrm>
            <a:custGeom>
              <a:avLst/>
              <a:gdLst/>
              <a:ahLst/>
              <a:cxnLst/>
              <a:rect l="l" t="t" r="r" b="b"/>
              <a:pathLst>
                <a:path w="2238" h="1272" extrusionOk="0">
                  <a:moveTo>
                    <a:pt x="2009" y="0"/>
                  </a:moveTo>
                  <a:lnTo>
                    <a:pt x="1" y="966"/>
                  </a:lnTo>
                  <a:lnTo>
                    <a:pt x="230" y="1271"/>
                  </a:lnTo>
                  <a:lnTo>
                    <a:pt x="2238" y="229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rgbClr val="356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3587850" y="3118503"/>
              <a:ext cx="1561536" cy="1561565"/>
            </a:xfrm>
            <a:custGeom>
              <a:avLst/>
              <a:gdLst/>
              <a:ahLst/>
              <a:cxnLst/>
              <a:rect l="l" t="t" r="r" b="b"/>
              <a:pathLst>
                <a:path w="53272" h="53273" extrusionOk="0">
                  <a:moveTo>
                    <a:pt x="635" y="1"/>
                  </a:moveTo>
                  <a:lnTo>
                    <a:pt x="0" y="52637"/>
                  </a:lnTo>
                  <a:lnTo>
                    <a:pt x="52534" y="53272"/>
                  </a:lnTo>
                  <a:lnTo>
                    <a:pt x="53272" y="73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4350177" y="3131166"/>
              <a:ext cx="143074" cy="146064"/>
            </a:xfrm>
            <a:custGeom>
              <a:avLst/>
              <a:gdLst/>
              <a:ahLst/>
              <a:cxnLst/>
              <a:rect l="l" t="t" r="r" b="b"/>
              <a:pathLst>
                <a:path w="4881" h="4983" extrusionOk="0">
                  <a:moveTo>
                    <a:pt x="2136" y="1"/>
                  </a:moveTo>
                  <a:cubicBezTo>
                    <a:pt x="1907" y="204"/>
                    <a:pt x="1704" y="535"/>
                    <a:pt x="1500" y="840"/>
                  </a:cubicBezTo>
                  <a:cubicBezTo>
                    <a:pt x="1068" y="1475"/>
                    <a:pt x="738" y="2110"/>
                    <a:pt x="433" y="2746"/>
                  </a:cubicBezTo>
                  <a:lnTo>
                    <a:pt x="1373" y="4118"/>
                  </a:lnTo>
                  <a:lnTo>
                    <a:pt x="967" y="4449"/>
                  </a:lnTo>
                  <a:lnTo>
                    <a:pt x="230" y="3381"/>
                  </a:lnTo>
                  <a:lnTo>
                    <a:pt x="230" y="3381"/>
                  </a:lnTo>
                  <a:cubicBezTo>
                    <a:pt x="1" y="4118"/>
                    <a:pt x="103" y="4652"/>
                    <a:pt x="433" y="4855"/>
                  </a:cubicBezTo>
                  <a:cubicBezTo>
                    <a:pt x="433" y="4982"/>
                    <a:pt x="535" y="4982"/>
                    <a:pt x="636" y="4982"/>
                  </a:cubicBezTo>
                  <a:cubicBezTo>
                    <a:pt x="1373" y="4982"/>
                    <a:pt x="2644" y="3915"/>
                    <a:pt x="3712" y="2314"/>
                  </a:cubicBezTo>
                  <a:cubicBezTo>
                    <a:pt x="4245" y="1475"/>
                    <a:pt x="4677" y="738"/>
                    <a:pt x="488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4232487" y="3035080"/>
              <a:ext cx="157965" cy="226498"/>
            </a:xfrm>
            <a:custGeom>
              <a:avLst/>
              <a:gdLst/>
              <a:ahLst/>
              <a:cxnLst/>
              <a:rect l="l" t="t" r="r" b="b"/>
              <a:pathLst>
                <a:path w="5389" h="7727" extrusionOk="0">
                  <a:moveTo>
                    <a:pt x="636" y="0"/>
                  </a:moveTo>
                  <a:lnTo>
                    <a:pt x="0" y="1042"/>
                  </a:lnTo>
                  <a:lnTo>
                    <a:pt x="4982" y="7727"/>
                  </a:lnTo>
                  <a:lnTo>
                    <a:pt x="5388" y="739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4315910" y="3137146"/>
              <a:ext cx="74542" cy="124432"/>
            </a:xfrm>
            <a:custGeom>
              <a:avLst/>
              <a:gdLst/>
              <a:ahLst/>
              <a:cxnLst/>
              <a:rect l="l" t="t" r="r" b="b"/>
              <a:pathLst>
                <a:path w="2543" h="4245" extrusionOk="0">
                  <a:moveTo>
                    <a:pt x="128" y="0"/>
                  </a:moveTo>
                  <a:lnTo>
                    <a:pt x="1" y="102"/>
                  </a:lnTo>
                  <a:cubicBezTo>
                    <a:pt x="967" y="1474"/>
                    <a:pt x="1805" y="3177"/>
                    <a:pt x="2136" y="4245"/>
                  </a:cubicBezTo>
                  <a:lnTo>
                    <a:pt x="2542" y="391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4195231" y="3118503"/>
              <a:ext cx="3019" cy="29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D5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4" name="Google Shape;854;p26"/>
            <p:cNvGrpSpPr/>
            <p:nvPr/>
          </p:nvGrpSpPr>
          <p:grpSpPr>
            <a:xfrm>
              <a:off x="3552317" y="3343361"/>
              <a:ext cx="1632600" cy="1212433"/>
              <a:chOff x="13579153" y="3045633"/>
              <a:chExt cx="1632600" cy="1212433"/>
            </a:xfrm>
          </p:grpSpPr>
          <p:sp>
            <p:nvSpPr>
              <p:cNvPr id="855" name="Google Shape;855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err="1">
                    <a:solidFill>
                      <a:srgbClr val="1E547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Diagramas</a:t>
                </a:r>
                <a:endParaRPr sz="1700" dirty="0">
                  <a:solidFill>
                    <a:srgbClr val="1E54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6" name="Google Shape;856;p26"/>
              <p:cNvSpPr txBox="1"/>
              <p:nvPr/>
            </p:nvSpPr>
            <p:spPr>
              <a:xfrm>
                <a:off x="13579153" y="3493066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Estados e Classes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7" name="Google Shape;857;p26"/>
            <p:cNvGrpSpPr/>
            <p:nvPr/>
          </p:nvGrpSpPr>
          <p:grpSpPr>
            <a:xfrm>
              <a:off x="4008979" y="2769596"/>
              <a:ext cx="388185" cy="419268"/>
              <a:chOff x="4008979" y="2769596"/>
              <a:chExt cx="388185" cy="419268"/>
            </a:xfrm>
          </p:grpSpPr>
          <p:sp>
            <p:nvSpPr>
              <p:cNvPr id="858" name="Google Shape;858;p26"/>
              <p:cNvSpPr/>
              <p:nvPr/>
            </p:nvSpPr>
            <p:spPr>
              <a:xfrm>
                <a:off x="4117758" y="2992910"/>
                <a:ext cx="272694" cy="195954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6685" extrusionOk="0">
                    <a:moveTo>
                      <a:pt x="8896" y="0"/>
                    </a:moveTo>
                    <a:cubicBezTo>
                      <a:pt x="9302" y="1398"/>
                      <a:pt x="7930" y="3406"/>
                      <a:pt x="5719" y="4779"/>
                    </a:cubicBezTo>
                    <a:cubicBezTo>
                      <a:pt x="4346" y="5617"/>
                      <a:pt x="2948" y="6049"/>
                      <a:pt x="1805" y="6049"/>
                    </a:cubicBezTo>
                    <a:cubicBezTo>
                      <a:pt x="1042" y="6049"/>
                      <a:pt x="407" y="5846"/>
                      <a:pt x="0" y="5516"/>
                    </a:cubicBezTo>
                    <a:lnTo>
                      <a:pt x="0" y="5516"/>
                    </a:lnTo>
                    <a:cubicBezTo>
                      <a:pt x="0" y="5617"/>
                      <a:pt x="102" y="5719"/>
                      <a:pt x="102" y="5846"/>
                    </a:cubicBezTo>
                    <a:cubicBezTo>
                      <a:pt x="534" y="6481"/>
                      <a:pt x="1271" y="6685"/>
                      <a:pt x="2110" y="6685"/>
                    </a:cubicBezTo>
                    <a:cubicBezTo>
                      <a:pt x="3279" y="6685"/>
                      <a:pt x="4651" y="6253"/>
                      <a:pt x="6024" y="5414"/>
                    </a:cubicBezTo>
                    <a:cubicBezTo>
                      <a:pt x="8032" y="4245"/>
                      <a:pt x="9302" y="2542"/>
                      <a:pt x="9302" y="1169"/>
                    </a:cubicBezTo>
                    <a:cubicBezTo>
                      <a:pt x="9302" y="864"/>
                      <a:pt x="9302" y="534"/>
                      <a:pt x="9099" y="331"/>
                    </a:cubicBezTo>
                    <a:cubicBezTo>
                      <a:pt x="8997" y="229"/>
                      <a:pt x="8997" y="127"/>
                      <a:pt x="8896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>
                <a:off x="4086452" y="2959659"/>
                <a:ext cx="310713" cy="212457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7248" extrusionOk="0">
                    <a:moveTo>
                      <a:pt x="7764" y="0"/>
                    </a:moveTo>
                    <a:cubicBezTo>
                      <a:pt x="6622" y="0"/>
                      <a:pt x="5202" y="427"/>
                      <a:pt x="3813" y="1302"/>
                    </a:cubicBezTo>
                    <a:cubicBezTo>
                      <a:pt x="1373" y="2777"/>
                      <a:pt x="1" y="5115"/>
                      <a:pt x="839" y="6386"/>
                    </a:cubicBezTo>
                    <a:cubicBezTo>
                      <a:pt x="1183" y="6959"/>
                      <a:pt x="1909" y="7247"/>
                      <a:pt x="2836" y="7247"/>
                    </a:cubicBezTo>
                    <a:cubicBezTo>
                      <a:pt x="3965" y="7247"/>
                      <a:pt x="5391" y="6819"/>
                      <a:pt x="6787" y="5954"/>
                    </a:cubicBezTo>
                    <a:cubicBezTo>
                      <a:pt x="9227" y="4479"/>
                      <a:pt x="10599" y="2141"/>
                      <a:pt x="9862" y="870"/>
                    </a:cubicBezTo>
                    <a:cubicBezTo>
                      <a:pt x="9470" y="294"/>
                      <a:pt x="8713" y="0"/>
                      <a:pt x="7764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>
                <a:off x="4083492" y="2858348"/>
                <a:ext cx="157936" cy="25780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8795" extrusionOk="0">
                    <a:moveTo>
                      <a:pt x="3609" y="1"/>
                    </a:moveTo>
                    <a:lnTo>
                      <a:pt x="3609" y="1"/>
                    </a:lnTo>
                    <a:cubicBezTo>
                      <a:pt x="3279" y="433"/>
                      <a:pt x="2745" y="865"/>
                      <a:pt x="2110" y="1170"/>
                    </a:cubicBezTo>
                    <a:cubicBezTo>
                      <a:pt x="1372" y="1704"/>
                      <a:pt x="635" y="1907"/>
                      <a:pt x="0" y="2009"/>
                    </a:cubicBezTo>
                    <a:lnTo>
                      <a:pt x="2211" y="7854"/>
                    </a:lnTo>
                    <a:cubicBezTo>
                      <a:pt x="2362" y="8274"/>
                      <a:pt x="2690" y="8549"/>
                      <a:pt x="3079" y="8688"/>
                    </a:cubicBezTo>
                    <a:lnTo>
                      <a:pt x="3079" y="8688"/>
                    </a:lnTo>
                    <a:cubicBezTo>
                      <a:pt x="5387" y="5512"/>
                      <a:pt x="4447" y="1805"/>
                      <a:pt x="3609" y="1"/>
                    </a:cubicBezTo>
                    <a:close/>
                    <a:moveTo>
                      <a:pt x="3079" y="8688"/>
                    </a:moveTo>
                    <a:cubicBezTo>
                      <a:pt x="3078" y="8690"/>
                      <a:pt x="3077" y="8691"/>
                      <a:pt x="3075" y="8693"/>
                    </a:cubicBezTo>
                    <a:cubicBezTo>
                      <a:pt x="3279" y="8795"/>
                      <a:pt x="3482" y="8795"/>
                      <a:pt x="3711" y="8795"/>
                    </a:cubicBezTo>
                    <a:cubicBezTo>
                      <a:pt x="3495" y="8795"/>
                      <a:pt x="3279" y="8760"/>
                      <a:pt x="3079" y="8688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>
                <a:off x="4172437" y="2848217"/>
                <a:ext cx="142312" cy="266744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9100" extrusionOk="0">
                    <a:moveTo>
                      <a:pt x="737" y="1"/>
                    </a:moveTo>
                    <a:cubicBezTo>
                      <a:pt x="636" y="103"/>
                      <a:pt x="636" y="204"/>
                      <a:pt x="534" y="306"/>
                    </a:cubicBezTo>
                    <a:cubicBezTo>
                      <a:pt x="1373" y="2110"/>
                      <a:pt x="2313" y="5821"/>
                      <a:pt x="0" y="8998"/>
                    </a:cubicBezTo>
                    <a:cubicBezTo>
                      <a:pt x="204" y="9100"/>
                      <a:pt x="407" y="9100"/>
                      <a:pt x="636" y="9100"/>
                    </a:cubicBezTo>
                    <a:lnTo>
                      <a:pt x="839" y="9100"/>
                    </a:lnTo>
                    <a:cubicBezTo>
                      <a:pt x="2008" y="8998"/>
                      <a:pt x="3813" y="8363"/>
                      <a:pt x="4753" y="6660"/>
                    </a:cubicBezTo>
                    <a:cubicBezTo>
                      <a:pt x="4855" y="6355"/>
                      <a:pt x="4855" y="6126"/>
                      <a:pt x="4855" y="5923"/>
                    </a:cubicBezTo>
                    <a:cubicBezTo>
                      <a:pt x="4855" y="5491"/>
                      <a:pt x="4753" y="5186"/>
                      <a:pt x="4550" y="4855"/>
                    </a:cubicBezTo>
                    <a:lnTo>
                      <a:pt x="3711" y="3813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>
                <a:off x="4027593" y="2780295"/>
                <a:ext cx="183320" cy="139322"/>
              </a:xfrm>
              <a:custGeom>
                <a:avLst/>
                <a:gdLst/>
                <a:ahLst/>
                <a:cxnLst/>
                <a:rect l="l" t="t" r="r" b="b"/>
                <a:pathLst>
                  <a:path w="6254" h="4753" extrusionOk="0">
                    <a:moveTo>
                      <a:pt x="4754" y="0"/>
                    </a:moveTo>
                    <a:cubicBezTo>
                      <a:pt x="4017" y="0"/>
                      <a:pt x="3076" y="305"/>
                      <a:pt x="2110" y="839"/>
                    </a:cubicBezTo>
                    <a:cubicBezTo>
                      <a:pt x="840" y="1703"/>
                      <a:pt x="1" y="2745"/>
                      <a:pt x="1" y="3609"/>
                    </a:cubicBezTo>
                    <a:cubicBezTo>
                      <a:pt x="1" y="3812"/>
                      <a:pt x="1" y="4016"/>
                      <a:pt x="102" y="4244"/>
                    </a:cubicBezTo>
                    <a:cubicBezTo>
                      <a:pt x="433" y="4549"/>
                      <a:pt x="840" y="4753"/>
                      <a:pt x="1475" y="4753"/>
                    </a:cubicBezTo>
                    <a:cubicBezTo>
                      <a:pt x="2212" y="4753"/>
                      <a:pt x="3178" y="4549"/>
                      <a:pt x="4017" y="3914"/>
                    </a:cubicBezTo>
                    <a:cubicBezTo>
                      <a:pt x="5389" y="3177"/>
                      <a:pt x="6253" y="2008"/>
                      <a:pt x="6253" y="1169"/>
                    </a:cubicBezTo>
                    <a:cubicBezTo>
                      <a:pt x="6253" y="940"/>
                      <a:pt x="6151" y="737"/>
                      <a:pt x="6024" y="635"/>
                    </a:cubicBezTo>
                    <a:cubicBezTo>
                      <a:pt x="5821" y="203"/>
                      <a:pt x="5287" y="0"/>
                      <a:pt x="4754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>
                <a:off x="4008979" y="2769596"/>
                <a:ext cx="204894" cy="138853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4737" extrusionOk="0">
                    <a:moveTo>
                      <a:pt x="5082" y="0"/>
                    </a:moveTo>
                    <a:cubicBezTo>
                      <a:pt x="4330" y="0"/>
                      <a:pt x="3402" y="270"/>
                      <a:pt x="2542" y="797"/>
                    </a:cubicBezTo>
                    <a:cubicBezTo>
                      <a:pt x="941" y="1839"/>
                      <a:pt x="0" y="3339"/>
                      <a:pt x="534" y="4177"/>
                    </a:cubicBezTo>
                    <a:cubicBezTo>
                      <a:pt x="771" y="4549"/>
                      <a:pt x="1252" y="4736"/>
                      <a:pt x="1854" y="4736"/>
                    </a:cubicBezTo>
                    <a:cubicBezTo>
                      <a:pt x="2610" y="4736"/>
                      <a:pt x="3557" y="4441"/>
                      <a:pt x="4448" y="3847"/>
                    </a:cubicBezTo>
                    <a:cubicBezTo>
                      <a:pt x="6024" y="2907"/>
                      <a:pt x="6990" y="1432"/>
                      <a:pt x="6456" y="568"/>
                    </a:cubicBezTo>
                    <a:cubicBezTo>
                      <a:pt x="6214" y="187"/>
                      <a:pt x="5709" y="0"/>
                      <a:pt x="5082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4" name="Google Shape;864;p26"/>
          <p:cNvGrpSpPr/>
          <p:nvPr/>
        </p:nvGrpSpPr>
        <p:grpSpPr>
          <a:xfrm rot="20673473">
            <a:off x="3428316" y="835907"/>
            <a:ext cx="1902762" cy="2101765"/>
            <a:chOff x="1126275" y="2754852"/>
            <a:chExt cx="1902762" cy="2101765"/>
          </a:xfrm>
        </p:grpSpPr>
        <p:sp>
          <p:nvSpPr>
            <p:cNvPr id="865" name="Google Shape;865;p26"/>
            <p:cNvSpPr/>
            <p:nvPr/>
          </p:nvSpPr>
          <p:spPr>
            <a:xfrm>
              <a:off x="1126275" y="2953855"/>
              <a:ext cx="1902762" cy="1902762"/>
            </a:xfrm>
            <a:custGeom>
              <a:avLst/>
              <a:gdLst/>
              <a:ahLst/>
              <a:cxnLst/>
              <a:rect l="l" t="t" r="r" b="b"/>
              <a:pathLst>
                <a:path w="64913" h="64913" extrusionOk="0">
                  <a:moveTo>
                    <a:pt x="14386" y="1"/>
                  </a:moveTo>
                  <a:lnTo>
                    <a:pt x="0" y="50527"/>
                  </a:lnTo>
                  <a:lnTo>
                    <a:pt x="50603" y="64913"/>
                  </a:lnTo>
                  <a:lnTo>
                    <a:pt x="64912" y="14310"/>
                  </a:lnTo>
                  <a:lnTo>
                    <a:pt x="1438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2360298" y="3180352"/>
              <a:ext cx="3752" cy="3752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0" y="0"/>
                  </a:moveTo>
                  <a:lnTo>
                    <a:pt x="0" y="0"/>
                  </a:lnTo>
                  <a:lnTo>
                    <a:pt x="127" y="127"/>
                  </a:lnTo>
                  <a:close/>
                </a:path>
              </a:pathLst>
            </a:custGeom>
            <a:solidFill>
              <a:srgbClr val="7BC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2252252" y="3180352"/>
              <a:ext cx="179598" cy="121471"/>
            </a:xfrm>
            <a:custGeom>
              <a:avLst/>
              <a:gdLst/>
              <a:ahLst/>
              <a:cxnLst/>
              <a:rect l="l" t="t" r="r" b="b"/>
              <a:pathLst>
                <a:path w="6127" h="4144" extrusionOk="0">
                  <a:moveTo>
                    <a:pt x="3686" y="0"/>
                  </a:moveTo>
                  <a:cubicBezTo>
                    <a:pt x="3381" y="229"/>
                    <a:pt x="2949" y="331"/>
                    <a:pt x="2644" y="534"/>
                  </a:cubicBezTo>
                  <a:cubicBezTo>
                    <a:pt x="1780" y="1169"/>
                    <a:pt x="1043" y="1805"/>
                    <a:pt x="636" y="2440"/>
                  </a:cubicBezTo>
                  <a:lnTo>
                    <a:pt x="1043" y="3609"/>
                  </a:lnTo>
                  <a:lnTo>
                    <a:pt x="509" y="3813"/>
                  </a:lnTo>
                  <a:lnTo>
                    <a:pt x="204" y="3076"/>
                  </a:lnTo>
                  <a:cubicBezTo>
                    <a:pt x="103" y="3406"/>
                    <a:pt x="1" y="3711"/>
                    <a:pt x="204" y="3940"/>
                  </a:cubicBezTo>
                  <a:cubicBezTo>
                    <a:pt x="306" y="4143"/>
                    <a:pt x="509" y="4143"/>
                    <a:pt x="840" y="4143"/>
                  </a:cubicBezTo>
                  <a:cubicBezTo>
                    <a:pt x="1577" y="4143"/>
                    <a:pt x="2848" y="3609"/>
                    <a:pt x="4220" y="2771"/>
                  </a:cubicBezTo>
                  <a:cubicBezTo>
                    <a:pt x="4957" y="2135"/>
                    <a:pt x="5720" y="1500"/>
                    <a:pt x="6126" y="966"/>
                  </a:cubicBezTo>
                  <a:lnTo>
                    <a:pt x="3813" y="127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2174046" y="3041030"/>
              <a:ext cx="108779" cy="251091"/>
            </a:xfrm>
            <a:custGeom>
              <a:avLst/>
              <a:gdLst/>
              <a:ahLst/>
              <a:cxnLst/>
              <a:rect l="l" t="t" r="r" b="b"/>
              <a:pathLst>
                <a:path w="3711" h="8566" extrusionOk="0">
                  <a:moveTo>
                    <a:pt x="966" y="1"/>
                  </a:moveTo>
                  <a:lnTo>
                    <a:pt x="0" y="839"/>
                  </a:lnTo>
                  <a:lnTo>
                    <a:pt x="3177" y="8566"/>
                  </a:lnTo>
                  <a:lnTo>
                    <a:pt x="3711" y="8362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2239589" y="3158749"/>
              <a:ext cx="31335" cy="93155"/>
            </a:xfrm>
            <a:custGeom>
              <a:avLst/>
              <a:gdLst/>
              <a:ahLst/>
              <a:cxnLst/>
              <a:rect l="l" t="t" r="r" b="b"/>
              <a:pathLst>
                <a:path w="1069" h="3178" extrusionOk="0">
                  <a:moveTo>
                    <a:pt x="1" y="0"/>
                  </a:moveTo>
                  <a:lnTo>
                    <a:pt x="1" y="0"/>
                  </a:lnTo>
                  <a:lnTo>
                    <a:pt x="1068" y="3177"/>
                  </a:lnTo>
                  <a:lnTo>
                    <a:pt x="1068" y="3177"/>
                  </a:lnTo>
                  <a:close/>
                </a:path>
              </a:pathLst>
            </a:custGeom>
            <a:solidFill>
              <a:srgbClr val="4D7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2239589" y="3158749"/>
              <a:ext cx="43236" cy="133372"/>
            </a:xfrm>
            <a:custGeom>
              <a:avLst/>
              <a:gdLst/>
              <a:ahLst/>
              <a:cxnLst/>
              <a:rect l="l" t="t" r="r" b="b"/>
              <a:pathLst>
                <a:path w="1475" h="4550" extrusionOk="0">
                  <a:moveTo>
                    <a:pt x="1" y="0"/>
                  </a:moveTo>
                  <a:cubicBezTo>
                    <a:pt x="433" y="1601"/>
                    <a:pt x="840" y="3406"/>
                    <a:pt x="941" y="4550"/>
                  </a:cubicBezTo>
                  <a:lnTo>
                    <a:pt x="1475" y="4346"/>
                  </a:lnTo>
                  <a:lnTo>
                    <a:pt x="1068" y="3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2127850" y="310584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DB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2" name="Google Shape;872;p26"/>
            <p:cNvGrpSpPr/>
            <p:nvPr/>
          </p:nvGrpSpPr>
          <p:grpSpPr>
            <a:xfrm rot="941329">
              <a:off x="1252258" y="3351023"/>
              <a:ext cx="1653900" cy="1176427"/>
              <a:chOff x="13579153" y="3045633"/>
              <a:chExt cx="1653977" cy="1176481"/>
            </a:xfrm>
          </p:grpSpPr>
          <p:sp>
            <p:nvSpPr>
              <p:cNvPr id="873" name="Google Shape;873;p26"/>
              <p:cNvSpPr txBox="1"/>
              <p:nvPr/>
            </p:nvSpPr>
            <p:spPr>
              <a:xfrm>
                <a:off x="13579153" y="3045633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 dirty="0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Requisitos</a:t>
                </a:r>
              </a:p>
            </p:txBody>
          </p:sp>
          <p:sp>
            <p:nvSpPr>
              <p:cNvPr id="874" name="Google Shape;874;p26"/>
              <p:cNvSpPr txBox="1"/>
              <p:nvPr/>
            </p:nvSpPr>
            <p:spPr>
              <a:xfrm>
                <a:off x="13600530" y="3457114"/>
                <a:ext cx="1632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Reuniões: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09/03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Roboto"/>
                    <a:ea typeface="Roboto"/>
                    <a:cs typeface="Roboto"/>
                    <a:sym typeface="Roboto"/>
                  </a:rPr>
                  <a:t>27/04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75" name="Google Shape;875;p26"/>
            <p:cNvGrpSpPr/>
            <p:nvPr/>
          </p:nvGrpSpPr>
          <p:grpSpPr>
            <a:xfrm>
              <a:off x="2013120" y="2754852"/>
              <a:ext cx="332286" cy="417777"/>
              <a:chOff x="2013120" y="2754852"/>
              <a:chExt cx="332286" cy="417777"/>
            </a:xfrm>
          </p:grpSpPr>
          <p:sp>
            <p:nvSpPr>
              <p:cNvPr id="876" name="Google Shape;876;p26"/>
              <p:cNvSpPr/>
              <p:nvPr/>
            </p:nvSpPr>
            <p:spPr>
              <a:xfrm>
                <a:off x="2038293" y="3030317"/>
                <a:ext cx="301010" cy="142312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4855" extrusionOk="0">
                    <a:moveTo>
                      <a:pt x="10066" y="0"/>
                    </a:moveTo>
                    <a:cubicBezTo>
                      <a:pt x="10066" y="1373"/>
                      <a:pt x="8261" y="3050"/>
                      <a:pt x="5719" y="3813"/>
                    </a:cubicBezTo>
                    <a:cubicBezTo>
                      <a:pt x="4881" y="4016"/>
                      <a:pt x="3915" y="4118"/>
                      <a:pt x="3178" y="4118"/>
                    </a:cubicBezTo>
                    <a:cubicBezTo>
                      <a:pt x="1704" y="4118"/>
                      <a:pt x="535" y="3686"/>
                      <a:pt x="1" y="2948"/>
                    </a:cubicBezTo>
                    <a:lnTo>
                      <a:pt x="1" y="2948"/>
                    </a:lnTo>
                    <a:cubicBezTo>
                      <a:pt x="1" y="3050"/>
                      <a:pt x="103" y="3177"/>
                      <a:pt x="103" y="3279"/>
                    </a:cubicBezTo>
                    <a:cubicBezTo>
                      <a:pt x="433" y="4321"/>
                      <a:pt x="1704" y="4855"/>
                      <a:pt x="3407" y="4855"/>
                    </a:cubicBezTo>
                    <a:cubicBezTo>
                      <a:pt x="4144" y="4855"/>
                      <a:pt x="5084" y="4753"/>
                      <a:pt x="5948" y="4448"/>
                    </a:cubicBezTo>
                    <a:cubicBezTo>
                      <a:pt x="8490" y="3686"/>
                      <a:pt x="10269" y="2110"/>
                      <a:pt x="10269" y="737"/>
                    </a:cubicBezTo>
                    <a:cubicBezTo>
                      <a:pt x="10269" y="636"/>
                      <a:pt x="10269" y="509"/>
                      <a:pt x="10167" y="305"/>
                    </a:cubicBezTo>
                    <a:cubicBezTo>
                      <a:pt x="10167" y="204"/>
                      <a:pt x="10167" y="102"/>
                      <a:pt x="10066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>
                <a:off x="2025051" y="2978477"/>
                <a:ext cx="320356" cy="178103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6076" extrusionOk="0">
                    <a:moveTo>
                      <a:pt x="7121" y="1"/>
                    </a:moveTo>
                    <a:cubicBezTo>
                      <a:pt x="6367" y="1"/>
                      <a:pt x="5536" y="108"/>
                      <a:pt x="4677" y="330"/>
                    </a:cubicBezTo>
                    <a:cubicBezTo>
                      <a:pt x="1906" y="1169"/>
                      <a:pt x="0" y="3075"/>
                      <a:pt x="432" y="4574"/>
                    </a:cubicBezTo>
                    <a:cubicBezTo>
                      <a:pt x="732" y="5527"/>
                      <a:pt x="2097" y="6076"/>
                      <a:pt x="3822" y="6076"/>
                    </a:cubicBezTo>
                    <a:cubicBezTo>
                      <a:pt x="4583" y="6076"/>
                      <a:pt x="5413" y="5969"/>
                      <a:pt x="6252" y="5744"/>
                    </a:cubicBezTo>
                    <a:cubicBezTo>
                      <a:pt x="9023" y="4879"/>
                      <a:pt x="10929" y="2973"/>
                      <a:pt x="10497" y="1601"/>
                    </a:cubicBezTo>
                    <a:cubicBezTo>
                      <a:pt x="10195" y="572"/>
                      <a:pt x="8865" y="1"/>
                      <a:pt x="7121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>
                <a:off x="2071980" y="2850016"/>
                <a:ext cx="124432" cy="251091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8566" extrusionOk="0">
                    <a:moveTo>
                      <a:pt x="4016" y="1"/>
                    </a:moveTo>
                    <a:cubicBezTo>
                      <a:pt x="3482" y="306"/>
                      <a:pt x="2974" y="636"/>
                      <a:pt x="2211" y="839"/>
                    </a:cubicBezTo>
                    <a:cubicBezTo>
                      <a:pt x="1703" y="941"/>
                      <a:pt x="1068" y="1068"/>
                      <a:pt x="534" y="1068"/>
                    </a:cubicBezTo>
                    <a:lnTo>
                      <a:pt x="0" y="1068"/>
                    </a:lnTo>
                    <a:lnTo>
                      <a:pt x="534" y="7193"/>
                    </a:lnTo>
                    <a:cubicBezTo>
                      <a:pt x="599" y="7663"/>
                      <a:pt x="839" y="8092"/>
                      <a:pt x="1196" y="8341"/>
                    </a:cubicBezTo>
                    <a:lnTo>
                      <a:pt x="1196" y="8341"/>
                    </a:lnTo>
                    <a:cubicBezTo>
                      <a:pt x="4245" y="5799"/>
                      <a:pt x="4244" y="2003"/>
                      <a:pt x="4016" y="1"/>
                    </a:cubicBezTo>
                    <a:close/>
                    <a:moveTo>
                      <a:pt x="1196" y="8341"/>
                    </a:moveTo>
                    <a:cubicBezTo>
                      <a:pt x="1187" y="8348"/>
                      <a:pt x="1178" y="8355"/>
                      <a:pt x="1169" y="8362"/>
                    </a:cubicBezTo>
                    <a:cubicBezTo>
                      <a:pt x="1239" y="8397"/>
                      <a:pt x="1324" y="8432"/>
                      <a:pt x="1413" y="8463"/>
                    </a:cubicBezTo>
                    <a:lnTo>
                      <a:pt x="1413" y="8463"/>
                    </a:lnTo>
                    <a:cubicBezTo>
                      <a:pt x="1337" y="8429"/>
                      <a:pt x="1264" y="8388"/>
                      <a:pt x="1196" y="8341"/>
                    </a:cubicBezTo>
                    <a:close/>
                    <a:moveTo>
                      <a:pt x="1413" y="8463"/>
                    </a:moveTo>
                    <a:cubicBezTo>
                      <a:pt x="1564" y="8529"/>
                      <a:pt x="1729" y="8566"/>
                      <a:pt x="1907" y="8566"/>
                    </a:cubicBezTo>
                    <a:cubicBezTo>
                      <a:pt x="1773" y="8566"/>
                      <a:pt x="1584" y="8522"/>
                      <a:pt x="1413" y="8463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>
                <a:off x="2101484" y="2844066"/>
                <a:ext cx="164678" cy="260764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8896" extrusionOk="0">
                    <a:moveTo>
                      <a:pt x="3076" y="0"/>
                    </a:moveTo>
                    <a:lnTo>
                      <a:pt x="2847" y="204"/>
                    </a:lnTo>
                    <a:cubicBezTo>
                      <a:pt x="3076" y="2211"/>
                      <a:pt x="3076" y="6024"/>
                      <a:pt x="0" y="8565"/>
                    </a:cubicBezTo>
                    <a:cubicBezTo>
                      <a:pt x="204" y="8667"/>
                      <a:pt x="534" y="8769"/>
                      <a:pt x="738" y="8769"/>
                    </a:cubicBezTo>
                    <a:cubicBezTo>
                      <a:pt x="1042" y="8896"/>
                      <a:pt x="1373" y="8896"/>
                      <a:pt x="1576" y="8896"/>
                    </a:cubicBezTo>
                    <a:cubicBezTo>
                      <a:pt x="2745" y="8896"/>
                      <a:pt x="4118" y="8565"/>
                      <a:pt x="5185" y="7396"/>
                    </a:cubicBezTo>
                    <a:cubicBezTo>
                      <a:pt x="5490" y="7091"/>
                      <a:pt x="5617" y="6761"/>
                      <a:pt x="5617" y="6354"/>
                    </a:cubicBezTo>
                    <a:cubicBezTo>
                      <a:pt x="5617" y="6125"/>
                      <a:pt x="5617" y="5922"/>
                      <a:pt x="5490" y="5719"/>
                    </a:cubicBezTo>
                    <a:lnTo>
                      <a:pt x="3076" y="0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>
                <a:off x="2025051" y="2767603"/>
                <a:ext cx="195954" cy="118510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4043" extrusionOk="0">
                    <a:moveTo>
                      <a:pt x="4448" y="1"/>
                    </a:moveTo>
                    <a:cubicBezTo>
                      <a:pt x="3940" y="1"/>
                      <a:pt x="3406" y="103"/>
                      <a:pt x="2770" y="331"/>
                    </a:cubicBezTo>
                    <a:cubicBezTo>
                      <a:pt x="1169" y="738"/>
                      <a:pt x="0" y="1805"/>
                      <a:pt x="0" y="2771"/>
                    </a:cubicBezTo>
                    <a:lnTo>
                      <a:pt x="0" y="3076"/>
                    </a:lnTo>
                    <a:cubicBezTo>
                      <a:pt x="229" y="3712"/>
                      <a:pt x="1068" y="4042"/>
                      <a:pt x="2135" y="4042"/>
                    </a:cubicBezTo>
                    <a:cubicBezTo>
                      <a:pt x="2669" y="4042"/>
                      <a:pt x="3304" y="3915"/>
                      <a:pt x="3812" y="3813"/>
                    </a:cubicBezTo>
                    <a:cubicBezTo>
                      <a:pt x="5515" y="3280"/>
                      <a:pt x="6684" y="2238"/>
                      <a:pt x="6684" y="1373"/>
                    </a:cubicBezTo>
                    <a:lnTo>
                      <a:pt x="6684" y="1068"/>
                    </a:lnTo>
                    <a:cubicBezTo>
                      <a:pt x="6481" y="433"/>
                      <a:pt x="5617" y="1"/>
                      <a:pt x="4448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>
                <a:off x="2013120" y="2754852"/>
                <a:ext cx="210874" cy="116547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3976" extrusionOk="0">
                    <a:moveTo>
                      <a:pt x="4683" y="1"/>
                    </a:moveTo>
                    <a:cubicBezTo>
                      <a:pt x="4189" y="1"/>
                      <a:pt x="3642" y="74"/>
                      <a:pt x="3076" y="233"/>
                    </a:cubicBezTo>
                    <a:cubicBezTo>
                      <a:pt x="1271" y="766"/>
                      <a:pt x="0" y="2037"/>
                      <a:pt x="305" y="2978"/>
                    </a:cubicBezTo>
                    <a:cubicBezTo>
                      <a:pt x="459" y="3625"/>
                      <a:pt x="1309" y="3975"/>
                      <a:pt x="2396" y="3975"/>
                    </a:cubicBezTo>
                    <a:cubicBezTo>
                      <a:pt x="2931" y="3975"/>
                      <a:pt x="3523" y="3891"/>
                      <a:pt x="4118" y="3715"/>
                    </a:cubicBezTo>
                    <a:cubicBezTo>
                      <a:pt x="5922" y="3206"/>
                      <a:pt x="7193" y="2037"/>
                      <a:pt x="6888" y="1071"/>
                    </a:cubicBezTo>
                    <a:cubicBezTo>
                      <a:pt x="6727" y="410"/>
                      <a:pt x="5851" y="1"/>
                      <a:pt x="4683" y="1"/>
                    </a:cubicBezTo>
                    <a:close/>
                  </a:path>
                </a:pathLst>
              </a:custGeom>
              <a:solidFill>
                <a:srgbClr val="FB8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26"/>
          <p:cNvGrpSpPr/>
          <p:nvPr/>
        </p:nvGrpSpPr>
        <p:grpSpPr>
          <a:xfrm>
            <a:off x="129305" y="151437"/>
            <a:ext cx="2955462" cy="4364722"/>
            <a:chOff x="315952" y="619788"/>
            <a:chExt cx="2955462" cy="3663183"/>
          </a:xfrm>
        </p:grpSpPr>
        <p:sp>
          <p:nvSpPr>
            <p:cNvPr id="883" name="Google Shape;883;p26"/>
            <p:cNvSpPr/>
            <p:nvPr/>
          </p:nvSpPr>
          <p:spPr>
            <a:xfrm>
              <a:off x="616933" y="747180"/>
              <a:ext cx="341989" cy="298020"/>
            </a:xfrm>
            <a:custGeom>
              <a:avLst/>
              <a:gdLst/>
              <a:ahLst/>
              <a:cxnLst/>
              <a:rect l="l" t="t" r="r" b="b"/>
              <a:pathLst>
                <a:path w="11667" h="10167" extrusionOk="0">
                  <a:moveTo>
                    <a:pt x="11667" y="0"/>
                  </a:moveTo>
                  <a:lnTo>
                    <a:pt x="1" y="4550"/>
                  </a:lnTo>
                  <a:lnTo>
                    <a:pt x="1068" y="10167"/>
                  </a:lnTo>
                  <a:lnTo>
                    <a:pt x="11667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592340" y="632451"/>
              <a:ext cx="487262" cy="412749"/>
            </a:xfrm>
            <a:custGeom>
              <a:avLst/>
              <a:gdLst/>
              <a:ahLst/>
              <a:cxnLst/>
              <a:rect l="l" t="t" r="r" b="b"/>
              <a:pathLst>
                <a:path w="16623" h="14081" extrusionOk="0">
                  <a:moveTo>
                    <a:pt x="16623" y="0"/>
                  </a:move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639298" y="619788"/>
              <a:ext cx="461906" cy="325603"/>
            </a:xfrm>
            <a:custGeom>
              <a:avLst/>
              <a:gdLst/>
              <a:ahLst/>
              <a:cxnLst/>
              <a:rect l="l" t="t" r="r" b="b"/>
              <a:pathLst>
                <a:path w="15758" h="11108" extrusionOk="0">
                  <a:moveTo>
                    <a:pt x="15758" y="0"/>
                  </a:moveTo>
                  <a:lnTo>
                    <a:pt x="0" y="8896"/>
                  </a:lnTo>
                  <a:lnTo>
                    <a:pt x="5490" y="11107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83590" y="619788"/>
              <a:ext cx="617614" cy="245140"/>
            </a:xfrm>
            <a:custGeom>
              <a:avLst/>
              <a:gdLst/>
              <a:ahLst/>
              <a:cxnLst/>
              <a:rect l="l" t="t" r="r" b="b"/>
              <a:pathLst>
                <a:path w="21070" h="8363" extrusionOk="0">
                  <a:moveTo>
                    <a:pt x="21070" y="0"/>
                  </a:moveTo>
                  <a:lnTo>
                    <a:pt x="5515" y="5185"/>
                  </a:lnTo>
                  <a:lnTo>
                    <a:pt x="0" y="7091"/>
                  </a:lnTo>
                  <a:lnTo>
                    <a:pt x="3711" y="8362"/>
                  </a:lnTo>
                  <a:lnTo>
                    <a:pt x="21070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315952" y="1112971"/>
              <a:ext cx="2955462" cy="3170000"/>
            </a:xfrm>
            <a:custGeom>
              <a:avLst/>
              <a:gdLst/>
              <a:ahLst/>
              <a:cxnLst/>
              <a:rect l="l" t="t" r="r" b="b"/>
              <a:pathLst>
                <a:path w="100826" h="108145" extrusionOk="0">
                  <a:moveTo>
                    <a:pt x="8795" y="1"/>
                  </a:moveTo>
                  <a:cubicBezTo>
                    <a:pt x="8795" y="1"/>
                    <a:pt x="7727" y="865"/>
                    <a:pt x="6355" y="2440"/>
                  </a:cubicBezTo>
                  <a:lnTo>
                    <a:pt x="6685" y="2669"/>
                  </a:lnTo>
                  <a:cubicBezTo>
                    <a:pt x="7320" y="1907"/>
                    <a:pt x="7956" y="1271"/>
                    <a:pt x="8362" y="966"/>
                  </a:cubicBezTo>
                  <a:lnTo>
                    <a:pt x="8896" y="433"/>
                  </a:lnTo>
                  <a:cubicBezTo>
                    <a:pt x="8998" y="331"/>
                    <a:pt x="9125" y="331"/>
                    <a:pt x="9125" y="331"/>
                  </a:cubicBezTo>
                  <a:lnTo>
                    <a:pt x="8795" y="1"/>
                  </a:lnTo>
                  <a:close/>
                  <a:moveTo>
                    <a:pt x="4245" y="4982"/>
                  </a:moveTo>
                  <a:cubicBezTo>
                    <a:pt x="3610" y="5846"/>
                    <a:pt x="2974" y="6787"/>
                    <a:pt x="2339" y="7854"/>
                  </a:cubicBezTo>
                  <a:lnTo>
                    <a:pt x="2644" y="8057"/>
                  </a:lnTo>
                  <a:cubicBezTo>
                    <a:pt x="3279" y="6990"/>
                    <a:pt x="3813" y="6050"/>
                    <a:pt x="4448" y="5211"/>
                  </a:cubicBezTo>
                  <a:lnTo>
                    <a:pt x="4245" y="4982"/>
                  </a:lnTo>
                  <a:close/>
                  <a:moveTo>
                    <a:pt x="865" y="10929"/>
                  </a:moveTo>
                  <a:cubicBezTo>
                    <a:pt x="534" y="11971"/>
                    <a:pt x="229" y="13039"/>
                    <a:pt x="102" y="14208"/>
                  </a:cubicBezTo>
                  <a:lnTo>
                    <a:pt x="433" y="14208"/>
                  </a:lnTo>
                  <a:cubicBezTo>
                    <a:pt x="636" y="13141"/>
                    <a:pt x="865" y="12073"/>
                    <a:pt x="1271" y="11031"/>
                  </a:cubicBezTo>
                  <a:lnTo>
                    <a:pt x="865" y="10929"/>
                  </a:lnTo>
                  <a:close/>
                  <a:moveTo>
                    <a:pt x="1" y="17588"/>
                  </a:moveTo>
                  <a:cubicBezTo>
                    <a:pt x="102" y="18656"/>
                    <a:pt x="433" y="19825"/>
                    <a:pt x="865" y="20867"/>
                  </a:cubicBezTo>
                  <a:lnTo>
                    <a:pt x="1170" y="20765"/>
                  </a:lnTo>
                  <a:cubicBezTo>
                    <a:pt x="738" y="19698"/>
                    <a:pt x="534" y="18656"/>
                    <a:pt x="433" y="17588"/>
                  </a:cubicBezTo>
                  <a:close/>
                  <a:moveTo>
                    <a:pt x="2771" y="23739"/>
                  </a:moveTo>
                  <a:lnTo>
                    <a:pt x="2441" y="23942"/>
                  </a:lnTo>
                  <a:cubicBezTo>
                    <a:pt x="2873" y="24476"/>
                    <a:pt x="3406" y="25111"/>
                    <a:pt x="3915" y="25747"/>
                  </a:cubicBezTo>
                  <a:cubicBezTo>
                    <a:pt x="4143" y="25950"/>
                    <a:pt x="4448" y="26280"/>
                    <a:pt x="4677" y="26484"/>
                  </a:cubicBezTo>
                  <a:lnTo>
                    <a:pt x="4982" y="26179"/>
                  </a:lnTo>
                  <a:cubicBezTo>
                    <a:pt x="4677" y="25950"/>
                    <a:pt x="4448" y="25747"/>
                    <a:pt x="4245" y="25543"/>
                  </a:cubicBezTo>
                  <a:cubicBezTo>
                    <a:pt x="3711" y="24908"/>
                    <a:pt x="3178" y="24273"/>
                    <a:pt x="2771" y="23739"/>
                  </a:cubicBezTo>
                  <a:close/>
                  <a:moveTo>
                    <a:pt x="7625" y="28085"/>
                  </a:moveTo>
                  <a:lnTo>
                    <a:pt x="7524" y="28390"/>
                  </a:lnTo>
                  <a:cubicBezTo>
                    <a:pt x="8490" y="28822"/>
                    <a:pt x="9430" y="29356"/>
                    <a:pt x="10599" y="29762"/>
                  </a:cubicBezTo>
                  <a:lnTo>
                    <a:pt x="10701" y="29356"/>
                  </a:lnTo>
                  <a:cubicBezTo>
                    <a:pt x="9633" y="28924"/>
                    <a:pt x="8591" y="28492"/>
                    <a:pt x="7625" y="28085"/>
                  </a:cubicBezTo>
                  <a:close/>
                  <a:moveTo>
                    <a:pt x="13878" y="30499"/>
                  </a:moveTo>
                  <a:lnTo>
                    <a:pt x="13776" y="30830"/>
                  </a:lnTo>
                  <a:cubicBezTo>
                    <a:pt x="14843" y="31135"/>
                    <a:pt x="15886" y="31465"/>
                    <a:pt x="17055" y="31669"/>
                  </a:cubicBezTo>
                  <a:lnTo>
                    <a:pt x="17156" y="31364"/>
                  </a:lnTo>
                  <a:cubicBezTo>
                    <a:pt x="15987" y="31033"/>
                    <a:pt x="14945" y="30830"/>
                    <a:pt x="13878" y="30499"/>
                  </a:cubicBezTo>
                  <a:close/>
                  <a:moveTo>
                    <a:pt x="20435" y="32101"/>
                  </a:moveTo>
                  <a:lnTo>
                    <a:pt x="20333" y="32533"/>
                  </a:lnTo>
                  <a:cubicBezTo>
                    <a:pt x="21401" y="32736"/>
                    <a:pt x="22570" y="32939"/>
                    <a:pt x="23612" y="33168"/>
                  </a:cubicBezTo>
                  <a:lnTo>
                    <a:pt x="23739" y="32838"/>
                  </a:lnTo>
                  <a:cubicBezTo>
                    <a:pt x="22570" y="32634"/>
                    <a:pt x="21502" y="32406"/>
                    <a:pt x="20435" y="32101"/>
                  </a:cubicBezTo>
                  <a:close/>
                  <a:moveTo>
                    <a:pt x="27018" y="33473"/>
                  </a:moveTo>
                  <a:lnTo>
                    <a:pt x="27018" y="33804"/>
                  </a:lnTo>
                  <a:cubicBezTo>
                    <a:pt x="28060" y="34007"/>
                    <a:pt x="29229" y="34210"/>
                    <a:pt x="30296" y="34439"/>
                  </a:cubicBezTo>
                  <a:lnTo>
                    <a:pt x="30398" y="34007"/>
                  </a:lnTo>
                  <a:cubicBezTo>
                    <a:pt x="29229" y="33804"/>
                    <a:pt x="28187" y="33676"/>
                    <a:pt x="27018" y="33473"/>
                  </a:cubicBezTo>
                  <a:close/>
                  <a:moveTo>
                    <a:pt x="33677" y="34541"/>
                  </a:moveTo>
                  <a:lnTo>
                    <a:pt x="33677" y="34947"/>
                  </a:lnTo>
                  <a:cubicBezTo>
                    <a:pt x="34744" y="35074"/>
                    <a:pt x="35812" y="35278"/>
                    <a:pt x="36955" y="35481"/>
                  </a:cubicBezTo>
                  <a:lnTo>
                    <a:pt x="37082" y="35074"/>
                  </a:lnTo>
                  <a:cubicBezTo>
                    <a:pt x="35913" y="34947"/>
                    <a:pt x="34846" y="34744"/>
                    <a:pt x="33677" y="34541"/>
                  </a:cubicBezTo>
                  <a:close/>
                  <a:moveTo>
                    <a:pt x="40361" y="35583"/>
                  </a:moveTo>
                  <a:lnTo>
                    <a:pt x="40361" y="36015"/>
                  </a:lnTo>
                  <a:cubicBezTo>
                    <a:pt x="41403" y="36116"/>
                    <a:pt x="42470" y="36345"/>
                    <a:pt x="43640" y="36548"/>
                  </a:cubicBezTo>
                  <a:lnTo>
                    <a:pt x="43741" y="36116"/>
                  </a:lnTo>
                  <a:cubicBezTo>
                    <a:pt x="42572" y="36015"/>
                    <a:pt x="41530" y="35811"/>
                    <a:pt x="40361" y="35583"/>
                  </a:cubicBezTo>
                  <a:close/>
                  <a:moveTo>
                    <a:pt x="47020" y="36650"/>
                  </a:moveTo>
                  <a:lnTo>
                    <a:pt x="46918" y="37082"/>
                  </a:lnTo>
                  <a:cubicBezTo>
                    <a:pt x="48087" y="37184"/>
                    <a:pt x="49155" y="37387"/>
                    <a:pt x="50299" y="37616"/>
                  </a:cubicBezTo>
                  <a:lnTo>
                    <a:pt x="50299" y="37184"/>
                  </a:lnTo>
                  <a:cubicBezTo>
                    <a:pt x="49257" y="37082"/>
                    <a:pt x="48087" y="36853"/>
                    <a:pt x="47020" y="36650"/>
                  </a:cubicBezTo>
                  <a:close/>
                  <a:moveTo>
                    <a:pt x="53704" y="37819"/>
                  </a:moveTo>
                  <a:lnTo>
                    <a:pt x="53603" y="38124"/>
                  </a:lnTo>
                  <a:cubicBezTo>
                    <a:pt x="54746" y="38353"/>
                    <a:pt x="55814" y="38556"/>
                    <a:pt x="56983" y="38760"/>
                  </a:cubicBezTo>
                  <a:lnTo>
                    <a:pt x="56983" y="38353"/>
                  </a:lnTo>
                  <a:cubicBezTo>
                    <a:pt x="55915" y="38124"/>
                    <a:pt x="54746" y="38023"/>
                    <a:pt x="53704" y="37819"/>
                  </a:cubicBezTo>
                  <a:close/>
                  <a:moveTo>
                    <a:pt x="60363" y="38988"/>
                  </a:moveTo>
                  <a:lnTo>
                    <a:pt x="60262" y="39395"/>
                  </a:lnTo>
                  <a:cubicBezTo>
                    <a:pt x="61329" y="39624"/>
                    <a:pt x="62498" y="39827"/>
                    <a:pt x="63540" y="40030"/>
                  </a:cubicBezTo>
                  <a:lnTo>
                    <a:pt x="63642" y="39725"/>
                  </a:lnTo>
                  <a:cubicBezTo>
                    <a:pt x="62498" y="39522"/>
                    <a:pt x="61431" y="39192"/>
                    <a:pt x="60363" y="38988"/>
                  </a:cubicBezTo>
                  <a:close/>
                  <a:moveTo>
                    <a:pt x="66946" y="40462"/>
                  </a:moveTo>
                  <a:lnTo>
                    <a:pt x="66819" y="40793"/>
                  </a:lnTo>
                  <a:cubicBezTo>
                    <a:pt x="67988" y="41098"/>
                    <a:pt x="69055" y="41301"/>
                    <a:pt x="70123" y="41632"/>
                  </a:cubicBezTo>
                  <a:lnTo>
                    <a:pt x="70225" y="41301"/>
                  </a:lnTo>
                  <a:cubicBezTo>
                    <a:pt x="69157" y="40996"/>
                    <a:pt x="67988" y="40666"/>
                    <a:pt x="66946" y="40462"/>
                  </a:cubicBezTo>
                  <a:close/>
                  <a:moveTo>
                    <a:pt x="73503" y="42165"/>
                  </a:moveTo>
                  <a:lnTo>
                    <a:pt x="73402" y="42470"/>
                  </a:lnTo>
                  <a:cubicBezTo>
                    <a:pt x="74444" y="42801"/>
                    <a:pt x="75511" y="43106"/>
                    <a:pt x="76579" y="43538"/>
                  </a:cubicBezTo>
                  <a:lnTo>
                    <a:pt x="76680" y="43106"/>
                  </a:lnTo>
                  <a:cubicBezTo>
                    <a:pt x="75613" y="42801"/>
                    <a:pt x="74571" y="42470"/>
                    <a:pt x="73503" y="42165"/>
                  </a:cubicBezTo>
                  <a:close/>
                  <a:moveTo>
                    <a:pt x="79857" y="44275"/>
                  </a:moveTo>
                  <a:lnTo>
                    <a:pt x="79755" y="44605"/>
                  </a:lnTo>
                  <a:cubicBezTo>
                    <a:pt x="80798" y="45012"/>
                    <a:pt x="81865" y="45444"/>
                    <a:pt x="82831" y="45876"/>
                  </a:cubicBezTo>
                  <a:lnTo>
                    <a:pt x="83034" y="45546"/>
                  </a:lnTo>
                  <a:cubicBezTo>
                    <a:pt x="81967" y="45114"/>
                    <a:pt x="80925" y="44707"/>
                    <a:pt x="79857" y="44275"/>
                  </a:cubicBezTo>
                  <a:close/>
                  <a:moveTo>
                    <a:pt x="86008" y="47020"/>
                  </a:moveTo>
                  <a:lnTo>
                    <a:pt x="85881" y="47350"/>
                  </a:lnTo>
                  <a:cubicBezTo>
                    <a:pt x="86847" y="47884"/>
                    <a:pt x="87914" y="48418"/>
                    <a:pt x="88753" y="49053"/>
                  </a:cubicBezTo>
                  <a:lnTo>
                    <a:pt x="88956" y="48723"/>
                  </a:lnTo>
                  <a:cubicBezTo>
                    <a:pt x="88016" y="48087"/>
                    <a:pt x="87050" y="47553"/>
                    <a:pt x="86008" y="47020"/>
                  </a:cubicBezTo>
                  <a:close/>
                  <a:moveTo>
                    <a:pt x="91726" y="50730"/>
                  </a:moveTo>
                  <a:lnTo>
                    <a:pt x="91498" y="50959"/>
                  </a:lnTo>
                  <a:cubicBezTo>
                    <a:pt x="92362" y="51696"/>
                    <a:pt x="93099" y="52535"/>
                    <a:pt x="93836" y="53272"/>
                  </a:cubicBezTo>
                  <a:lnTo>
                    <a:pt x="94141" y="53069"/>
                  </a:lnTo>
                  <a:cubicBezTo>
                    <a:pt x="93404" y="52230"/>
                    <a:pt x="92565" y="51467"/>
                    <a:pt x="91726" y="50730"/>
                  </a:cubicBezTo>
                  <a:close/>
                  <a:moveTo>
                    <a:pt x="96174" y="55814"/>
                  </a:moveTo>
                  <a:lnTo>
                    <a:pt x="95844" y="56042"/>
                  </a:lnTo>
                  <a:cubicBezTo>
                    <a:pt x="96377" y="56983"/>
                    <a:pt x="96911" y="57948"/>
                    <a:pt x="97445" y="58889"/>
                  </a:cubicBezTo>
                  <a:lnTo>
                    <a:pt x="97750" y="58787"/>
                  </a:lnTo>
                  <a:cubicBezTo>
                    <a:pt x="97216" y="57821"/>
                    <a:pt x="96682" y="56779"/>
                    <a:pt x="96174" y="55814"/>
                  </a:cubicBezTo>
                  <a:close/>
                  <a:moveTo>
                    <a:pt x="99021" y="61863"/>
                  </a:moveTo>
                  <a:lnTo>
                    <a:pt x="98716" y="62066"/>
                  </a:lnTo>
                  <a:lnTo>
                    <a:pt x="99656" y="65243"/>
                  </a:lnTo>
                  <a:lnTo>
                    <a:pt x="99986" y="65141"/>
                  </a:lnTo>
                  <a:cubicBezTo>
                    <a:pt x="99758" y="64074"/>
                    <a:pt x="99453" y="63032"/>
                    <a:pt x="99021" y="61863"/>
                  </a:cubicBezTo>
                  <a:close/>
                  <a:moveTo>
                    <a:pt x="100190" y="68521"/>
                  </a:moveTo>
                  <a:cubicBezTo>
                    <a:pt x="100393" y="69691"/>
                    <a:pt x="100393" y="70758"/>
                    <a:pt x="100393" y="71927"/>
                  </a:cubicBezTo>
                  <a:lnTo>
                    <a:pt x="100825" y="71927"/>
                  </a:lnTo>
                  <a:cubicBezTo>
                    <a:pt x="100825" y="70758"/>
                    <a:pt x="100724" y="69589"/>
                    <a:pt x="100622" y="68521"/>
                  </a:cubicBezTo>
                  <a:close/>
                  <a:moveTo>
                    <a:pt x="100190" y="75206"/>
                  </a:moveTo>
                  <a:cubicBezTo>
                    <a:pt x="100088" y="76375"/>
                    <a:pt x="99859" y="77417"/>
                    <a:pt x="99656" y="78484"/>
                  </a:cubicBezTo>
                  <a:lnTo>
                    <a:pt x="100088" y="78586"/>
                  </a:lnTo>
                  <a:cubicBezTo>
                    <a:pt x="100291" y="77519"/>
                    <a:pt x="100495" y="76375"/>
                    <a:pt x="100622" y="75206"/>
                  </a:cubicBezTo>
                  <a:close/>
                  <a:moveTo>
                    <a:pt x="98716" y="81661"/>
                  </a:moveTo>
                  <a:cubicBezTo>
                    <a:pt x="98385" y="82729"/>
                    <a:pt x="97953" y="83771"/>
                    <a:pt x="97445" y="84838"/>
                  </a:cubicBezTo>
                  <a:lnTo>
                    <a:pt x="97750" y="84940"/>
                  </a:lnTo>
                  <a:cubicBezTo>
                    <a:pt x="98284" y="83873"/>
                    <a:pt x="98716" y="82932"/>
                    <a:pt x="99122" y="81865"/>
                  </a:cubicBezTo>
                  <a:lnTo>
                    <a:pt x="98716" y="81661"/>
                  </a:lnTo>
                  <a:close/>
                  <a:moveTo>
                    <a:pt x="95844" y="87685"/>
                  </a:moveTo>
                  <a:cubicBezTo>
                    <a:pt x="95310" y="88651"/>
                    <a:pt x="94675" y="89591"/>
                    <a:pt x="93938" y="90557"/>
                  </a:cubicBezTo>
                  <a:lnTo>
                    <a:pt x="94268" y="90760"/>
                  </a:lnTo>
                  <a:cubicBezTo>
                    <a:pt x="95005" y="89820"/>
                    <a:pt x="95640" y="88854"/>
                    <a:pt x="96174" y="87914"/>
                  </a:cubicBezTo>
                  <a:lnTo>
                    <a:pt x="95844" y="87685"/>
                  </a:lnTo>
                  <a:close/>
                  <a:moveTo>
                    <a:pt x="91828" y="93098"/>
                  </a:moveTo>
                  <a:cubicBezTo>
                    <a:pt x="91091" y="93937"/>
                    <a:pt x="90328" y="94674"/>
                    <a:pt x="89490" y="95538"/>
                  </a:cubicBezTo>
                  <a:lnTo>
                    <a:pt x="89820" y="95742"/>
                  </a:lnTo>
                  <a:cubicBezTo>
                    <a:pt x="90557" y="95005"/>
                    <a:pt x="91396" y="94166"/>
                    <a:pt x="92133" y="93302"/>
                  </a:cubicBezTo>
                  <a:lnTo>
                    <a:pt x="91828" y="93098"/>
                  </a:lnTo>
                  <a:close/>
                  <a:moveTo>
                    <a:pt x="86948" y="97750"/>
                  </a:moveTo>
                  <a:cubicBezTo>
                    <a:pt x="86109" y="98385"/>
                    <a:pt x="85245" y="99020"/>
                    <a:pt x="84305" y="99757"/>
                  </a:cubicBezTo>
                  <a:lnTo>
                    <a:pt x="84508" y="99986"/>
                  </a:lnTo>
                  <a:cubicBezTo>
                    <a:pt x="85474" y="99351"/>
                    <a:pt x="86313" y="98715"/>
                    <a:pt x="87279" y="97978"/>
                  </a:cubicBezTo>
                  <a:lnTo>
                    <a:pt x="86948" y="97750"/>
                  </a:lnTo>
                  <a:close/>
                  <a:moveTo>
                    <a:pt x="81433" y="101562"/>
                  </a:moveTo>
                  <a:cubicBezTo>
                    <a:pt x="80493" y="102096"/>
                    <a:pt x="79527" y="102629"/>
                    <a:pt x="78586" y="103163"/>
                  </a:cubicBezTo>
                  <a:lnTo>
                    <a:pt x="78688" y="103468"/>
                  </a:lnTo>
                  <a:cubicBezTo>
                    <a:pt x="79755" y="102934"/>
                    <a:pt x="80696" y="102426"/>
                    <a:pt x="81662" y="101892"/>
                  </a:cubicBezTo>
                  <a:lnTo>
                    <a:pt x="81433" y="101562"/>
                  </a:lnTo>
                  <a:close/>
                  <a:moveTo>
                    <a:pt x="75511" y="104536"/>
                  </a:moveTo>
                  <a:cubicBezTo>
                    <a:pt x="74444" y="104968"/>
                    <a:pt x="73503" y="105374"/>
                    <a:pt x="72334" y="105806"/>
                  </a:cubicBezTo>
                  <a:lnTo>
                    <a:pt x="72537" y="106111"/>
                  </a:lnTo>
                  <a:cubicBezTo>
                    <a:pt x="73605" y="105806"/>
                    <a:pt x="74672" y="105374"/>
                    <a:pt x="75613" y="104968"/>
                  </a:cubicBezTo>
                  <a:lnTo>
                    <a:pt x="75511" y="104536"/>
                  </a:lnTo>
                  <a:close/>
                  <a:moveTo>
                    <a:pt x="69157" y="106874"/>
                  </a:moveTo>
                  <a:cubicBezTo>
                    <a:pt x="68090" y="107179"/>
                    <a:pt x="67048" y="107509"/>
                    <a:pt x="65980" y="107713"/>
                  </a:cubicBezTo>
                  <a:lnTo>
                    <a:pt x="66082" y="108145"/>
                  </a:lnTo>
                  <a:cubicBezTo>
                    <a:pt x="67149" y="107814"/>
                    <a:pt x="68217" y="107509"/>
                    <a:pt x="69259" y="107179"/>
                  </a:cubicBezTo>
                  <a:lnTo>
                    <a:pt x="69157" y="10687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616933" y="747180"/>
              <a:ext cx="341989" cy="298020"/>
            </a:xfrm>
            <a:custGeom>
              <a:avLst/>
              <a:gdLst/>
              <a:ahLst/>
              <a:cxnLst/>
              <a:rect l="l" t="t" r="r" b="b"/>
              <a:pathLst>
                <a:path w="11667" h="10167" extrusionOk="0">
                  <a:moveTo>
                    <a:pt x="11667" y="0"/>
                  </a:moveTo>
                  <a:lnTo>
                    <a:pt x="1" y="4550"/>
                  </a:lnTo>
                  <a:lnTo>
                    <a:pt x="1068" y="10167"/>
                  </a:lnTo>
                  <a:lnTo>
                    <a:pt x="11667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639298" y="747180"/>
              <a:ext cx="319623" cy="298020"/>
            </a:xfrm>
            <a:custGeom>
              <a:avLst/>
              <a:gdLst/>
              <a:ahLst/>
              <a:cxnLst/>
              <a:rect l="l" t="t" r="r" b="b"/>
              <a:pathLst>
                <a:path w="10904" h="10167" extrusionOk="0">
                  <a:moveTo>
                    <a:pt x="10904" y="0"/>
                  </a:moveTo>
                  <a:lnTo>
                    <a:pt x="3482" y="2847"/>
                  </a:lnTo>
                  <a:lnTo>
                    <a:pt x="0" y="4550"/>
                  </a:lnTo>
                  <a:lnTo>
                    <a:pt x="305" y="10167"/>
                  </a:lnTo>
                  <a:lnTo>
                    <a:pt x="109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592340" y="632451"/>
              <a:ext cx="487262" cy="412749"/>
            </a:xfrm>
            <a:custGeom>
              <a:avLst/>
              <a:gdLst/>
              <a:ahLst/>
              <a:cxnLst/>
              <a:rect l="l" t="t" r="r" b="b"/>
              <a:pathLst>
                <a:path w="16623" h="14081" extrusionOk="0">
                  <a:moveTo>
                    <a:pt x="16623" y="0"/>
                  </a:move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F2D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592340" y="632451"/>
              <a:ext cx="487262" cy="412749"/>
            </a:xfrm>
            <a:custGeom>
              <a:avLst/>
              <a:gdLst/>
              <a:ahLst/>
              <a:cxnLst/>
              <a:rect l="l" t="t" r="r" b="b"/>
              <a:pathLst>
                <a:path w="16623" h="14081" extrusionOk="0">
                  <a:moveTo>
                    <a:pt x="16623" y="0"/>
                  </a:moveTo>
                  <a:lnTo>
                    <a:pt x="16216" y="102"/>
                  </a:lnTo>
                  <a:lnTo>
                    <a:pt x="738" y="6354"/>
                  </a:lnTo>
                  <a:lnTo>
                    <a:pt x="1" y="7930"/>
                  </a:lnTo>
                  <a:lnTo>
                    <a:pt x="1907" y="14081"/>
                  </a:lnTo>
                  <a:lnTo>
                    <a:pt x="1602" y="8464"/>
                  </a:lnTo>
                  <a:lnTo>
                    <a:pt x="13446" y="2542"/>
                  </a:lnTo>
                  <a:lnTo>
                    <a:pt x="1662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639298" y="619788"/>
              <a:ext cx="461906" cy="325603"/>
            </a:xfrm>
            <a:custGeom>
              <a:avLst/>
              <a:gdLst/>
              <a:ahLst/>
              <a:cxnLst/>
              <a:rect l="l" t="t" r="r" b="b"/>
              <a:pathLst>
                <a:path w="15758" h="11108" extrusionOk="0">
                  <a:moveTo>
                    <a:pt x="15758" y="0"/>
                  </a:moveTo>
                  <a:lnTo>
                    <a:pt x="0" y="8896"/>
                  </a:lnTo>
                  <a:lnTo>
                    <a:pt x="5490" y="11107"/>
                  </a:lnTo>
                  <a:lnTo>
                    <a:pt x="157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483590" y="619788"/>
              <a:ext cx="617614" cy="245140"/>
            </a:xfrm>
            <a:custGeom>
              <a:avLst/>
              <a:gdLst/>
              <a:ahLst/>
              <a:cxnLst/>
              <a:rect l="l" t="t" r="r" b="b"/>
              <a:pathLst>
                <a:path w="21070" h="8363" extrusionOk="0">
                  <a:moveTo>
                    <a:pt x="21070" y="0"/>
                  </a:moveTo>
                  <a:lnTo>
                    <a:pt x="5515" y="5185"/>
                  </a:lnTo>
                  <a:lnTo>
                    <a:pt x="0" y="7091"/>
                  </a:lnTo>
                  <a:lnTo>
                    <a:pt x="3711" y="8362"/>
                  </a:lnTo>
                  <a:lnTo>
                    <a:pt x="2107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6"/>
          <p:cNvSpPr/>
          <p:nvPr/>
        </p:nvSpPr>
        <p:spPr>
          <a:xfrm>
            <a:off x="8655145" y="3166576"/>
            <a:ext cx="31552" cy="31552"/>
          </a:xfrm>
          <a:custGeom>
            <a:avLst/>
            <a:gdLst/>
            <a:ahLst/>
            <a:cxnLst/>
            <a:rect l="l" t="t" r="r" b="b"/>
            <a:pathLst>
              <a:path w="1373" h="1373" extrusionOk="0">
                <a:moveTo>
                  <a:pt x="1271" y="0"/>
                </a:moveTo>
                <a:lnTo>
                  <a:pt x="636" y="737"/>
                </a:lnTo>
                <a:cubicBezTo>
                  <a:pt x="433" y="941"/>
                  <a:pt x="229" y="1169"/>
                  <a:pt x="0" y="1373"/>
                </a:cubicBezTo>
                <a:cubicBezTo>
                  <a:pt x="229" y="1169"/>
                  <a:pt x="534" y="941"/>
                  <a:pt x="738" y="737"/>
                </a:cubicBezTo>
                <a:lnTo>
                  <a:pt x="1373" y="102"/>
                </a:lnTo>
                <a:lnTo>
                  <a:pt x="1271" y="0"/>
                </a:ln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9A9316-7CF6-ED40-BA92-3673193A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" y="3141449"/>
            <a:ext cx="2328475" cy="2002052"/>
          </a:xfrm>
          <a:prstGeom prst="rect">
            <a:avLst/>
          </a:prstGeom>
        </p:spPr>
      </p:pic>
      <p:pic>
        <p:nvPicPr>
          <p:cNvPr id="217" name="Imagem 216">
            <a:extLst>
              <a:ext uri="{FF2B5EF4-FFF2-40B4-BE49-F238E27FC236}">
                <a16:creationId xmlns:a16="http://schemas.microsoft.com/office/drawing/2014/main" id="{1EA4973A-CDEA-9744-8DF0-640B77E86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grpSp>
        <p:nvGrpSpPr>
          <p:cNvPr id="918" name="Google Shape;918;p26"/>
          <p:cNvGrpSpPr/>
          <p:nvPr/>
        </p:nvGrpSpPr>
        <p:grpSpPr>
          <a:xfrm rot="21241370">
            <a:off x="421903" y="782270"/>
            <a:ext cx="2242322" cy="2679657"/>
            <a:chOff x="1346505" y="725548"/>
            <a:chExt cx="1766430" cy="2063695"/>
          </a:xfrm>
        </p:grpSpPr>
        <p:sp>
          <p:nvSpPr>
            <p:cNvPr id="919" name="Google Shape;919;p26"/>
            <p:cNvSpPr/>
            <p:nvPr/>
          </p:nvSpPr>
          <p:spPr>
            <a:xfrm>
              <a:off x="1346505" y="1023575"/>
              <a:ext cx="1766430" cy="1765668"/>
            </a:xfrm>
            <a:custGeom>
              <a:avLst/>
              <a:gdLst/>
              <a:ahLst/>
              <a:cxnLst/>
              <a:rect l="l" t="t" r="r" b="b"/>
              <a:pathLst>
                <a:path w="57949" h="57924" extrusionOk="0">
                  <a:moveTo>
                    <a:pt x="5719" y="1"/>
                  </a:moveTo>
                  <a:lnTo>
                    <a:pt x="0" y="52205"/>
                  </a:lnTo>
                  <a:lnTo>
                    <a:pt x="52230" y="57923"/>
                  </a:lnTo>
                  <a:lnTo>
                    <a:pt x="57948" y="5719"/>
                  </a:lnTo>
                  <a:lnTo>
                    <a:pt x="571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171056" y="1001232"/>
              <a:ext cx="140084" cy="236171"/>
            </a:xfrm>
            <a:custGeom>
              <a:avLst/>
              <a:gdLst/>
              <a:ahLst/>
              <a:cxnLst/>
              <a:rect l="l" t="t" r="r" b="b"/>
              <a:pathLst>
                <a:path w="4779" h="8057" extrusionOk="0">
                  <a:moveTo>
                    <a:pt x="738" y="0"/>
                  </a:moveTo>
                  <a:lnTo>
                    <a:pt x="1" y="966"/>
                  </a:lnTo>
                  <a:lnTo>
                    <a:pt x="4347" y="8057"/>
                  </a:lnTo>
                  <a:lnTo>
                    <a:pt x="4779" y="785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248529" y="1109981"/>
              <a:ext cx="46988" cy="99868"/>
            </a:xfrm>
            <a:custGeom>
              <a:avLst/>
              <a:gdLst/>
              <a:ahLst/>
              <a:cxnLst/>
              <a:rect l="l" t="t" r="r" b="b"/>
              <a:pathLst>
                <a:path w="1603" h="3407" extrusionOk="0">
                  <a:moveTo>
                    <a:pt x="1" y="1"/>
                  </a:moveTo>
                  <a:lnTo>
                    <a:pt x="1" y="1"/>
                  </a:lnTo>
                  <a:cubicBezTo>
                    <a:pt x="535" y="1170"/>
                    <a:pt x="1068" y="2441"/>
                    <a:pt x="1500" y="3407"/>
                  </a:cubicBezTo>
                  <a:cubicBezTo>
                    <a:pt x="1500" y="3280"/>
                    <a:pt x="1602" y="3178"/>
                    <a:pt x="1602" y="30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031734" y="950463"/>
              <a:ext cx="316663" cy="198387"/>
            </a:xfrm>
            <a:custGeom>
              <a:avLst/>
              <a:gdLst/>
              <a:ahLst/>
              <a:cxnLst/>
              <a:rect l="l" t="t" r="r" b="b"/>
              <a:pathLst>
                <a:path w="10803" h="6768" extrusionOk="0">
                  <a:moveTo>
                    <a:pt x="7718" y="1"/>
                  </a:moveTo>
                  <a:cubicBezTo>
                    <a:pt x="6666" y="1"/>
                    <a:pt x="5417" y="295"/>
                    <a:pt x="4220" y="893"/>
                  </a:cubicBezTo>
                  <a:cubicBezTo>
                    <a:pt x="1577" y="2164"/>
                    <a:pt x="1" y="4274"/>
                    <a:pt x="636" y="5672"/>
                  </a:cubicBezTo>
                  <a:cubicBezTo>
                    <a:pt x="1026" y="6397"/>
                    <a:pt x="1949" y="6768"/>
                    <a:pt x="3123" y="6768"/>
                  </a:cubicBezTo>
                  <a:cubicBezTo>
                    <a:pt x="4169" y="6768"/>
                    <a:pt x="5414" y="6474"/>
                    <a:pt x="6660" y="5875"/>
                  </a:cubicBezTo>
                  <a:cubicBezTo>
                    <a:pt x="9201" y="4604"/>
                    <a:pt x="10803" y="2495"/>
                    <a:pt x="10167" y="1097"/>
                  </a:cubicBezTo>
                  <a:cubicBezTo>
                    <a:pt x="9831" y="371"/>
                    <a:pt x="8898" y="1"/>
                    <a:pt x="7718" y="1"/>
                  </a:cubicBez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047387" y="973649"/>
              <a:ext cx="285357" cy="176608"/>
            </a:xfrm>
            <a:custGeom>
              <a:avLst/>
              <a:gdLst/>
              <a:ahLst/>
              <a:cxnLst/>
              <a:rect l="l" t="t" r="r" b="b"/>
              <a:pathLst>
                <a:path w="9735" h="6025" extrusionOk="0">
                  <a:moveTo>
                    <a:pt x="1" y="4550"/>
                  </a:moveTo>
                  <a:lnTo>
                    <a:pt x="1" y="4550"/>
                  </a:lnTo>
                  <a:cubicBezTo>
                    <a:pt x="16" y="4571"/>
                    <a:pt x="33" y="4591"/>
                    <a:pt x="50" y="4610"/>
                  </a:cubicBezTo>
                  <a:lnTo>
                    <a:pt x="50" y="4610"/>
                  </a:lnTo>
                  <a:cubicBezTo>
                    <a:pt x="37" y="4590"/>
                    <a:pt x="21" y="4570"/>
                    <a:pt x="1" y="4550"/>
                  </a:cubicBezTo>
                  <a:close/>
                  <a:moveTo>
                    <a:pt x="9404" y="1"/>
                  </a:moveTo>
                  <a:lnTo>
                    <a:pt x="9404" y="1"/>
                  </a:lnTo>
                  <a:cubicBezTo>
                    <a:pt x="9735" y="1373"/>
                    <a:pt x="8134" y="3279"/>
                    <a:pt x="5821" y="4449"/>
                  </a:cubicBezTo>
                  <a:cubicBezTo>
                    <a:pt x="4550" y="4982"/>
                    <a:pt x="3279" y="5287"/>
                    <a:pt x="2212" y="5287"/>
                  </a:cubicBezTo>
                  <a:cubicBezTo>
                    <a:pt x="1308" y="5287"/>
                    <a:pt x="474" y="5099"/>
                    <a:pt x="50" y="4610"/>
                  </a:cubicBezTo>
                  <a:lnTo>
                    <a:pt x="50" y="4610"/>
                  </a:lnTo>
                  <a:cubicBezTo>
                    <a:pt x="102" y="4693"/>
                    <a:pt x="102" y="4779"/>
                    <a:pt x="102" y="4881"/>
                  </a:cubicBezTo>
                  <a:cubicBezTo>
                    <a:pt x="509" y="5618"/>
                    <a:pt x="1373" y="6024"/>
                    <a:pt x="2542" y="6024"/>
                  </a:cubicBezTo>
                  <a:cubicBezTo>
                    <a:pt x="3584" y="6024"/>
                    <a:pt x="4855" y="5719"/>
                    <a:pt x="6126" y="5084"/>
                  </a:cubicBezTo>
                  <a:cubicBezTo>
                    <a:pt x="8261" y="4017"/>
                    <a:pt x="9735" y="2339"/>
                    <a:pt x="9735" y="941"/>
                  </a:cubicBezTo>
                  <a:cubicBezTo>
                    <a:pt x="9735" y="738"/>
                    <a:pt x="9735" y="535"/>
                    <a:pt x="9633" y="306"/>
                  </a:cubicBezTo>
                  <a:cubicBezTo>
                    <a:pt x="9532" y="204"/>
                    <a:pt x="9532" y="102"/>
                    <a:pt x="9404" y="1"/>
                  </a:cubicBez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022061" y="930442"/>
              <a:ext cx="316663" cy="199794"/>
            </a:xfrm>
            <a:custGeom>
              <a:avLst/>
              <a:gdLst/>
              <a:ahLst/>
              <a:cxnLst/>
              <a:rect l="l" t="t" r="r" b="b"/>
              <a:pathLst>
                <a:path w="10803" h="6816" extrusionOk="0">
                  <a:moveTo>
                    <a:pt x="7858" y="0"/>
                  </a:moveTo>
                  <a:cubicBezTo>
                    <a:pt x="6786" y="0"/>
                    <a:pt x="5491" y="318"/>
                    <a:pt x="4245" y="941"/>
                  </a:cubicBezTo>
                  <a:cubicBezTo>
                    <a:pt x="1602" y="2212"/>
                    <a:pt x="0" y="4321"/>
                    <a:pt x="738" y="5719"/>
                  </a:cubicBezTo>
                  <a:cubicBezTo>
                    <a:pt x="1074" y="6445"/>
                    <a:pt x="1978" y="6815"/>
                    <a:pt x="3147" y="6815"/>
                  </a:cubicBezTo>
                  <a:cubicBezTo>
                    <a:pt x="4188" y="6815"/>
                    <a:pt x="5439" y="6521"/>
                    <a:pt x="6685" y="5923"/>
                  </a:cubicBezTo>
                  <a:cubicBezTo>
                    <a:pt x="9226" y="4652"/>
                    <a:pt x="10802" y="2415"/>
                    <a:pt x="10167" y="1043"/>
                  </a:cubicBezTo>
                  <a:cubicBezTo>
                    <a:pt x="9843" y="343"/>
                    <a:pt x="8971" y="0"/>
                    <a:pt x="7858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034724" y="781447"/>
              <a:ext cx="229488" cy="298020"/>
            </a:xfrm>
            <a:custGeom>
              <a:avLst/>
              <a:gdLst/>
              <a:ahLst/>
              <a:cxnLst/>
              <a:rect l="l" t="t" r="r" b="b"/>
              <a:pathLst>
                <a:path w="7829" h="10167" extrusionOk="0">
                  <a:moveTo>
                    <a:pt x="3381" y="1"/>
                  </a:moveTo>
                  <a:lnTo>
                    <a:pt x="738" y="1271"/>
                  </a:lnTo>
                  <a:lnTo>
                    <a:pt x="1" y="2415"/>
                  </a:lnTo>
                  <a:lnTo>
                    <a:pt x="1703" y="8998"/>
                  </a:lnTo>
                  <a:cubicBezTo>
                    <a:pt x="1907" y="9735"/>
                    <a:pt x="2542" y="10167"/>
                    <a:pt x="3279" y="10167"/>
                  </a:cubicBezTo>
                  <a:cubicBezTo>
                    <a:pt x="4550" y="10040"/>
                    <a:pt x="6354" y="9735"/>
                    <a:pt x="7422" y="8032"/>
                  </a:cubicBezTo>
                  <a:cubicBezTo>
                    <a:pt x="7727" y="7498"/>
                    <a:pt x="7829" y="6863"/>
                    <a:pt x="7422" y="6354"/>
                  </a:cubicBezTo>
                  <a:lnTo>
                    <a:pt x="3381" y="1"/>
                  </a:ln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037714" y="818703"/>
              <a:ext cx="149025" cy="260764"/>
            </a:xfrm>
            <a:custGeom>
              <a:avLst/>
              <a:gdLst/>
              <a:ahLst/>
              <a:cxnLst/>
              <a:rect l="l" t="t" r="r" b="b"/>
              <a:pathLst>
                <a:path w="5084" h="8896" extrusionOk="0">
                  <a:moveTo>
                    <a:pt x="3813" y="0"/>
                  </a:moveTo>
                  <a:cubicBezTo>
                    <a:pt x="3380" y="407"/>
                    <a:pt x="2872" y="839"/>
                    <a:pt x="2237" y="1144"/>
                  </a:cubicBezTo>
                  <a:cubicBezTo>
                    <a:pt x="1474" y="1474"/>
                    <a:pt x="636" y="1678"/>
                    <a:pt x="0" y="1678"/>
                  </a:cubicBezTo>
                  <a:lnTo>
                    <a:pt x="1601" y="7727"/>
                  </a:lnTo>
                  <a:cubicBezTo>
                    <a:pt x="1805" y="8362"/>
                    <a:pt x="2440" y="8896"/>
                    <a:pt x="3076" y="8896"/>
                  </a:cubicBezTo>
                  <a:cubicBezTo>
                    <a:pt x="2872" y="8896"/>
                    <a:pt x="2643" y="8769"/>
                    <a:pt x="2440" y="8667"/>
                  </a:cubicBezTo>
                  <a:cubicBezTo>
                    <a:pt x="5083" y="5719"/>
                    <a:pt x="4346" y="2008"/>
                    <a:pt x="3813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127850" y="1079438"/>
              <a:ext cx="3019" cy="29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2" y="1"/>
                  </a:moveTo>
                  <a:lnTo>
                    <a:pt x="102" y="1"/>
                  </a:lnTo>
                  <a:lnTo>
                    <a:pt x="102" y="1"/>
                  </a:lnTo>
                  <a:close/>
                  <a:moveTo>
                    <a:pt x="1" y="1"/>
                  </a:moveTo>
                  <a:lnTo>
                    <a:pt x="102" y="1"/>
                  </a:lnTo>
                  <a:lnTo>
                    <a:pt x="1" y="1"/>
                  </a:lnTo>
                  <a:close/>
                  <a:moveTo>
                    <a:pt x="102" y="1"/>
                  </a:moveTo>
                  <a:lnTo>
                    <a:pt x="102" y="1"/>
                  </a:lnTo>
                  <a:close/>
                </a:path>
              </a:pathLst>
            </a:custGeom>
            <a:solidFill>
              <a:srgbClr val="BD50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109236" y="811990"/>
              <a:ext cx="151985" cy="267477"/>
            </a:xfrm>
            <a:custGeom>
              <a:avLst/>
              <a:gdLst/>
              <a:ahLst/>
              <a:cxnLst/>
              <a:rect l="l" t="t" r="r" b="b"/>
              <a:pathLst>
                <a:path w="5185" h="9125" extrusionOk="0">
                  <a:moveTo>
                    <a:pt x="1576" y="1"/>
                  </a:moveTo>
                  <a:cubicBezTo>
                    <a:pt x="1474" y="102"/>
                    <a:pt x="1373" y="229"/>
                    <a:pt x="1373" y="229"/>
                  </a:cubicBezTo>
                  <a:cubicBezTo>
                    <a:pt x="1906" y="2237"/>
                    <a:pt x="2643" y="5948"/>
                    <a:pt x="0" y="8896"/>
                  </a:cubicBezTo>
                  <a:cubicBezTo>
                    <a:pt x="203" y="8998"/>
                    <a:pt x="432" y="9125"/>
                    <a:pt x="636" y="9125"/>
                  </a:cubicBezTo>
                  <a:lnTo>
                    <a:pt x="737" y="9125"/>
                  </a:lnTo>
                  <a:cubicBezTo>
                    <a:pt x="2008" y="8998"/>
                    <a:pt x="3812" y="8693"/>
                    <a:pt x="4880" y="6990"/>
                  </a:cubicBezTo>
                  <a:cubicBezTo>
                    <a:pt x="5083" y="6787"/>
                    <a:pt x="5185" y="6456"/>
                    <a:pt x="5185" y="6151"/>
                  </a:cubicBezTo>
                  <a:cubicBezTo>
                    <a:pt x="5185" y="5821"/>
                    <a:pt x="5083" y="5516"/>
                    <a:pt x="4880" y="5312"/>
                  </a:cubicBezTo>
                  <a:lnTo>
                    <a:pt x="4117" y="404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975864" y="739090"/>
              <a:ext cx="207884" cy="130734"/>
            </a:xfrm>
            <a:custGeom>
              <a:avLst/>
              <a:gdLst/>
              <a:ahLst/>
              <a:cxnLst/>
              <a:rect l="l" t="t" r="r" b="b"/>
              <a:pathLst>
                <a:path w="7092" h="4460" extrusionOk="0">
                  <a:moveTo>
                    <a:pt x="5013" y="1"/>
                  </a:moveTo>
                  <a:cubicBezTo>
                    <a:pt x="4340" y="1"/>
                    <a:pt x="3546" y="187"/>
                    <a:pt x="2746" y="581"/>
                  </a:cubicBezTo>
                  <a:cubicBezTo>
                    <a:pt x="941" y="1446"/>
                    <a:pt x="1" y="2818"/>
                    <a:pt x="407" y="3758"/>
                  </a:cubicBezTo>
                  <a:cubicBezTo>
                    <a:pt x="636" y="4216"/>
                    <a:pt x="1249" y="4460"/>
                    <a:pt x="2028" y="4460"/>
                  </a:cubicBezTo>
                  <a:cubicBezTo>
                    <a:pt x="2721" y="4460"/>
                    <a:pt x="3545" y="4267"/>
                    <a:pt x="4347" y="3860"/>
                  </a:cubicBezTo>
                  <a:cubicBezTo>
                    <a:pt x="6024" y="3021"/>
                    <a:pt x="7092" y="1649"/>
                    <a:pt x="6660" y="683"/>
                  </a:cubicBezTo>
                  <a:cubicBezTo>
                    <a:pt x="6377" y="238"/>
                    <a:pt x="5772" y="1"/>
                    <a:pt x="5013" y="1"/>
                  </a:cubicBezTo>
                  <a:close/>
                </a:path>
              </a:pathLst>
            </a:custGeom>
            <a:solidFill>
              <a:srgbClr val="CF6E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984805" y="737507"/>
              <a:ext cx="189271" cy="130382"/>
            </a:xfrm>
            <a:custGeom>
              <a:avLst/>
              <a:gdLst/>
              <a:ahLst/>
              <a:cxnLst/>
              <a:rect l="l" t="t" r="r" b="b"/>
              <a:pathLst>
                <a:path w="6457" h="4448" extrusionOk="0">
                  <a:moveTo>
                    <a:pt x="4779" y="0"/>
                  </a:moveTo>
                  <a:cubicBezTo>
                    <a:pt x="4042" y="0"/>
                    <a:pt x="3178" y="229"/>
                    <a:pt x="2441" y="635"/>
                  </a:cubicBezTo>
                  <a:cubicBezTo>
                    <a:pt x="966" y="1372"/>
                    <a:pt x="1" y="2440"/>
                    <a:pt x="1" y="3279"/>
                  </a:cubicBezTo>
                  <a:cubicBezTo>
                    <a:pt x="1" y="3507"/>
                    <a:pt x="1" y="3609"/>
                    <a:pt x="102" y="3812"/>
                  </a:cubicBezTo>
                  <a:cubicBezTo>
                    <a:pt x="331" y="4244"/>
                    <a:pt x="966" y="4448"/>
                    <a:pt x="1704" y="4448"/>
                  </a:cubicBezTo>
                  <a:cubicBezTo>
                    <a:pt x="2339" y="4448"/>
                    <a:pt x="3178" y="4346"/>
                    <a:pt x="4042" y="3914"/>
                  </a:cubicBezTo>
                  <a:cubicBezTo>
                    <a:pt x="5414" y="3177"/>
                    <a:pt x="6355" y="2135"/>
                    <a:pt x="6456" y="1169"/>
                  </a:cubicBezTo>
                  <a:cubicBezTo>
                    <a:pt x="6456" y="1067"/>
                    <a:pt x="6355" y="864"/>
                    <a:pt x="6355" y="737"/>
                  </a:cubicBezTo>
                  <a:cubicBezTo>
                    <a:pt x="6050" y="330"/>
                    <a:pt x="5516" y="0"/>
                    <a:pt x="4779" y="0"/>
                  </a:cubicBezTo>
                  <a:close/>
                </a:path>
              </a:pathLst>
            </a:custGeom>
            <a:solidFill>
              <a:srgbClr val="C54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969152" y="725548"/>
              <a:ext cx="208646" cy="131789"/>
            </a:xfrm>
            <a:custGeom>
              <a:avLst/>
              <a:gdLst/>
              <a:ahLst/>
              <a:cxnLst/>
              <a:rect l="l" t="t" r="r" b="b"/>
              <a:pathLst>
                <a:path w="7118" h="4496" extrusionOk="0">
                  <a:moveTo>
                    <a:pt x="5098" y="1"/>
                  </a:moveTo>
                  <a:cubicBezTo>
                    <a:pt x="4408" y="1"/>
                    <a:pt x="3587" y="217"/>
                    <a:pt x="2771" y="637"/>
                  </a:cubicBezTo>
                  <a:cubicBezTo>
                    <a:pt x="967" y="1475"/>
                    <a:pt x="1" y="2848"/>
                    <a:pt x="433" y="3814"/>
                  </a:cubicBezTo>
                  <a:cubicBezTo>
                    <a:pt x="662" y="4258"/>
                    <a:pt x="1277" y="4496"/>
                    <a:pt x="2054" y="4496"/>
                  </a:cubicBezTo>
                  <a:cubicBezTo>
                    <a:pt x="2743" y="4496"/>
                    <a:pt x="3559" y="4309"/>
                    <a:pt x="4347" y="3915"/>
                  </a:cubicBezTo>
                  <a:cubicBezTo>
                    <a:pt x="6050" y="3051"/>
                    <a:pt x="7117" y="1679"/>
                    <a:pt x="6685" y="738"/>
                  </a:cubicBezTo>
                  <a:cubicBezTo>
                    <a:pt x="6411" y="242"/>
                    <a:pt x="5828" y="1"/>
                    <a:pt x="5098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2391574" y="1112971"/>
              <a:ext cx="90195" cy="12692"/>
            </a:xfrm>
            <a:custGeom>
              <a:avLst/>
              <a:gdLst/>
              <a:ahLst/>
              <a:cxnLst/>
              <a:rect l="l" t="t" r="r" b="b"/>
              <a:pathLst>
                <a:path w="3077" h="433" extrusionOk="0">
                  <a:moveTo>
                    <a:pt x="102" y="1"/>
                  </a:moveTo>
                  <a:cubicBezTo>
                    <a:pt x="102" y="128"/>
                    <a:pt x="1" y="128"/>
                    <a:pt x="1" y="128"/>
                  </a:cubicBezTo>
                  <a:lnTo>
                    <a:pt x="2974" y="433"/>
                  </a:lnTo>
                  <a:cubicBezTo>
                    <a:pt x="2974" y="331"/>
                    <a:pt x="3076" y="229"/>
                    <a:pt x="3076" y="128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2285785" y="1116694"/>
              <a:ext cx="192994" cy="123699"/>
            </a:xfrm>
            <a:custGeom>
              <a:avLst/>
              <a:gdLst/>
              <a:ahLst/>
              <a:cxnLst/>
              <a:rect l="l" t="t" r="r" b="b"/>
              <a:pathLst>
                <a:path w="6584" h="4220" extrusionOk="0">
                  <a:moveTo>
                    <a:pt x="3610" y="1"/>
                  </a:moveTo>
                  <a:lnTo>
                    <a:pt x="2669" y="636"/>
                  </a:lnTo>
                  <a:cubicBezTo>
                    <a:pt x="1602" y="1373"/>
                    <a:pt x="763" y="2212"/>
                    <a:pt x="331" y="2847"/>
                  </a:cubicBezTo>
                  <a:lnTo>
                    <a:pt x="865" y="3915"/>
                  </a:lnTo>
                  <a:lnTo>
                    <a:pt x="433" y="4118"/>
                  </a:lnTo>
                  <a:lnTo>
                    <a:pt x="128" y="3483"/>
                  </a:lnTo>
                  <a:cubicBezTo>
                    <a:pt x="1" y="3686"/>
                    <a:pt x="1" y="3915"/>
                    <a:pt x="128" y="4016"/>
                  </a:cubicBezTo>
                  <a:cubicBezTo>
                    <a:pt x="229" y="4220"/>
                    <a:pt x="433" y="4220"/>
                    <a:pt x="763" y="4220"/>
                  </a:cubicBezTo>
                  <a:cubicBezTo>
                    <a:pt x="1602" y="4220"/>
                    <a:pt x="2873" y="3686"/>
                    <a:pt x="4143" y="2746"/>
                  </a:cubicBezTo>
                  <a:cubicBezTo>
                    <a:pt x="5313" y="1907"/>
                    <a:pt x="6253" y="1043"/>
                    <a:pt x="6583" y="306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289508" y="1209820"/>
              <a:ext cx="8970" cy="27583"/>
            </a:xfrm>
            <a:custGeom>
              <a:avLst/>
              <a:gdLst/>
              <a:ahLst/>
              <a:cxnLst/>
              <a:rect l="l" t="t" r="r" b="b"/>
              <a:pathLst>
                <a:path w="306" h="941" extrusionOk="0">
                  <a:moveTo>
                    <a:pt x="102" y="1"/>
                  </a:moveTo>
                  <a:cubicBezTo>
                    <a:pt x="1" y="102"/>
                    <a:pt x="1" y="204"/>
                    <a:pt x="1" y="306"/>
                  </a:cubicBezTo>
                  <a:lnTo>
                    <a:pt x="306" y="941"/>
                  </a:lnTo>
                  <a:cubicBezTo>
                    <a:pt x="306" y="636"/>
                    <a:pt x="204" y="306"/>
                    <a:pt x="10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292498" y="1200146"/>
              <a:ext cx="18643" cy="37256"/>
            </a:xfrm>
            <a:custGeom>
              <a:avLst/>
              <a:gdLst/>
              <a:ahLst/>
              <a:cxnLst/>
              <a:rect l="l" t="t" r="r" b="b"/>
              <a:pathLst>
                <a:path w="636" h="1271" extrusionOk="0">
                  <a:moveTo>
                    <a:pt x="102" y="0"/>
                  </a:moveTo>
                  <a:cubicBezTo>
                    <a:pt x="102" y="102"/>
                    <a:pt x="0" y="204"/>
                    <a:pt x="0" y="331"/>
                  </a:cubicBezTo>
                  <a:cubicBezTo>
                    <a:pt x="102" y="636"/>
                    <a:pt x="204" y="966"/>
                    <a:pt x="204" y="1271"/>
                  </a:cubicBezTo>
                  <a:lnTo>
                    <a:pt x="636" y="106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26"/>
            <p:cNvGrpSpPr/>
            <p:nvPr/>
          </p:nvGrpSpPr>
          <p:grpSpPr>
            <a:xfrm rot="371642">
              <a:off x="1397610" y="1315717"/>
              <a:ext cx="1632662" cy="1404371"/>
              <a:chOff x="7480838" y="2827640"/>
              <a:chExt cx="1632600" cy="1404318"/>
            </a:xfrm>
          </p:grpSpPr>
          <p:sp>
            <p:nvSpPr>
              <p:cNvPr id="937" name="Google Shape;937;p26"/>
              <p:cNvSpPr txBox="1"/>
              <p:nvPr/>
            </p:nvSpPr>
            <p:spPr>
              <a:xfrm>
                <a:off x="7480838" y="2827640"/>
                <a:ext cx="1632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F9564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Dor</a:t>
                </a:r>
                <a:endParaRPr sz="1700" dirty="0">
                  <a:solidFill>
                    <a:srgbClr val="F9564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38" name="Google Shape;938;p26"/>
              <p:cNvSpPr txBox="1"/>
              <p:nvPr/>
            </p:nvSpPr>
            <p:spPr>
              <a:xfrm>
                <a:off x="7480838" y="3174489"/>
                <a:ext cx="1632600" cy="1057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200" dirty="0">
                    <a:latin typeface="Fira Sans"/>
                    <a:ea typeface="Fira Sans"/>
                    <a:cs typeface="Fira Sans"/>
                    <a:sym typeface="Fira Sans"/>
                  </a:rPr>
                  <a:t>Projeto nasceu da necessidade de uma plataforma de chamados para a empresa AS3 Engenharias</a:t>
                </a:r>
                <a:endParaRPr sz="1200" dirty="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830" name="Google Shape;830;p26"/>
          <p:cNvGrpSpPr/>
          <p:nvPr/>
        </p:nvGrpSpPr>
        <p:grpSpPr>
          <a:xfrm rot="466572">
            <a:off x="6992368" y="2932608"/>
            <a:ext cx="1766401" cy="2025822"/>
            <a:chOff x="5494811" y="2623855"/>
            <a:chExt cx="1766401" cy="2025822"/>
          </a:xfrm>
        </p:grpSpPr>
        <p:sp>
          <p:nvSpPr>
            <p:cNvPr id="831" name="Google Shape;831;p26"/>
            <p:cNvSpPr/>
            <p:nvPr/>
          </p:nvSpPr>
          <p:spPr>
            <a:xfrm rot="97722">
              <a:off x="5494811" y="2883247"/>
              <a:ext cx="1766401" cy="1766430"/>
            </a:xfrm>
            <a:custGeom>
              <a:avLst/>
              <a:gdLst/>
              <a:ahLst/>
              <a:cxnLst/>
              <a:rect l="l" t="t" r="r" b="b"/>
              <a:pathLst>
                <a:path w="60261" h="60262" extrusionOk="0">
                  <a:moveTo>
                    <a:pt x="51899" y="1"/>
                  </a:moveTo>
                  <a:lnTo>
                    <a:pt x="0" y="8363"/>
                  </a:lnTo>
                  <a:lnTo>
                    <a:pt x="8260" y="60261"/>
                  </a:lnTo>
                  <a:lnTo>
                    <a:pt x="60261" y="51874"/>
                  </a:lnTo>
                  <a:lnTo>
                    <a:pt x="5189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46036" y="2994101"/>
              <a:ext cx="134134" cy="127421"/>
            </a:xfrm>
            <a:custGeom>
              <a:avLst/>
              <a:gdLst/>
              <a:ahLst/>
              <a:cxnLst/>
              <a:rect l="l" t="t" r="r" b="b"/>
              <a:pathLst>
                <a:path w="4576" h="4347" extrusionOk="0">
                  <a:moveTo>
                    <a:pt x="4576" y="0"/>
                  </a:moveTo>
                  <a:lnTo>
                    <a:pt x="1272" y="534"/>
                  </a:lnTo>
                  <a:cubicBezTo>
                    <a:pt x="763" y="1271"/>
                    <a:pt x="331" y="2135"/>
                    <a:pt x="230" y="2771"/>
                  </a:cubicBezTo>
                  <a:lnTo>
                    <a:pt x="865" y="3940"/>
                  </a:lnTo>
                  <a:lnTo>
                    <a:pt x="433" y="4143"/>
                  </a:lnTo>
                  <a:lnTo>
                    <a:pt x="1" y="3609"/>
                  </a:lnTo>
                  <a:lnTo>
                    <a:pt x="1" y="3609"/>
                  </a:lnTo>
                  <a:cubicBezTo>
                    <a:pt x="1" y="3940"/>
                    <a:pt x="128" y="4143"/>
                    <a:pt x="331" y="4245"/>
                  </a:cubicBezTo>
                  <a:cubicBezTo>
                    <a:pt x="433" y="4346"/>
                    <a:pt x="535" y="4346"/>
                    <a:pt x="636" y="4346"/>
                  </a:cubicBezTo>
                  <a:cubicBezTo>
                    <a:pt x="1272" y="4346"/>
                    <a:pt x="2542" y="3304"/>
                    <a:pt x="3610" y="1703"/>
                  </a:cubicBezTo>
                  <a:cubicBezTo>
                    <a:pt x="4042" y="1068"/>
                    <a:pt x="4347" y="534"/>
                    <a:pt x="457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209703" y="2892035"/>
              <a:ext cx="161688" cy="223537"/>
            </a:xfrm>
            <a:custGeom>
              <a:avLst/>
              <a:gdLst/>
              <a:ahLst/>
              <a:cxnLst/>
              <a:rect l="l" t="t" r="r" b="b"/>
              <a:pathLst>
                <a:path w="5516" h="7626" extrusionOk="0">
                  <a:moveTo>
                    <a:pt x="738" y="0"/>
                  </a:moveTo>
                  <a:lnTo>
                    <a:pt x="1" y="941"/>
                  </a:lnTo>
                  <a:lnTo>
                    <a:pt x="5084" y="7625"/>
                  </a:lnTo>
                  <a:lnTo>
                    <a:pt x="5516" y="742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A0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6296879" y="2994101"/>
              <a:ext cx="74512" cy="121471"/>
            </a:xfrm>
            <a:custGeom>
              <a:avLst/>
              <a:gdLst/>
              <a:ahLst/>
              <a:cxnLst/>
              <a:rect l="l" t="t" r="r" b="b"/>
              <a:pathLst>
                <a:path w="2542" h="4144" extrusionOk="0">
                  <a:moveTo>
                    <a:pt x="0" y="0"/>
                  </a:moveTo>
                  <a:cubicBezTo>
                    <a:pt x="839" y="1500"/>
                    <a:pt x="1805" y="3076"/>
                    <a:pt x="2110" y="4143"/>
                  </a:cubicBezTo>
                  <a:lnTo>
                    <a:pt x="2542" y="3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 txBox="1"/>
            <p:nvPr/>
          </p:nvSpPr>
          <p:spPr>
            <a:xfrm rot="21133428">
              <a:off x="5552198" y="3507372"/>
              <a:ext cx="1632637" cy="429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Código </a:t>
              </a:r>
              <a:r>
                <a:rPr lang="en" sz="1700" dirty="0" err="1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</a:t>
              </a:r>
              <a:r>
                <a:rPr lang="en" sz="1700" dirty="0">
                  <a:solidFill>
                    <a:srgbClr val="451E7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Java</a:t>
              </a:r>
              <a:endParaRPr sz="1700" dirty="0">
                <a:solidFill>
                  <a:srgbClr val="451E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38" name="Google Shape;838;p26"/>
            <p:cNvGrpSpPr/>
            <p:nvPr/>
          </p:nvGrpSpPr>
          <p:grpSpPr>
            <a:xfrm>
              <a:off x="5989185" y="2623855"/>
              <a:ext cx="388185" cy="418393"/>
              <a:chOff x="5989185" y="2623855"/>
              <a:chExt cx="388185" cy="418393"/>
            </a:xfrm>
          </p:grpSpPr>
          <p:sp>
            <p:nvSpPr>
              <p:cNvPr id="839" name="Google Shape;839;p26"/>
              <p:cNvSpPr/>
              <p:nvPr/>
            </p:nvSpPr>
            <p:spPr>
              <a:xfrm>
                <a:off x="6095583" y="2847026"/>
                <a:ext cx="273427" cy="195221"/>
              </a:xfrm>
              <a:custGeom>
                <a:avLst/>
                <a:gdLst/>
                <a:ahLst/>
                <a:cxnLst/>
                <a:rect l="l" t="t" r="r" b="b"/>
                <a:pathLst>
                  <a:path w="9328" h="6660" extrusionOk="0">
                    <a:moveTo>
                      <a:pt x="8896" y="1"/>
                    </a:moveTo>
                    <a:lnTo>
                      <a:pt x="8896" y="1"/>
                    </a:lnTo>
                    <a:cubicBezTo>
                      <a:pt x="9328" y="1272"/>
                      <a:pt x="7956" y="3381"/>
                      <a:pt x="5719" y="4754"/>
                    </a:cubicBezTo>
                    <a:cubicBezTo>
                      <a:pt x="4346" y="5618"/>
                      <a:pt x="2872" y="6024"/>
                      <a:pt x="1805" y="6024"/>
                    </a:cubicBezTo>
                    <a:cubicBezTo>
                      <a:pt x="966" y="6024"/>
                      <a:pt x="331" y="5821"/>
                      <a:pt x="0" y="5389"/>
                    </a:cubicBezTo>
                    <a:lnTo>
                      <a:pt x="0" y="5389"/>
                    </a:lnTo>
                    <a:cubicBezTo>
                      <a:pt x="0" y="5491"/>
                      <a:pt x="0" y="5618"/>
                      <a:pt x="102" y="5719"/>
                    </a:cubicBezTo>
                    <a:cubicBezTo>
                      <a:pt x="534" y="6355"/>
                      <a:pt x="1170" y="6660"/>
                      <a:pt x="2110" y="6660"/>
                    </a:cubicBezTo>
                    <a:cubicBezTo>
                      <a:pt x="3279" y="6660"/>
                      <a:pt x="4651" y="6253"/>
                      <a:pt x="6049" y="5389"/>
                    </a:cubicBezTo>
                    <a:cubicBezTo>
                      <a:pt x="8057" y="4118"/>
                      <a:pt x="9328" y="2441"/>
                      <a:pt x="9328" y="1170"/>
                    </a:cubicBezTo>
                    <a:cubicBezTo>
                      <a:pt x="9328" y="840"/>
                      <a:pt x="9226" y="535"/>
                      <a:pt x="9099" y="204"/>
                    </a:cubicBezTo>
                    <a:cubicBezTo>
                      <a:pt x="8998" y="103"/>
                      <a:pt x="8998" y="103"/>
                      <a:pt x="8896" y="1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066658" y="2814620"/>
                <a:ext cx="310713" cy="213219"/>
              </a:xfrm>
              <a:custGeom>
                <a:avLst/>
                <a:gdLst/>
                <a:ahLst/>
                <a:cxnLst/>
                <a:rect l="l" t="t" r="r" b="b"/>
                <a:pathLst>
                  <a:path w="10600" h="7274" extrusionOk="0">
                    <a:moveTo>
                      <a:pt x="7824" y="0"/>
                    </a:moveTo>
                    <a:cubicBezTo>
                      <a:pt x="6685" y="0"/>
                      <a:pt x="5229" y="434"/>
                      <a:pt x="3813" y="1269"/>
                    </a:cubicBezTo>
                    <a:cubicBezTo>
                      <a:pt x="1399" y="2743"/>
                      <a:pt x="1" y="5081"/>
                      <a:pt x="865" y="6352"/>
                    </a:cubicBezTo>
                    <a:cubicBezTo>
                      <a:pt x="1199" y="6975"/>
                      <a:pt x="1926" y="7273"/>
                      <a:pt x="2858" y="7273"/>
                    </a:cubicBezTo>
                    <a:cubicBezTo>
                      <a:pt x="3980" y="7273"/>
                      <a:pt x="5399" y="6841"/>
                      <a:pt x="6787" y="6022"/>
                    </a:cubicBezTo>
                    <a:cubicBezTo>
                      <a:pt x="9227" y="4446"/>
                      <a:pt x="10599" y="2209"/>
                      <a:pt x="9761" y="837"/>
                    </a:cubicBezTo>
                    <a:cubicBezTo>
                      <a:pt x="9434" y="274"/>
                      <a:pt x="8729" y="0"/>
                      <a:pt x="7824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6063698" y="2712342"/>
                <a:ext cx="158698" cy="260764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8896" extrusionOk="0">
                    <a:moveTo>
                      <a:pt x="3609" y="0"/>
                    </a:moveTo>
                    <a:lnTo>
                      <a:pt x="3609" y="0"/>
                    </a:lnTo>
                    <a:cubicBezTo>
                      <a:pt x="3177" y="433"/>
                      <a:pt x="2771" y="865"/>
                      <a:pt x="2135" y="1271"/>
                    </a:cubicBezTo>
                    <a:cubicBezTo>
                      <a:pt x="1373" y="1703"/>
                      <a:pt x="636" y="2034"/>
                      <a:pt x="0" y="2034"/>
                    </a:cubicBezTo>
                    <a:lnTo>
                      <a:pt x="2237" y="7854"/>
                    </a:lnTo>
                    <a:cubicBezTo>
                      <a:pt x="2380" y="8301"/>
                      <a:pt x="2686" y="8634"/>
                      <a:pt x="3076" y="8793"/>
                    </a:cubicBezTo>
                    <a:lnTo>
                      <a:pt x="3076" y="8793"/>
                    </a:lnTo>
                    <a:cubicBezTo>
                      <a:pt x="5414" y="5515"/>
                      <a:pt x="4346" y="1906"/>
                      <a:pt x="3609" y="0"/>
                    </a:cubicBezTo>
                    <a:close/>
                    <a:moveTo>
                      <a:pt x="3076" y="8793"/>
                    </a:moveTo>
                    <a:lnTo>
                      <a:pt x="3076" y="8793"/>
                    </a:lnTo>
                    <a:cubicBezTo>
                      <a:pt x="3076" y="8794"/>
                      <a:pt x="3076" y="8794"/>
                      <a:pt x="3076" y="8794"/>
                    </a:cubicBezTo>
                    <a:cubicBezTo>
                      <a:pt x="3077" y="8794"/>
                      <a:pt x="3078" y="8794"/>
                      <a:pt x="3079" y="8794"/>
                    </a:cubicBezTo>
                    <a:lnTo>
                      <a:pt x="3079" y="8794"/>
                    </a:lnTo>
                    <a:cubicBezTo>
                      <a:pt x="3078" y="8794"/>
                      <a:pt x="3077" y="8794"/>
                      <a:pt x="3076" y="8793"/>
                    </a:cubicBezTo>
                    <a:close/>
                    <a:moveTo>
                      <a:pt x="3079" y="8794"/>
                    </a:moveTo>
                    <a:cubicBezTo>
                      <a:pt x="3243" y="8861"/>
                      <a:pt x="3422" y="8896"/>
                      <a:pt x="3609" y="8896"/>
                    </a:cubicBezTo>
                    <a:cubicBezTo>
                      <a:pt x="3508" y="8896"/>
                      <a:pt x="3282" y="8796"/>
                      <a:pt x="3079" y="8794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6152643" y="2707582"/>
                <a:ext cx="143074" cy="266714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9099" extrusionOk="0">
                    <a:moveTo>
                      <a:pt x="636" y="0"/>
                    </a:moveTo>
                    <a:cubicBezTo>
                      <a:pt x="636" y="102"/>
                      <a:pt x="534" y="102"/>
                      <a:pt x="534" y="203"/>
                    </a:cubicBezTo>
                    <a:cubicBezTo>
                      <a:pt x="1271" y="2110"/>
                      <a:pt x="2339" y="5719"/>
                      <a:pt x="1" y="8997"/>
                    </a:cubicBezTo>
                    <a:cubicBezTo>
                      <a:pt x="204" y="8997"/>
                      <a:pt x="433" y="9099"/>
                      <a:pt x="534" y="9099"/>
                    </a:cubicBezTo>
                    <a:lnTo>
                      <a:pt x="839" y="9099"/>
                    </a:lnTo>
                    <a:cubicBezTo>
                      <a:pt x="2008" y="8896"/>
                      <a:pt x="3813" y="8362"/>
                      <a:pt x="4652" y="6557"/>
                    </a:cubicBezTo>
                    <a:cubicBezTo>
                      <a:pt x="4880" y="6354"/>
                      <a:pt x="4880" y="6049"/>
                      <a:pt x="4880" y="5820"/>
                    </a:cubicBezTo>
                    <a:cubicBezTo>
                      <a:pt x="4880" y="5515"/>
                      <a:pt x="4779" y="5083"/>
                      <a:pt x="4550" y="4880"/>
                    </a:cubicBezTo>
                    <a:lnTo>
                      <a:pt x="3711" y="3711"/>
                    </a:ln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>
                <a:off x="6007828" y="2637250"/>
                <a:ext cx="180301" cy="140084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4779" extrusionOk="0">
                    <a:moveTo>
                      <a:pt x="4677" y="0"/>
                    </a:moveTo>
                    <a:cubicBezTo>
                      <a:pt x="3914" y="0"/>
                      <a:pt x="2974" y="229"/>
                      <a:pt x="2135" y="864"/>
                    </a:cubicBezTo>
                    <a:cubicBezTo>
                      <a:pt x="864" y="1601"/>
                      <a:pt x="0" y="2771"/>
                      <a:pt x="0" y="3609"/>
                    </a:cubicBezTo>
                    <a:cubicBezTo>
                      <a:pt x="0" y="3813"/>
                      <a:pt x="0" y="4041"/>
                      <a:pt x="102" y="4143"/>
                    </a:cubicBezTo>
                    <a:cubicBezTo>
                      <a:pt x="330" y="4550"/>
                      <a:pt x="864" y="4778"/>
                      <a:pt x="1500" y="4778"/>
                    </a:cubicBezTo>
                    <a:cubicBezTo>
                      <a:pt x="2237" y="4778"/>
                      <a:pt x="3075" y="4448"/>
                      <a:pt x="4041" y="3914"/>
                    </a:cubicBezTo>
                    <a:cubicBezTo>
                      <a:pt x="5312" y="3076"/>
                      <a:pt x="6151" y="2008"/>
                      <a:pt x="6151" y="1068"/>
                    </a:cubicBezTo>
                    <a:cubicBezTo>
                      <a:pt x="6151" y="966"/>
                      <a:pt x="6151" y="737"/>
                      <a:pt x="6049" y="534"/>
                    </a:cubicBezTo>
                    <a:cubicBezTo>
                      <a:pt x="5719" y="102"/>
                      <a:pt x="5312" y="0"/>
                      <a:pt x="4677" y="0"/>
                    </a:cubicBezTo>
                    <a:close/>
                  </a:path>
                </a:pathLst>
              </a:custGeom>
              <a:solidFill>
                <a:srgbClr val="251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>
                <a:off x="5989185" y="2623855"/>
                <a:ext cx="201934" cy="140436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4791" extrusionOk="0">
                    <a:moveTo>
                      <a:pt x="5077" y="0"/>
                    </a:moveTo>
                    <a:cubicBezTo>
                      <a:pt x="4349" y="0"/>
                      <a:pt x="3434" y="295"/>
                      <a:pt x="2542" y="889"/>
                    </a:cubicBezTo>
                    <a:cubicBezTo>
                      <a:pt x="865" y="1830"/>
                      <a:pt x="1" y="3329"/>
                      <a:pt x="534" y="4168"/>
                    </a:cubicBezTo>
                    <a:cubicBezTo>
                      <a:pt x="771" y="4597"/>
                      <a:pt x="1239" y="4790"/>
                      <a:pt x="1833" y="4790"/>
                    </a:cubicBezTo>
                    <a:cubicBezTo>
                      <a:pt x="2576" y="4790"/>
                      <a:pt x="3516" y="4487"/>
                      <a:pt x="4448" y="3965"/>
                    </a:cubicBezTo>
                    <a:cubicBezTo>
                      <a:pt x="6050" y="2999"/>
                      <a:pt x="6888" y="1423"/>
                      <a:pt x="6355" y="559"/>
                    </a:cubicBezTo>
                    <a:cubicBezTo>
                      <a:pt x="6118" y="187"/>
                      <a:pt x="5657" y="0"/>
                      <a:pt x="5077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>
            <a:extLst>
              <a:ext uri="{FF2B5EF4-FFF2-40B4-BE49-F238E27FC236}">
                <a16:creationId xmlns:a16="http://schemas.microsoft.com/office/drawing/2014/main" id="{32CAA7DA-4AC5-184D-80C8-9A02089A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grpSp>
        <p:nvGrpSpPr>
          <p:cNvPr id="81" name="Google Shape;2181;p39">
            <a:extLst>
              <a:ext uri="{FF2B5EF4-FFF2-40B4-BE49-F238E27FC236}">
                <a16:creationId xmlns:a16="http://schemas.microsoft.com/office/drawing/2014/main" id="{2E3598B5-C0D1-F042-8A92-7B7939434FF5}"/>
              </a:ext>
            </a:extLst>
          </p:cNvPr>
          <p:cNvGrpSpPr/>
          <p:nvPr/>
        </p:nvGrpSpPr>
        <p:grpSpPr>
          <a:xfrm>
            <a:off x="436040" y="3492678"/>
            <a:ext cx="8083259" cy="1186259"/>
            <a:chOff x="1014000" y="2825618"/>
            <a:chExt cx="6246753" cy="561300"/>
          </a:xfrm>
        </p:grpSpPr>
        <p:sp>
          <p:nvSpPr>
            <p:cNvPr id="82" name="Google Shape;2182;p39">
              <a:extLst>
                <a:ext uri="{FF2B5EF4-FFF2-40B4-BE49-F238E27FC236}">
                  <a16:creationId xmlns:a16="http://schemas.microsoft.com/office/drawing/2014/main" id="{A0D239E9-F93F-354F-BB2C-2EAC5634CD62}"/>
                </a:ext>
              </a:extLst>
            </p:cNvPr>
            <p:cNvSpPr/>
            <p:nvPr/>
          </p:nvSpPr>
          <p:spPr>
            <a:xfrm>
              <a:off x="1014000" y="2828345"/>
              <a:ext cx="6246753" cy="525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184;p39">
              <a:extLst>
                <a:ext uri="{FF2B5EF4-FFF2-40B4-BE49-F238E27FC236}">
                  <a16:creationId xmlns:a16="http://schemas.microsoft.com/office/drawing/2014/main" id="{2C070EA1-6AA1-E74A-B613-9AE9B47B2CEF}"/>
                </a:ext>
              </a:extLst>
            </p:cNvPr>
            <p:cNvSpPr txBox="1"/>
            <p:nvPr/>
          </p:nvSpPr>
          <p:spPr>
            <a:xfrm flipH="1">
              <a:off x="2178409" y="2825618"/>
              <a:ext cx="5004491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Setor TI faz a triagem dos chamados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+mn-lt"/>
                  <a:ea typeface="Fira Sans"/>
                  <a:cs typeface="Fira Sans"/>
                  <a:sym typeface="Fira Sans"/>
                </a:rPr>
                <a:t>Usuário administrador pode buscar o quantitativo de chamados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rgbClr val="000000"/>
                  </a:solidFill>
                  <a:latin typeface="+mn-lt"/>
                  <a:ea typeface="Fira Sans"/>
                  <a:cs typeface="Fira Sans"/>
                  <a:sym typeface="Fira Sans"/>
                </a:rPr>
                <a:t>Setor </a:t>
              </a:r>
              <a:r>
                <a:rPr lang="pt-BR" sz="1200" dirty="0">
                  <a:latin typeface="+mn-lt"/>
                  <a:ea typeface="Fira Sans"/>
                  <a:cs typeface="Fira Sans"/>
                  <a:sym typeface="Fira Sans"/>
                </a:rPr>
                <a:t>TI pode atualizar chamado de outros setores</a:t>
              </a:r>
              <a:endParaRPr lang="pt-BR" sz="1200" dirty="0">
                <a:solidFill>
                  <a:srgbClr val="000000"/>
                </a:solidFill>
                <a:latin typeface="+mn-lt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173" name="Google Shape;2173;p39"/>
          <p:cNvSpPr txBox="1">
            <a:spLocks noGrp="1"/>
          </p:cNvSpPr>
          <p:nvPr>
            <p:ph type="title"/>
          </p:nvPr>
        </p:nvSpPr>
        <p:spPr>
          <a:xfrm>
            <a:off x="653888" y="8064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Requisitos</a:t>
            </a:r>
            <a:endParaRPr dirty="0"/>
          </a:p>
        </p:txBody>
      </p:sp>
      <p:sp>
        <p:nvSpPr>
          <p:cNvPr id="2174" name="Google Shape;2174;p39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39"/>
          <p:cNvSpPr/>
          <p:nvPr/>
        </p:nvSpPr>
        <p:spPr>
          <a:xfrm>
            <a:off x="2997575" y="960325"/>
            <a:ext cx="25" cy="14775"/>
          </a:xfrm>
          <a:custGeom>
            <a:avLst/>
            <a:gdLst/>
            <a:ahLst/>
            <a:cxnLst/>
            <a:rect l="l" t="t" r="r" b="b"/>
            <a:pathLst>
              <a:path w="1" h="591" extrusionOk="0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39"/>
          <p:cNvGrpSpPr/>
          <p:nvPr/>
        </p:nvGrpSpPr>
        <p:grpSpPr>
          <a:xfrm>
            <a:off x="461772" y="708291"/>
            <a:ext cx="8220456" cy="1183145"/>
            <a:chOff x="1171500" y="2837384"/>
            <a:chExt cx="6246753" cy="685262"/>
          </a:xfrm>
        </p:grpSpPr>
        <p:sp>
          <p:nvSpPr>
            <p:cNvPr id="2182" name="Google Shape;2182;p39"/>
            <p:cNvSpPr/>
            <p:nvPr/>
          </p:nvSpPr>
          <p:spPr>
            <a:xfrm>
              <a:off x="1171500" y="2837384"/>
              <a:ext cx="6246753" cy="685262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1249139" y="3029266"/>
              <a:ext cx="1033293" cy="268464"/>
            </a:xfrm>
            <a:custGeom>
              <a:avLst/>
              <a:gdLst/>
              <a:ahLst/>
              <a:cxnLst/>
              <a:rect l="l" t="t" r="r" b="b"/>
              <a:pathLst>
                <a:path w="67948" h="13660" extrusionOk="0">
                  <a:moveTo>
                    <a:pt x="6763" y="0"/>
                  </a:moveTo>
                  <a:cubicBezTo>
                    <a:pt x="3030" y="0"/>
                    <a:pt x="0" y="3057"/>
                    <a:pt x="0" y="6898"/>
                  </a:cubicBezTo>
                  <a:cubicBezTo>
                    <a:pt x="0" y="10603"/>
                    <a:pt x="3030" y="13660"/>
                    <a:pt x="6763" y="13660"/>
                  </a:cubicBezTo>
                  <a:lnTo>
                    <a:pt x="61077" y="13660"/>
                  </a:lnTo>
                  <a:cubicBezTo>
                    <a:pt x="64918" y="13660"/>
                    <a:pt x="67948" y="10603"/>
                    <a:pt x="67948" y="6898"/>
                  </a:cubicBezTo>
                  <a:cubicBezTo>
                    <a:pt x="67948" y="3057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7B1E7A"/>
            </a:solidFill>
            <a:ln w="9525" cap="flat" cmpd="sng">
              <a:solidFill>
                <a:srgbClr val="7B1E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bg1"/>
                  </a:solidFill>
                </a:rPr>
                <a:t>Usuários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84" name="Google Shape;2184;p39"/>
            <p:cNvSpPr txBox="1"/>
            <p:nvPr/>
          </p:nvSpPr>
          <p:spPr>
            <a:xfrm flipH="1">
              <a:off x="2326031" y="2898665"/>
              <a:ext cx="5090994" cy="5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Cadastrar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novos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usuários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Encontrar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um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usuário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pelo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e-mail.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Vizualizar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todos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os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chamados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do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seu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setor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Abrir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 um </a:t>
              </a:r>
              <a:r>
                <a:rPr lang="en" sz="1200" dirty="0" err="1">
                  <a:latin typeface="+mn-lt"/>
                  <a:ea typeface="Fira Sans"/>
                  <a:cs typeface="Fira Sans"/>
                  <a:sym typeface="Fira Sans"/>
                </a:rPr>
                <a:t>chamado</a:t>
              </a: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+mn-lt"/>
                  <a:ea typeface="Fira Sans"/>
                  <a:cs typeface="Fira Sans"/>
                  <a:sym typeface="Fira Sans"/>
                </a:rPr>
                <a:t>Fazer login.</a:t>
              </a:r>
            </a:p>
          </p:txBody>
        </p:sp>
      </p:grpSp>
      <p:grpSp>
        <p:nvGrpSpPr>
          <p:cNvPr id="2186" name="Google Shape;2186;p39"/>
          <p:cNvGrpSpPr/>
          <p:nvPr/>
        </p:nvGrpSpPr>
        <p:grpSpPr>
          <a:xfrm>
            <a:off x="384957" y="1983145"/>
            <a:ext cx="8285474" cy="1371656"/>
            <a:chOff x="1267537" y="3493790"/>
            <a:chExt cx="8370621" cy="1197289"/>
          </a:xfrm>
        </p:grpSpPr>
        <p:sp>
          <p:nvSpPr>
            <p:cNvPr id="2187" name="Google Shape;2187;p39"/>
            <p:cNvSpPr/>
            <p:nvPr/>
          </p:nvSpPr>
          <p:spPr>
            <a:xfrm>
              <a:off x="1267537" y="3493790"/>
              <a:ext cx="8370621" cy="11783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1376305" y="3844976"/>
              <a:ext cx="1373743" cy="451278"/>
            </a:xfrm>
            <a:custGeom>
              <a:avLst/>
              <a:gdLst/>
              <a:ahLst/>
              <a:cxnLst/>
              <a:rect l="l" t="t" r="r" b="b"/>
              <a:pathLst>
                <a:path w="67948" h="13633" extrusionOk="0">
                  <a:moveTo>
                    <a:pt x="6763" y="0"/>
                  </a:moveTo>
                  <a:cubicBezTo>
                    <a:pt x="3030" y="0"/>
                    <a:pt x="0" y="3030"/>
                    <a:pt x="0" y="6870"/>
                  </a:cubicBezTo>
                  <a:cubicBezTo>
                    <a:pt x="0" y="10576"/>
                    <a:pt x="3030" y="13633"/>
                    <a:pt x="6763" y="13633"/>
                  </a:cubicBezTo>
                  <a:lnTo>
                    <a:pt x="61077" y="13633"/>
                  </a:lnTo>
                  <a:cubicBezTo>
                    <a:pt x="64918" y="13633"/>
                    <a:pt x="67948" y="10576"/>
                    <a:pt x="67948" y="6870"/>
                  </a:cubicBezTo>
                  <a:cubicBezTo>
                    <a:pt x="67948" y="3030"/>
                    <a:pt x="64918" y="0"/>
                    <a:pt x="61077" y="0"/>
                  </a:cubicBezTo>
                  <a:close/>
                </a:path>
              </a:pathLst>
            </a:custGeom>
            <a:solidFill>
              <a:srgbClr val="451E7B"/>
            </a:solidFill>
            <a:ln w="9525" cap="flat" cmpd="sng">
              <a:solidFill>
                <a:srgbClr val="451E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bg1"/>
                  </a:solidFill>
                </a:rPr>
                <a:t>Chamados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90" name="Google Shape;2190;p39"/>
            <p:cNvSpPr txBox="1"/>
            <p:nvPr/>
          </p:nvSpPr>
          <p:spPr>
            <a:xfrm flipH="1">
              <a:off x="2804444" y="3636403"/>
              <a:ext cx="6320993" cy="1054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Buscar um chamado a partir dos seus status (aberto, em atendimento, fechado, pendentes e pausado.)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Buscar um chamado pelo responsável.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Classificar chamado por setor.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Restringir acesso de acordo com a carga e setor do usuário.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Ter níveis de urgência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5" name="Google Shape;2225;p39"/>
          <p:cNvGrpSpPr/>
          <p:nvPr/>
        </p:nvGrpSpPr>
        <p:grpSpPr>
          <a:xfrm>
            <a:off x="562326" y="1371244"/>
            <a:ext cx="429417" cy="447141"/>
            <a:chOff x="1336173" y="3090869"/>
            <a:chExt cx="429417" cy="447141"/>
          </a:xfrm>
        </p:grpSpPr>
        <p:sp>
          <p:nvSpPr>
            <p:cNvPr id="2226" name="Google Shape;2226;p39"/>
            <p:cNvSpPr/>
            <p:nvPr/>
          </p:nvSpPr>
          <p:spPr>
            <a:xfrm>
              <a:off x="1336173" y="3090869"/>
              <a:ext cx="429417" cy="447141"/>
            </a:xfrm>
            <a:custGeom>
              <a:avLst/>
              <a:gdLst/>
              <a:ahLst/>
              <a:cxnLst/>
              <a:rect l="l" t="t" r="r" b="b"/>
              <a:pathLst>
                <a:path w="11145" h="11605" extrusionOk="0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9008"/>
                    <a:pt x="2489" y="11605"/>
                    <a:pt x="5518" y="11605"/>
                  </a:cubicBezTo>
                  <a:cubicBezTo>
                    <a:pt x="8683" y="11605"/>
                    <a:pt x="11144" y="9008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7" name="Google Shape;2227;p39"/>
            <p:cNvGrpSpPr/>
            <p:nvPr/>
          </p:nvGrpSpPr>
          <p:grpSpPr>
            <a:xfrm>
              <a:off x="1465734" y="3260034"/>
              <a:ext cx="170298" cy="126999"/>
              <a:chOff x="2874730" y="3745828"/>
              <a:chExt cx="72126" cy="53788"/>
            </a:xfrm>
          </p:grpSpPr>
          <p:sp>
            <p:nvSpPr>
              <p:cNvPr id="2228" name="Google Shape;2228;p39"/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9"/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3" name="Google Shape;2193;p39"/>
          <p:cNvSpPr/>
          <p:nvPr/>
        </p:nvSpPr>
        <p:spPr>
          <a:xfrm>
            <a:off x="526088" y="3801952"/>
            <a:ext cx="1315949" cy="509219"/>
          </a:xfrm>
          <a:custGeom>
            <a:avLst/>
            <a:gdLst/>
            <a:ahLst/>
            <a:cxnLst/>
            <a:rect l="l" t="t" r="r" b="b"/>
            <a:pathLst>
              <a:path w="67948" h="13633" extrusionOk="0">
                <a:moveTo>
                  <a:pt x="6763" y="0"/>
                </a:moveTo>
                <a:cubicBezTo>
                  <a:pt x="3030" y="0"/>
                  <a:pt x="0" y="3030"/>
                  <a:pt x="0" y="6870"/>
                </a:cubicBezTo>
                <a:cubicBezTo>
                  <a:pt x="0" y="10576"/>
                  <a:pt x="3030" y="13633"/>
                  <a:pt x="6763" y="13633"/>
                </a:cubicBezTo>
                <a:lnTo>
                  <a:pt x="61077" y="13633"/>
                </a:lnTo>
                <a:cubicBezTo>
                  <a:pt x="64918" y="13633"/>
                  <a:pt x="67948" y="10576"/>
                  <a:pt x="67948" y="6870"/>
                </a:cubicBezTo>
                <a:cubicBezTo>
                  <a:pt x="67948" y="3030"/>
                  <a:pt x="64918" y="0"/>
                  <a:pt x="61077" y="0"/>
                </a:cubicBezTo>
                <a:close/>
              </a:path>
            </a:pathLst>
          </a:custGeom>
          <a:solidFill>
            <a:srgbClr val="1E547B"/>
          </a:solidFill>
          <a:ln w="9525" cap="flat" cmpd="sng">
            <a:solidFill>
              <a:srgbClr val="1E54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Permissão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75" name="Google Shape;2215;p39">
            <a:extLst>
              <a:ext uri="{FF2B5EF4-FFF2-40B4-BE49-F238E27FC236}">
                <a16:creationId xmlns:a16="http://schemas.microsoft.com/office/drawing/2014/main" id="{DD19A6C1-0B19-7C42-90F8-869337F5175D}"/>
              </a:ext>
            </a:extLst>
          </p:cNvPr>
          <p:cNvGrpSpPr/>
          <p:nvPr/>
        </p:nvGrpSpPr>
        <p:grpSpPr>
          <a:xfrm>
            <a:off x="549225" y="4251573"/>
            <a:ext cx="429417" cy="447141"/>
            <a:chOff x="1336174" y="1480435"/>
            <a:chExt cx="429417" cy="447141"/>
          </a:xfrm>
        </p:grpSpPr>
        <p:sp>
          <p:nvSpPr>
            <p:cNvPr id="76" name="Google Shape;2216;p39">
              <a:extLst>
                <a:ext uri="{FF2B5EF4-FFF2-40B4-BE49-F238E27FC236}">
                  <a16:creationId xmlns:a16="http://schemas.microsoft.com/office/drawing/2014/main" id="{CEC5EC77-828B-3C47-82E1-77C71338DB59}"/>
                </a:ext>
              </a:extLst>
            </p:cNvPr>
            <p:cNvSpPr/>
            <p:nvPr/>
          </p:nvSpPr>
          <p:spPr>
            <a:xfrm>
              <a:off x="1336174" y="1480435"/>
              <a:ext cx="429417" cy="447141"/>
            </a:xfrm>
            <a:custGeom>
              <a:avLst/>
              <a:gdLst/>
              <a:ahLst/>
              <a:cxnLst/>
              <a:rect l="l" t="t" r="r" b="b"/>
              <a:pathLst>
                <a:path w="11145" h="11605" extrusionOk="0">
                  <a:moveTo>
                    <a:pt x="5518" y="0"/>
                  </a:moveTo>
                  <a:cubicBezTo>
                    <a:pt x="2489" y="0"/>
                    <a:pt x="0" y="2597"/>
                    <a:pt x="0" y="5843"/>
                  </a:cubicBezTo>
                  <a:cubicBezTo>
                    <a:pt x="0" y="9008"/>
                    <a:pt x="2489" y="11604"/>
                    <a:pt x="5518" y="11604"/>
                  </a:cubicBezTo>
                  <a:cubicBezTo>
                    <a:pt x="8683" y="11604"/>
                    <a:pt x="11144" y="9008"/>
                    <a:pt x="11144" y="5843"/>
                  </a:cubicBezTo>
                  <a:cubicBezTo>
                    <a:pt x="11144" y="2597"/>
                    <a:pt x="8683" y="0"/>
                    <a:pt x="551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2217;p39">
              <a:extLst>
                <a:ext uri="{FF2B5EF4-FFF2-40B4-BE49-F238E27FC236}">
                  <a16:creationId xmlns:a16="http://schemas.microsoft.com/office/drawing/2014/main" id="{4544ADC6-1417-9E4D-9D9F-83956FD373E6}"/>
                </a:ext>
              </a:extLst>
            </p:cNvPr>
            <p:cNvGrpSpPr/>
            <p:nvPr/>
          </p:nvGrpSpPr>
          <p:grpSpPr>
            <a:xfrm>
              <a:off x="1465734" y="1640501"/>
              <a:ext cx="170298" cy="126999"/>
              <a:chOff x="2874730" y="3745828"/>
              <a:chExt cx="72126" cy="53788"/>
            </a:xfrm>
          </p:grpSpPr>
          <p:sp>
            <p:nvSpPr>
              <p:cNvPr id="78" name="Google Shape;2218;p39">
                <a:extLst>
                  <a:ext uri="{FF2B5EF4-FFF2-40B4-BE49-F238E27FC236}">
                    <a16:creationId xmlns:a16="http://schemas.microsoft.com/office/drawing/2014/main" id="{28FCDF90-01E5-9148-A47E-FC94BAEB26CC}"/>
                  </a:ext>
                </a:extLst>
              </p:cNvPr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19;p39">
                <a:extLst>
                  <a:ext uri="{FF2B5EF4-FFF2-40B4-BE49-F238E27FC236}">
                    <a16:creationId xmlns:a16="http://schemas.microsoft.com/office/drawing/2014/main" id="{CFBEB41B-7803-8A46-AB38-B4BAE1F34744}"/>
                  </a:ext>
                </a:extLst>
              </p:cNvPr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2225;p39">
            <a:extLst>
              <a:ext uri="{FF2B5EF4-FFF2-40B4-BE49-F238E27FC236}">
                <a16:creationId xmlns:a16="http://schemas.microsoft.com/office/drawing/2014/main" id="{AE8836A3-2FCF-EB44-8A09-D944EE87FA22}"/>
              </a:ext>
            </a:extLst>
          </p:cNvPr>
          <p:cNvGrpSpPr/>
          <p:nvPr/>
        </p:nvGrpSpPr>
        <p:grpSpPr>
          <a:xfrm>
            <a:off x="527411" y="2860938"/>
            <a:ext cx="429417" cy="447141"/>
            <a:chOff x="1336173" y="3090869"/>
            <a:chExt cx="429417" cy="447141"/>
          </a:xfrm>
        </p:grpSpPr>
        <p:sp>
          <p:nvSpPr>
            <p:cNvPr id="88" name="Google Shape;2226;p39">
              <a:extLst>
                <a:ext uri="{FF2B5EF4-FFF2-40B4-BE49-F238E27FC236}">
                  <a16:creationId xmlns:a16="http://schemas.microsoft.com/office/drawing/2014/main" id="{59667D9A-0F0A-2C4B-96CC-3B2383C5840C}"/>
                </a:ext>
              </a:extLst>
            </p:cNvPr>
            <p:cNvSpPr/>
            <p:nvPr/>
          </p:nvSpPr>
          <p:spPr>
            <a:xfrm>
              <a:off x="1336173" y="3090869"/>
              <a:ext cx="429417" cy="447141"/>
            </a:xfrm>
            <a:custGeom>
              <a:avLst/>
              <a:gdLst/>
              <a:ahLst/>
              <a:cxnLst/>
              <a:rect l="l" t="t" r="r" b="b"/>
              <a:pathLst>
                <a:path w="11145" h="11605" extrusionOk="0">
                  <a:moveTo>
                    <a:pt x="5518" y="1"/>
                  </a:moveTo>
                  <a:cubicBezTo>
                    <a:pt x="2489" y="1"/>
                    <a:pt x="0" y="2597"/>
                    <a:pt x="0" y="5735"/>
                  </a:cubicBezTo>
                  <a:cubicBezTo>
                    <a:pt x="0" y="9008"/>
                    <a:pt x="2489" y="11605"/>
                    <a:pt x="5518" y="11605"/>
                  </a:cubicBezTo>
                  <a:cubicBezTo>
                    <a:pt x="8683" y="11605"/>
                    <a:pt x="11144" y="9008"/>
                    <a:pt x="11144" y="5735"/>
                  </a:cubicBezTo>
                  <a:cubicBezTo>
                    <a:pt x="11144" y="2597"/>
                    <a:pt x="8683" y="1"/>
                    <a:pt x="55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2227;p39">
              <a:extLst>
                <a:ext uri="{FF2B5EF4-FFF2-40B4-BE49-F238E27FC236}">
                  <a16:creationId xmlns:a16="http://schemas.microsoft.com/office/drawing/2014/main" id="{213E98D7-55D8-244B-98FE-3B214A423B84}"/>
                </a:ext>
              </a:extLst>
            </p:cNvPr>
            <p:cNvGrpSpPr/>
            <p:nvPr/>
          </p:nvGrpSpPr>
          <p:grpSpPr>
            <a:xfrm>
              <a:off x="1465734" y="3260034"/>
              <a:ext cx="170298" cy="126999"/>
              <a:chOff x="2874730" y="3745828"/>
              <a:chExt cx="72126" cy="53788"/>
            </a:xfrm>
          </p:grpSpPr>
          <p:sp>
            <p:nvSpPr>
              <p:cNvPr id="90" name="Google Shape;2228;p39">
                <a:extLst>
                  <a:ext uri="{FF2B5EF4-FFF2-40B4-BE49-F238E27FC236}">
                    <a16:creationId xmlns:a16="http://schemas.microsoft.com/office/drawing/2014/main" id="{46CFE2C2-0B26-384E-906A-6A5BCEDF6047}"/>
                  </a:ext>
                </a:extLst>
              </p:cNvPr>
              <p:cNvSpPr/>
              <p:nvPr/>
            </p:nvSpPr>
            <p:spPr>
              <a:xfrm>
                <a:off x="2874730" y="3763820"/>
                <a:ext cx="60030" cy="35796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29;p39">
                <a:extLst>
                  <a:ext uri="{FF2B5EF4-FFF2-40B4-BE49-F238E27FC236}">
                    <a16:creationId xmlns:a16="http://schemas.microsoft.com/office/drawing/2014/main" id="{5C5C73A2-7C5D-5B4C-AD86-C9F8BB02B750}"/>
                  </a:ext>
                </a:extLst>
              </p:cNvPr>
              <p:cNvSpPr/>
              <p:nvPr/>
            </p:nvSpPr>
            <p:spPr>
              <a:xfrm>
                <a:off x="2892645" y="3745828"/>
                <a:ext cx="54211" cy="3456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92">
            <a:extLst>
              <a:ext uri="{FF2B5EF4-FFF2-40B4-BE49-F238E27FC236}">
                <a16:creationId xmlns:a16="http://schemas.microsoft.com/office/drawing/2014/main" id="{230627AA-C9C5-C545-BD0B-16ECD90F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0275" y="17261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Protótipo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165A9E-1388-154F-A7C8-C5328C98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7" y="1255851"/>
            <a:ext cx="3694495" cy="3068541"/>
          </a:xfrm>
          <a:prstGeom prst="rect">
            <a:avLst/>
          </a:prstGeom>
        </p:spPr>
      </p:pic>
      <p:grpSp>
        <p:nvGrpSpPr>
          <p:cNvPr id="385" name="Google Shape;385;p20"/>
          <p:cNvGrpSpPr/>
          <p:nvPr/>
        </p:nvGrpSpPr>
        <p:grpSpPr>
          <a:xfrm>
            <a:off x="200851" y="814184"/>
            <a:ext cx="4475682" cy="4048140"/>
            <a:chOff x="5227976" y="696509"/>
            <a:chExt cx="4509053" cy="4516248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5412390" y="855576"/>
              <a:ext cx="4324639" cy="4357181"/>
              <a:chOff x="5412390" y="855576"/>
              <a:chExt cx="4324639" cy="4357181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5412390" y="855576"/>
                <a:ext cx="3845574" cy="4024875"/>
              </a:xfrm>
              <a:custGeom>
                <a:avLst/>
                <a:gdLst/>
                <a:ahLst/>
                <a:cxnLst/>
                <a:rect l="l" t="t" r="r" b="b"/>
                <a:pathLst>
                  <a:path w="36142" h="34475" extrusionOk="0">
                    <a:moveTo>
                      <a:pt x="12171" y="819"/>
                    </a:moveTo>
                    <a:cubicBezTo>
                      <a:pt x="12325" y="819"/>
                      <a:pt x="12478" y="822"/>
                      <a:pt x="12633" y="828"/>
                    </a:cubicBezTo>
                    <a:cubicBezTo>
                      <a:pt x="14838" y="928"/>
                      <a:pt x="17019" y="1028"/>
                      <a:pt x="19224" y="1028"/>
                    </a:cubicBezTo>
                    <a:cubicBezTo>
                      <a:pt x="21530" y="1128"/>
                      <a:pt x="23710" y="1128"/>
                      <a:pt x="26016" y="1128"/>
                    </a:cubicBezTo>
                    <a:cubicBezTo>
                      <a:pt x="28197" y="1128"/>
                      <a:pt x="30302" y="1229"/>
                      <a:pt x="32382" y="1554"/>
                    </a:cubicBezTo>
                    <a:cubicBezTo>
                      <a:pt x="33309" y="1655"/>
                      <a:pt x="34262" y="2808"/>
                      <a:pt x="34462" y="3735"/>
                    </a:cubicBezTo>
                    <a:cubicBezTo>
                      <a:pt x="34688" y="4687"/>
                      <a:pt x="34888" y="5514"/>
                      <a:pt x="34989" y="6367"/>
                    </a:cubicBezTo>
                    <a:cubicBezTo>
                      <a:pt x="34989" y="7720"/>
                      <a:pt x="34989" y="9073"/>
                      <a:pt x="35089" y="10326"/>
                    </a:cubicBezTo>
                    <a:cubicBezTo>
                      <a:pt x="35089" y="12106"/>
                      <a:pt x="34989" y="13885"/>
                      <a:pt x="35089" y="15539"/>
                    </a:cubicBezTo>
                    <a:cubicBezTo>
                      <a:pt x="35089" y="17219"/>
                      <a:pt x="34989" y="18898"/>
                      <a:pt x="34989" y="20552"/>
                    </a:cubicBezTo>
                    <a:cubicBezTo>
                      <a:pt x="34989" y="21805"/>
                      <a:pt x="34888" y="23058"/>
                      <a:pt x="34888" y="24412"/>
                    </a:cubicBezTo>
                    <a:cubicBezTo>
                      <a:pt x="34788" y="26091"/>
                      <a:pt x="34688" y="27870"/>
                      <a:pt x="34688" y="29550"/>
                    </a:cubicBezTo>
                    <a:cubicBezTo>
                      <a:pt x="34688" y="30803"/>
                      <a:pt x="33309" y="32557"/>
                      <a:pt x="32056" y="32983"/>
                    </a:cubicBezTo>
                    <a:cubicBezTo>
                      <a:pt x="30632" y="33458"/>
                      <a:pt x="29208" y="33515"/>
                      <a:pt x="27784" y="33515"/>
                    </a:cubicBezTo>
                    <a:cubicBezTo>
                      <a:pt x="27328" y="33515"/>
                      <a:pt x="26873" y="33510"/>
                      <a:pt x="26417" y="33510"/>
                    </a:cubicBezTo>
                    <a:cubicBezTo>
                      <a:pt x="25164" y="33510"/>
                      <a:pt x="23911" y="33554"/>
                      <a:pt x="22658" y="33554"/>
                    </a:cubicBezTo>
                    <a:cubicBezTo>
                      <a:pt x="22031" y="33554"/>
                      <a:pt x="21405" y="33543"/>
                      <a:pt x="20778" y="33510"/>
                    </a:cubicBezTo>
                    <a:cubicBezTo>
                      <a:pt x="20384" y="33498"/>
                      <a:pt x="19990" y="33493"/>
                      <a:pt x="19596" y="33493"/>
                    </a:cubicBezTo>
                    <a:cubicBezTo>
                      <a:pt x="17820" y="33493"/>
                      <a:pt x="16042" y="33591"/>
                      <a:pt x="14260" y="33591"/>
                    </a:cubicBezTo>
                    <a:cubicBezTo>
                      <a:pt x="13093" y="33591"/>
                      <a:pt x="11925" y="33549"/>
                      <a:pt x="10753" y="33409"/>
                    </a:cubicBezTo>
                    <a:cubicBezTo>
                      <a:pt x="10403" y="33388"/>
                      <a:pt x="10053" y="33380"/>
                      <a:pt x="9701" y="33380"/>
                    </a:cubicBezTo>
                    <a:cubicBezTo>
                      <a:pt x="8741" y="33380"/>
                      <a:pt x="7773" y="33438"/>
                      <a:pt x="6805" y="33438"/>
                    </a:cubicBezTo>
                    <a:cubicBezTo>
                      <a:pt x="6450" y="33438"/>
                      <a:pt x="6095" y="33430"/>
                      <a:pt x="5740" y="33409"/>
                    </a:cubicBezTo>
                    <a:cubicBezTo>
                      <a:pt x="3861" y="33409"/>
                      <a:pt x="2307" y="31931"/>
                      <a:pt x="1780" y="30176"/>
                    </a:cubicBezTo>
                    <a:cubicBezTo>
                      <a:pt x="1580" y="29550"/>
                      <a:pt x="1254" y="29023"/>
                      <a:pt x="1154" y="28397"/>
                    </a:cubicBezTo>
                    <a:cubicBezTo>
                      <a:pt x="1054" y="27870"/>
                      <a:pt x="953" y="27244"/>
                      <a:pt x="953" y="26617"/>
                    </a:cubicBezTo>
                    <a:cubicBezTo>
                      <a:pt x="728" y="23910"/>
                      <a:pt x="728" y="21179"/>
                      <a:pt x="853" y="18472"/>
                    </a:cubicBezTo>
                    <a:cubicBezTo>
                      <a:pt x="953" y="16592"/>
                      <a:pt x="1054" y="14612"/>
                      <a:pt x="1154" y="12732"/>
                    </a:cubicBezTo>
                    <a:cubicBezTo>
                      <a:pt x="1254" y="10226"/>
                      <a:pt x="1054" y="7720"/>
                      <a:pt x="1354" y="5314"/>
                    </a:cubicBezTo>
                    <a:cubicBezTo>
                      <a:pt x="1580" y="3534"/>
                      <a:pt x="2933" y="1655"/>
                      <a:pt x="4612" y="1655"/>
                    </a:cubicBezTo>
                    <a:cubicBezTo>
                      <a:pt x="7165" y="1560"/>
                      <a:pt x="9629" y="819"/>
                      <a:pt x="12171" y="819"/>
                    </a:cubicBezTo>
                    <a:close/>
                    <a:moveTo>
                      <a:pt x="12565" y="1"/>
                    </a:moveTo>
                    <a:cubicBezTo>
                      <a:pt x="12062" y="1"/>
                      <a:pt x="11563" y="26"/>
                      <a:pt x="11079" y="101"/>
                    </a:cubicBezTo>
                    <a:cubicBezTo>
                      <a:pt x="9299" y="301"/>
                      <a:pt x="7420" y="301"/>
                      <a:pt x="5866" y="727"/>
                    </a:cubicBezTo>
                    <a:cubicBezTo>
                      <a:pt x="5714" y="712"/>
                      <a:pt x="5567" y="705"/>
                      <a:pt x="5424" y="705"/>
                    </a:cubicBezTo>
                    <a:cubicBezTo>
                      <a:pt x="4384" y="705"/>
                      <a:pt x="3560" y="1080"/>
                      <a:pt x="2833" y="1454"/>
                    </a:cubicBezTo>
                    <a:cubicBezTo>
                      <a:pt x="1254" y="2281"/>
                      <a:pt x="628" y="3735"/>
                      <a:pt x="527" y="5314"/>
                    </a:cubicBezTo>
                    <a:cubicBezTo>
                      <a:pt x="327" y="7820"/>
                      <a:pt x="427" y="10326"/>
                      <a:pt x="327" y="12732"/>
                    </a:cubicBezTo>
                    <a:cubicBezTo>
                      <a:pt x="327" y="14286"/>
                      <a:pt x="227" y="15865"/>
                      <a:pt x="101" y="17319"/>
                    </a:cubicBezTo>
                    <a:cubicBezTo>
                      <a:pt x="101" y="18898"/>
                      <a:pt x="1" y="20352"/>
                      <a:pt x="1" y="21905"/>
                    </a:cubicBezTo>
                    <a:cubicBezTo>
                      <a:pt x="1" y="23058"/>
                      <a:pt x="101" y="24211"/>
                      <a:pt x="101" y="25364"/>
                    </a:cubicBezTo>
                    <a:cubicBezTo>
                      <a:pt x="227" y="26617"/>
                      <a:pt x="227" y="27770"/>
                      <a:pt x="527" y="28923"/>
                    </a:cubicBezTo>
                    <a:cubicBezTo>
                      <a:pt x="728" y="29750"/>
                      <a:pt x="1054" y="30477"/>
                      <a:pt x="1480" y="31204"/>
                    </a:cubicBezTo>
                    <a:cubicBezTo>
                      <a:pt x="2407" y="32783"/>
                      <a:pt x="3460" y="34036"/>
                      <a:pt x="5440" y="34136"/>
                    </a:cubicBezTo>
                    <a:cubicBezTo>
                      <a:pt x="7319" y="34337"/>
                      <a:pt x="9199" y="34236"/>
                      <a:pt x="11179" y="34337"/>
                    </a:cubicBezTo>
                    <a:cubicBezTo>
                      <a:pt x="12728" y="34337"/>
                      <a:pt x="14278" y="34475"/>
                      <a:pt x="15840" y="34475"/>
                    </a:cubicBezTo>
                    <a:cubicBezTo>
                      <a:pt x="16273" y="34475"/>
                      <a:pt x="16708" y="34464"/>
                      <a:pt x="17144" y="34437"/>
                    </a:cubicBezTo>
                    <a:cubicBezTo>
                      <a:pt x="17662" y="34403"/>
                      <a:pt x="18183" y="34392"/>
                      <a:pt x="18704" y="34392"/>
                    </a:cubicBezTo>
                    <a:cubicBezTo>
                      <a:pt x="19748" y="34392"/>
                      <a:pt x="20795" y="34437"/>
                      <a:pt x="21831" y="34437"/>
                    </a:cubicBezTo>
                    <a:cubicBezTo>
                      <a:pt x="22658" y="34437"/>
                      <a:pt x="23610" y="34337"/>
                      <a:pt x="24437" y="34337"/>
                    </a:cubicBezTo>
                    <a:cubicBezTo>
                      <a:pt x="24788" y="34303"/>
                      <a:pt x="25125" y="34292"/>
                      <a:pt x="25457" y="34292"/>
                    </a:cubicBezTo>
                    <a:cubicBezTo>
                      <a:pt x="26122" y="34292"/>
                      <a:pt x="26768" y="34337"/>
                      <a:pt x="27470" y="34337"/>
                    </a:cubicBezTo>
                    <a:cubicBezTo>
                      <a:pt x="28923" y="34337"/>
                      <a:pt x="30402" y="34337"/>
                      <a:pt x="31856" y="34036"/>
                    </a:cubicBezTo>
                    <a:cubicBezTo>
                      <a:pt x="33209" y="33610"/>
                      <a:pt x="34362" y="32983"/>
                      <a:pt x="34989" y="31630"/>
                    </a:cubicBezTo>
                    <a:cubicBezTo>
                      <a:pt x="35314" y="30903"/>
                      <a:pt x="35415" y="30051"/>
                      <a:pt x="35515" y="29224"/>
                    </a:cubicBezTo>
                    <a:cubicBezTo>
                      <a:pt x="35941" y="26291"/>
                      <a:pt x="35715" y="23284"/>
                      <a:pt x="35941" y="20251"/>
                    </a:cubicBezTo>
                    <a:cubicBezTo>
                      <a:pt x="36141" y="18372"/>
                      <a:pt x="36041" y="16492"/>
                      <a:pt x="36041" y="14612"/>
                    </a:cubicBezTo>
                    <a:cubicBezTo>
                      <a:pt x="35816" y="10953"/>
                      <a:pt x="36041" y="7194"/>
                      <a:pt x="35615" y="3534"/>
                    </a:cubicBezTo>
                    <a:cubicBezTo>
                      <a:pt x="35515" y="2607"/>
                      <a:pt x="34061" y="1028"/>
                      <a:pt x="33209" y="928"/>
                    </a:cubicBezTo>
                    <a:cubicBezTo>
                      <a:pt x="32282" y="727"/>
                      <a:pt x="31229" y="502"/>
                      <a:pt x="30302" y="502"/>
                    </a:cubicBezTo>
                    <a:cubicBezTo>
                      <a:pt x="29249" y="402"/>
                      <a:pt x="28197" y="402"/>
                      <a:pt x="27169" y="402"/>
                    </a:cubicBezTo>
                    <a:cubicBezTo>
                      <a:pt x="27058" y="380"/>
                      <a:pt x="26942" y="373"/>
                      <a:pt x="26824" y="373"/>
                    </a:cubicBezTo>
                    <a:cubicBezTo>
                      <a:pt x="26501" y="373"/>
                      <a:pt x="26158" y="430"/>
                      <a:pt x="25835" y="430"/>
                    </a:cubicBezTo>
                    <a:cubicBezTo>
                      <a:pt x="25717" y="430"/>
                      <a:pt x="25601" y="423"/>
                      <a:pt x="25490" y="402"/>
                    </a:cubicBezTo>
                    <a:cubicBezTo>
                      <a:pt x="23911" y="402"/>
                      <a:pt x="22357" y="301"/>
                      <a:pt x="20778" y="301"/>
                    </a:cubicBezTo>
                    <a:cubicBezTo>
                      <a:pt x="19024" y="201"/>
                      <a:pt x="17344" y="201"/>
                      <a:pt x="15565" y="101"/>
                    </a:cubicBezTo>
                    <a:cubicBezTo>
                      <a:pt x="14596" y="101"/>
                      <a:pt x="13571" y="1"/>
                      <a:pt x="12565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9369151" y="4872040"/>
                <a:ext cx="367878" cy="340717"/>
              </a:xfrm>
              <a:custGeom>
                <a:avLst/>
                <a:gdLst/>
                <a:ahLst/>
                <a:cxnLst/>
                <a:rect l="l" t="t" r="r" b="b"/>
                <a:pathLst>
                  <a:path w="11079" h="10261" extrusionOk="0">
                    <a:moveTo>
                      <a:pt x="9396" y="705"/>
                    </a:moveTo>
                    <a:cubicBezTo>
                      <a:pt x="9629" y="705"/>
                      <a:pt x="9856" y="905"/>
                      <a:pt x="9925" y="1044"/>
                    </a:cubicBezTo>
                    <a:cubicBezTo>
                      <a:pt x="10226" y="1144"/>
                      <a:pt x="10552" y="1570"/>
                      <a:pt x="10126" y="1996"/>
                    </a:cubicBezTo>
                    <a:cubicBezTo>
                      <a:pt x="9299" y="2924"/>
                      <a:pt x="8346" y="3751"/>
                      <a:pt x="7519" y="4703"/>
                    </a:cubicBezTo>
                    <a:cubicBezTo>
                      <a:pt x="6793" y="5430"/>
                      <a:pt x="6066" y="6257"/>
                      <a:pt x="5339" y="7109"/>
                    </a:cubicBezTo>
                    <a:cubicBezTo>
                      <a:pt x="4587" y="7836"/>
                      <a:pt x="4086" y="8763"/>
                      <a:pt x="3334" y="9615"/>
                    </a:cubicBezTo>
                    <a:cubicBezTo>
                      <a:pt x="3276" y="9673"/>
                      <a:pt x="3218" y="9731"/>
                      <a:pt x="3160" y="9731"/>
                    </a:cubicBezTo>
                    <a:cubicBezTo>
                      <a:pt x="3118" y="9731"/>
                      <a:pt x="3076" y="9700"/>
                      <a:pt x="3033" y="9615"/>
                    </a:cubicBezTo>
                    <a:cubicBezTo>
                      <a:pt x="2306" y="8463"/>
                      <a:pt x="1580" y="7310"/>
                      <a:pt x="727" y="6157"/>
                    </a:cubicBezTo>
                    <a:cubicBezTo>
                      <a:pt x="527" y="5856"/>
                      <a:pt x="627" y="5530"/>
                      <a:pt x="1053" y="5330"/>
                    </a:cubicBezTo>
                    <a:cubicBezTo>
                      <a:pt x="1254" y="5229"/>
                      <a:pt x="1580" y="5129"/>
                      <a:pt x="1780" y="4904"/>
                    </a:cubicBezTo>
                    <a:cubicBezTo>
                      <a:pt x="1840" y="4813"/>
                      <a:pt x="1912" y="4777"/>
                      <a:pt x="1983" y="4777"/>
                    </a:cubicBezTo>
                    <a:cubicBezTo>
                      <a:pt x="2147" y="4777"/>
                      <a:pt x="2306" y="4972"/>
                      <a:pt x="2306" y="5129"/>
                    </a:cubicBezTo>
                    <a:cubicBezTo>
                      <a:pt x="2507" y="5756"/>
                      <a:pt x="3133" y="6057"/>
                      <a:pt x="3234" y="6783"/>
                    </a:cubicBezTo>
                    <a:cubicBezTo>
                      <a:pt x="3334" y="7009"/>
                      <a:pt x="3660" y="7009"/>
                      <a:pt x="3860" y="7109"/>
                    </a:cubicBezTo>
                    <a:cubicBezTo>
                      <a:pt x="3860" y="7109"/>
                      <a:pt x="3960" y="7009"/>
                      <a:pt x="3860" y="7009"/>
                    </a:cubicBezTo>
                    <a:cubicBezTo>
                      <a:pt x="3960" y="5956"/>
                      <a:pt x="4712" y="5430"/>
                      <a:pt x="5339" y="4904"/>
                    </a:cubicBezTo>
                    <a:cubicBezTo>
                      <a:pt x="6592" y="3550"/>
                      <a:pt x="7945" y="2297"/>
                      <a:pt x="9098" y="843"/>
                    </a:cubicBezTo>
                    <a:cubicBezTo>
                      <a:pt x="9190" y="744"/>
                      <a:pt x="9294" y="705"/>
                      <a:pt x="9396" y="705"/>
                    </a:cubicBezTo>
                    <a:close/>
                    <a:moveTo>
                      <a:pt x="9509" y="0"/>
                    </a:moveTo>
                    <a:cubicBezTo>
                      <a:pt x="9357" y="0"/>
                      <a:pt x="9182" y="87"/>
                      <a:pt x="8973" y="317"/>
                    </a:cubicBezTo>
                    <a:cubicBezTo>
                      <a:pt x="7419" y="1871"/>
                      <a:pt x="5840" y="3550"/>
                      <a:pt x="4286" y="5129"/>
                    </a:cubicBezTo>
                    <a:cubicBezTo>
                      <a:pt x="3993" y="5479"/>
                      <a:pt x="3800" y="5758"/>
                      <a:pt x="3579" y="5758"/>
                    </a:cubicBezTo>
                    <a:cubicBezTo>
                      <a:pt x="3403" y="5758"/>
                      <a:pt x="3210" y="5583"/>
                      <a:pt x="2933" y="5129"/>
                    </a:cubicBezTo>
                    <a:cubicBezTo>
                      <a:pt x="2594" y="4505"/>
                      <a:pt x="2409" y="4219"/>
                      <a:pt x="2143" y="4219"/>
                    </a:cubicBezTo>
                    <a:cubicBezTo>
                      <a:pt x="1919" y="4219"/>
                      <a:pt x="1636" y="4424"/>
                      <a:pt x="1153" y="4803"/>
                    </a:cubicBezTo>
                    <a:cubicBezTo>
                      <a:pt x="101" y="5530"/>
                      <a:pt x="1" y="6057"/>
                      <a:pt x="427" y="6783"/>
                    </a:cubicBezTo>
                    <a:cubicBezTo>
                      <a:pt x="1053" y="7736"/>
                      <a:pt x="1780" y="8763"/>
                      <a:pt x="2407" y="9816"/>
                    </a:cubicBezTo>
                    <a:cubicBezTo>
                      <a:pt x="2557" y="10129"/>
                      <a:pt x="2764" y="10261"/>
                      <a:pt x="2974" y="10261"/>
                    </a:cubicBezTo>
                    <a:cubicBezTo>
                      <a:pt x="3184" y="10261"/>
                      <a:pt x="3397" y="10129"/>
                      <a:pt x="3559" y="9916"/>
                    </a:cubicBezTo>
                    <a:cubicBezTo>
                      <a:pt x="4387" y="9089"/>
                      <a:pt x="5013" y="8262"/>
                      <a:pt x="5840" y="7410"/>
                    </a:cubicBezTo>
                    <a:cubicBezTo>
                      <a:pt x="6692" y="6382"/>
                      <a:pt x="7720" y="5430"/>
                      <a:pt x="8572" y="4503"/>
                    </a:cubicBezTo>
                    <a:cubicBezTo>
                      <a:pt x="9399" y="3751"/>
                      <a:pt x="10126" y="2924"/>
                      <a:pt x="10853" y="2097"/>
                    </a:cubicBezTo>
                    <a:cubicBezTo>
                      <a:pt x="11078" y="1871"/>
                      <a:pt x="11078" y="1671"/>
                      <a:pt x="11078" y="1370"/>
                    </a:cubicBezTo>
                    <a:lnTo>
                      <a:pt x="10552" y="1370"/>
                    </a:lnTo>
                    <a:cubicBezTo>
                      <a:pt x="10978" y="1044"/>
                      <a:pt x="10752" y="843"/>
                      <a:pt x="10452" y="743"/>
                    </a:cubicBezTo>
                    <a:cubicBezTo>
                      <a:pt x="10144" y="580"/>
                      <a:pt x="9902" y="0"/>
                      <a:pt x="9509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4" name="Google Shape;394;p20"/>
            <p:cNvGrpSpPr/>
            <p:nvPr/>
          </p:nvGrpSpPr>
          <p:grpSpPr>
            <a:xfrm>
              <a:off x="5227976" y="696509"/>
              <a:ext cx="1516810" cy="632698"/>
              <a:chOff x="5227976" y="696509"/>
              <a:chExt cx="1516810" cy="632698"/>
            </a:xfrm>
          </p:grpSpPr>
          <p:sp>
            <p:nvSpPr>
              <p:cNvPr id="396" name="Google Shape;396;p20"/>
              <p:cNvSpPr/>
              <p:nvPr/>
            </p:nvSpPr>
            <p:spPr>
              <a:xfrm>
                <a:off x="5227976" y="776046"/>
                <a:ext cx="1360367" cy="553161"/>
              </a:xfrm>
              <a:custGeom>
                <a:avLst/>
                <a:gdLst/>
                <a:ahLst/>
                <a:cxnLst/>
                <a:rect l="l" t="t" r="r" b="b"/>
                <a:pathLst>
                  <a:path w="34236" h="16659" extrusionOk="0">
                    <a:moveTo>
                      <a:pt x="23914" y="1"/>
                    </a:moveTo>
                    <a:cubicBezTo>
                      <a:pt x="23500" y="1"/>
                      <a:pt x="23083" y="13"/>
                      <a:pt x="22657" y="42"/>
                    </a:cubicBezTo>
                    <a:cubicBezTo>
                      <a:pt x="22131" y="155"/>
                      <a:pt x="21579" y="155"/>
                      <a:pt x="21015" y="155"/>
                    </a:cubicBezTo>
                    <a:cubicBezTo>
                      <a:pt x="20451" y="155"/>
                      <a:pt x="19875" y="155"/>
                      <a:pt x="19298" y="268"/>
                    </a:cubicBezTo>
                    <a:cubicBezTo>
                      <a:pt x="19165" y="301"/>
                      <a:pt x="19006" y="312"/>
                      <a:pt x="18834" y="312"/>
                    </a:cubicBezTo>
                    <a:cubicBezTo>
                      <a:pt x="18491" y="312"/>
                      <a:pt x="18095" y="268"/>
                      <a:pt x="17745" y="268"/>
                    </a:cubicBezTo>
                    <a:cubicBezTo>
                      <a:pt x="17624" y="247"/>
                      <a:pt x="17504" y="239"/>
                      <a:pt x="17383" y="239"/>
                    </a:cubicBezTo>
                    <a:cubicBezTo>
                      <a:pt x="16876" y="239"/>
                      <a:pt x="16367" y="388"/>
                      <a:pt x="15847" y="388"/>
                    </a:cubicBezTo>
                    <a:cubicBezTo>
                      <a:pt x="15744" y="388"/>
                      <a:pt x="15642" y="382"/>
                      <a:pt x="15539" y="368"/>
                    </a:cubicBezTo>
                    <a:cubicBezTo>
                      <a:pt x="14803" y="261"/>
                      <a:pt x="14089" y="233"/>
                      <a:pt x="13374" y="233"/>
                    </a:cubicBezTo>
                    <a:cubicBezTo>
                      <a:pt x="12580" y="233"/>
                      <a:pt x="11784" y="268"/>
                      <a:pt x="10953" y="268"/>
                    </a:cubicBezTo>
                    <a:cubicBezTo>
                      <a:pt x="8246" y="368"/>
                      <a:pt x="5414" y="143"/>
                      <a:pt x="2707" y="894"/>
                    </a:cubicBezTo>
                    <a:cubicBezTo>
                      <a:pt x="1980" y="1095"/>
                      <a:pt x="1253" y="1521"/>
                      <a:pt x="927" y="2348"/>
                    </a:cubicBezTo>
                    <a:cubicBezTo>
                      <a:pt x="501" y="3501"/>
                      <a:pt x="201" y="4654"/>
                      <a:pt x="201" y="6007"/>
                    </a:cubicBezTo>
                    <a:cubicBezTo>
                      <a:pt x="201" y="7160"/>
                      <a:pt x="0" y="8288"/>
                      <a:pt x="0" y="9541"/>
                    </a:cubicBezTo>
                    <a:cubicBezTo>
                      <a:pt x="100" y="10920"/>
                      <a:pt x="401" y="12373"/>
                      <a:pt x="501" y="13827"/>
                    </a:cubicBezTo>
                    <a:cubicBezTo>
                      <a:pt x="627" y="14779"/>
                      <a:pt x="1980" y="16433"/>
                      <a:pt x="2907" y="16559"/>
                    </a:cubicBezTo>
                    <a:cubicBezTo>
                      <a:pt x="4386" y="16659"/>
                      <a:pt x="5739" y="16659"/>
                      <a:pt x="7193" y="16659"/>
                    </a:cubicBezTo>
                    <a:cubicBezTo>
                      <a:pt x="9173" y="16559"/>
                      <a:pt x="11278" y="16433"/>
                      <a:pt x="13258" y="16333"/>
                    </a:cubicBezTo>
                    <a:cubicBezTo>
                      <a:pt x="14612" y="16333"/>
                      <a:pt x="15965" y="16333"/>
                      <a:pt x="17318" y="16233"/>
                    </a:cubicBezTo>
                    <a:cubicBezTo>
                      <a:pt x="17654" y="16213"/>
                      <a:pt x="17990" y="16205"/>
                      <a:pt x="18325" y="16205"/>
                    </a:cubicBezTo>
                    <a:cubicBezTo>
                      <a:pt x="19664" y="16205"/>
                      <a:pt x="20988" y="16333"/>
                      <a:pt x="22231" y="16333"/>
                    </a:cubicBezTo>
                    <a:cubicBezTo>
                      <a:pt x="22878" y="16333"/>
                      <a:pt x="23541" y="16471"/>
                      <a:pt x="24195" y="16471"/>
                    </a:cubicBezTo>
                    <a:cubicBezTo>
                      <a:pt x="24376" y="16471"/>
                      <a:pt x="24557" y="16461"/>
                      <a:pt x="24737" y="16433"/>
                    </a:cubicBezTo>
                    <a:cubicBezTo>
                      <a:pt x="25015" y="16419"/>
                      <a:pt x="25293" y="16413"/>
                      <a:pt x="25571" y="16413"/>
                    </a:cubicBezTo>
                    <a:cubicBezTo>
                      <a:pt x="26374" y="16413"/>
                      <a:pt x="27174" y="16459"/>
                      <a:pt x="27963" y="16459"/>
                    </a:cubicBezTo>
                    <a:cubicBezTo>
                      <a:pt x="28747" y="16459"/>
                      <a:pt x="29521" y="16414"/>
                      <a:pt x="30276" y="16233"/>
                    </a:cubicBezTo>
                    <a:cubicBezTo>
                      <a:pt x="30466" y="16282"/>
                      <a:pt x="30647" y="16305"/>
                      <a:pt x="30819" y="16305"/>
                    </a:cubicBezTo>
                    <a:cubicBezTo>
                      <a:pt x="31778" y="16305"/>
                      <a:pt x="32467" y="15611"/>
                      <a:pt x="33083" y="15080"/>
                    </a:cubicBezTo>
                    <a:cubicBezTo>
                      <a:pt x="34035" y="14353"/>
                      <a:pt x="34236" y="13200"/>
                      <a:pt x="34136" y="12047"/>
                    </a:cubicBezTo>
                    <a:cubicBezTo>
                      <a:pt x="33935" y="10393"/>
                      <a:pt x="34035" y="8614"/>
                      <a:pt x="33935" y="6834"/>
                    </a:cubicBezTo>
                    <a:cubicBezTo>
                      <a:pt x="33835" y="5481"/>
                      <a:pt x="33935" y="4128"/>
                      <a:pt x="33710" y="2649"/>
                    </a:cubicBezTo>
                    <a:cubicBezTo>
                      <a:pt x="33614" y="1357"/>
                      <a:pt x="32376" y="361"/>
                      <a:pt x="31348" y="361"/>
                    </a:cubicBezTo>
                    <a:cubicBezTo>
                      <a:pt x="31299" y="361"/>
                      <a:pt x="31251" y="364"/>
                      <a:pt x="31203" y="368"/>
                    </a:cubicBezTo>
                    <a:cubicBezTo>
                      <a:pt x="29750" y="368"/>
                      <a:pt x="28296" y="143"/>
                      <a:pt x="26943" y="143"/>
                    </a:cubicBezTo>
                    <a:cubicBezTo>
                      <a:pt x="25897" y="72"/>
                      <a:pt x="24914" y="1"/>
                      <a:pt x="23914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            </a:t>
                </a:r>
                <a:r>
                  <a:rPr lang="pt-BR" sz="1800" dirty="0">
                    <a:solidFill>
                      <a:schemeClr val="bg1"/>
                    </a:solidFill>
                  </a:rPr>
                  <a:t>1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5325611" y="696509"/>
                <a:ext cx="1419175" cy="604763"/>
              </a:xfrm>
              <a:custGeom>
                <a:avLst/>
                <a:gdLst/>
                <a:ahLst/>
                <a:cxnLst/>
                <a:rect l="l" t="t" r="r" b="b"/>
                <a:pathLst>
                  <a:path w="35716" h="18213" extrusionOk="0">
                    <a:moveTo>
                      <a:pt x="24767" y="686"/>
                    </a:moveTo>
                    <a:cubicBezTo>
                      <a:pt x="25767" y="686"/>
                      <a:pt x="26750" y="757"/>
                      <a:pt x="27796" y="828"/>
                    </a:cubicBezTo>
                    <a:cubicBezTo>
                      <a:pt x="29149" y="828"/>
                      <a:pt x="30603" y="1053"/>
                      <a:pt x="32056" y="1053"/>
                    </a:cubicBezTo>
                    <a:cubicBezTo>
                      <a:pt x="32104" y="1049"/>
                      <a:pt x="32152" y="1046"/>
                      <a:pt x="32201" y="1046"/>
                    </a:cubicBezTo>
                    <a:cubicBezTo>
                      <a:pt x="33229" y="1046"/>
                      <a:pt x="34467" y="2042"/>
                      <a:pt x="34563" y="3334"/>
                    </a:cubicBezTo>
                    <a:cubicBezTo>
                      <a:pt x="34788" y="4813"/>
                      <a:pt x="34688" y="6166"/>
                      <a:pt x="34788" y="7519"/>
                    </a:cubicBezTo>
                    <a:cubicBezTo>
                      <a:pt x="34888" y="9299"/>
                      <a:pt x="34788" y="11078"/>
                      <a:pt x="34989" y="12732"/>
                    </a:cubicBezTo>
                    <a:cubicBezTo>
                      <a:pt x="35089" y="13885"/>
                      <a:pt x="34888" y="15038"/>
                      <a:pt x="33936" y="15765"/>
                    </a:cubicBezTo>
                    <a:cubicBezTo>
                      <a:pt x="33320" y="16296"/>
                      <a:pt x="32631" y="16990"/>
                      <a:pt x="31672" y="16990"/>
                    </a:cubicBezTo>
                    <a:cubicBezTo>
                      <a:pt x="31500" y="16990"/>
                      <a:pt x="31319" y="16967"/>
                      <a:pt x="31129" y="16918"/>
                    </a:cubicBezTo>
                    <a:cubicBezTo>
                      <a:pt x="30374" y="17099"/>
                      <a:pt x="29600" y="17144"/>
                      <a:pt x="28816" y="17144"/>
                    </a:cubicBezTo>
                    <a:cubicBezTo>
                      <a:pt x="28027" y="17144"/>
                      <a:pt x="27227" y="17098"/>
                      <a:pt x="26424" y="17098"/>
                    </a:cubicBezTo>
                    <a:cubicBezTo>
                      <a:pt x="26146" y="17098"/>
                      <a:pt x="25868" y="17104"/>
                      <a:pt x="25590" y="17118"/>
                    </a:cubicBezTo>
                    <a:cubicBezTo>
                      <a:pt x="25410" y="17146"/>
                      <a:pt x="25229" y="17156"/>
                      <a:pt x="25048" y="17156"/>
                    </a:cubicBezTo>
                    <a:cubicBezTo>
                      <a:pt x="24394" y="17156"/>
                      <a:pt x="23731" y="17018"/>
                      <a:pt x="23084" y="17018"/>
                    </a:cubicBezTo>
                    <a:cubicBezTo>
                      <a:pt x="21841" y="17018"/>
                      <a:pt x="20517" y="16890"/>
                      <a:pt x="19178" y="16890"/>
                    </a:cubicBezTo>
                    <a:cubicBezTo>
                      <a:pt x="18843" y="16890"/>
                      <a:pt x="18507" y="16898"/>
                      <a:pt x="18171" y="16918"/>
                    </a:cubicBezTo>
                    <a:cubicBezTo>
                      <a:pt x="16818" y="17018"/>
                      <a:pt x="15465" y="17018"/>
                      <a:pt x="14111" y="17018"/>
                    </a:cubicBezTo>
                    <a:cubicBezTo>
                      <a:pt x="12131" y="17118"/>
                      <a:pt x="10026" y="17244"/>
                      <a:pt x="8046" y="17344"/>
                    </a:cubicBezTo>
                    <a:cubicBezTo>
                      <a:pt x="6592" y="17344"/>
                      <a:pt x="5239" y="17344"/>
                      <a:pt x="3760" y="17244"/>
                    </a:cubicBezTo>
                    <a:cubicBezTo>
                      <a:pt x="2833" y="17118"/>
                      <a:pt x="1480" y="15464"/>
                      <a:pt x="1354" y="14512"/>
                    </a:cubicBezTo>
                    <a:cubicBezTo>
                      <a:pt x="1254" y="13058"/>
                      <a:pt x="953" y="11605"/>
                      <a:pt x="853" y="10226"/>
                    </a:cubicBezTo>
                    <a:cubicBezTo>
                      <a:pt x="853" y="8973"/>
                      <a:pt x="1054" y="7845"/>
                      <a:pt x="1054" y="6692"/>
                    </a:cubicBezTo>
                    <a:cubicBezTo>
                      <a:pt x="1054" y="5339"/>
                      <a:pt x="1354" y="4186"/>
                      <a:pt x="1780" y="3033"/>
                    </a:cubicBezTo>
                    <a:cubicBezTo>
                      <a:pt x="2106" y="2206"/>
                      <a:pt x="2833" y="1780"/>
                      <a:pt x="3560" y="1579"/>
                    </a:cubicBezTo>
                    <a:cubicBezTo>
                      <a:pt x="6267" y="828"/>
                      <a:pt x="9099" y="1053"/>
                      <a:pt x="11806" y="953"/>
                    </a:cubicBezTo>
                    <a:cubicBezTo>
                      <a:pt x="12637" y="953"/>
                      <a:pt x="13433" y="918"/>
                      <a:pt x="14227" y="918"/>
                    </a:cubicBezTo>
                    <a:cubicBezTo>
                      <a:pt x="14942" y="918"/>
                      <a:pt x="15656" y="946"/>
                      <a:pt x="16392" y="1053"/>
                    </a:cubicBezTo>
                    <a:cubicBezTo>
                      <a:pt x="16495" y="1067"/>
                      <a:pt x="16597" y="1073"/>
                      <a:pt x="16700" y="1073"/>
                    </a:cubicBezTo>
                    <a:cubicBezTo>
                      <a:pt x="17220" y="1073"/>
                      <a:pt x="17729" y="924"/>
                      <a:pt x="18236" y="924"/>
                    </a:cubicBezTo>
                    <a:cubicBezTo>
                      <a:pt x="18357" y="924"/>
                      <a:pt x="18477" y="932"/>
                      <a:pt x="18598" y="953"/>
                    </a:cubicBezTo>
                    <a:cubicBezTo>
                      <a:pt x="18948" y="953"/>
                      <a:pt x="19344" y="997"/>
                      <a:pt x="19687" y="997"/>
                    </a:cubicBezTo>
                    <a:cubicBezTo>
                      <a:pt x="19859" y="997"/>
                      <a:pt x="20018" y="986"/>
                      <a:pt x="20151" y="953"/>
                    </a:cubicBezTo>
                    <a:cubicBezTo>
                      <a:pt x="20728" y="840"/>
                      <a:pt x="21304" y="840"/>
                      <a:pt x="21868" y="840"/>
                    </a:cubicBezTo>
                    <a:cubicBezTo>
                      <a:pt x="22432" y="840"/>
                      <a:pt x="22984" y="840"/>
                      <a:pt x="23510" y="727"/>
                    </a:cubicBezTo>
                    <a:cubicBezTo>
                      <a:pt x="23936" y="698"/>
                      <a:pt x="24353" y="686"/>
                      <a:pt x="24767" y="686"/>
                    </a:cubicBezTo>
                    <a:close/>
                    <a:moveTo>
                      <a:pt x="23710" y="0"/>
                    </a:moveTo>
                    <a:cubicBezTo>
                      <a:pt x="21931" y="0"/>
                      <a:pt x="20151" y="0"/>
                      <a:pt x="18397" y="101"/>
                    </a:cubicBezTo>
                    <a:cubicBezTo>
                      <a:pt x="17628" y="101"/>
                      <a:pt x="16860" y="145"/>
                      <a:pt x="16121" y="145"/>
                    </a:cubicBezTo>
                    <a:cubicBezTo>
                      <a:pt x="15752" y="145"/>
                      <a:pt x="15389" y="134"/>
                      <a:pt x="15039" y="101"/>
                    </a:cubicBezTo>
                    <a:cubicBezTo>
                      <a:pt x="14614" y="53"/>
                      <a:pt x="14197" y="34"/>
                      <a:pt x="13786" y="34"/>
                    </a:cubicBezTo>
                    <a:cubicBezTo>
                      <a:pt x="12469" y="34"/>
                      <a:pt x="11205" y="231"/>
                      <a:pt x="9926" y="326"/>
                    </a:cubicBezTo>
                    <a:cubicBezTo>
                      <a:pt x="9181" y="397"/>
                      <a:pt x="8450" y="468"/>
                      <a:pt x="7713" y="468"/>
                    </a:cubicBezTo>
                    <a:cubicBezTo>
                      <a:pt x="7407" y="468"/>
                      <a:pt x="7101" y="456"/>
                      <a:pt x="6793" y="427"/>
                    </a:cubicBezTo>
                    <a:cubicBezTo>
                      <a:pt x="6511" y="400"/>
                      <a:pt x="6231" y="387"/>
                      <a:pt x="5951" y="387"/>
                    </a:cubicBezTo>
                    <a:cubicBezTo>
                      <a:pt x="5188" y="387"/>
                      <a:pt x="4431" y="480"/>
                      <a:pt x="3660" y="627"/>
                    </a:cubicBezTo>
                    <a:cubicBezTo>
                      <a:pt x="2507" y="828"/>
                      <a:pt x="1480" y="1454"/>
                      <a:pt x="1054" y="2507"/>
                    </a:cubicBezTo>
                    <a:cubicBezTo>
                      <a:pt x="527" y="3760"/>
                      <a:pt x="227" y="5013"/>
                      <a:pt x="101" y="6366"/>
                    </a:cubicBezTo>
                    <a:cubicBezTo>
                      <a:pt x="1" y="7845"/>
                      <a:pt x="1" y="9399"/>
                      <a:pt x="101" y="10978"/>
                    </a:cubicBezTo>
                    <a:cubicBezTo>
                      <a:pt x="101" y="12432"/>
                      <a:pt x="1" y="13885"/>
                      <a:pt x="527" y="15364"/>
                    </a:cubicBezTo>
                    <a:cubicBezTo>
                      <a:pt x="953" y="16392"/>
                      <a:pt x="1580" y="17118"/>
                      <a:pt x="2607" y="17745"/>
                    </a:cubicBezTo>
                    <a:cubicBezTo>
                      <a:pt x="3298" y="18117"/>
                      <a:pt x="4026" y="18207"/>
                      <a:pt x="4757" y="18207"/>
                    </a:cubicBezTo>
                    <a:cubicBezTo>
                      <a:pt x="5440" y="18207"/>
                      <a:pt x="6126" y="18129"/>
                      <a:pt x="6785" y="18129"/>
                    </a:cubicBezTo>
                    <a:cubicBezTo>
                      <a:pt x="7034" y="18129"/>
                      <a:pt x="7280" y="18140"/>
                      <a:pt x="7520" y="18171"/>
                    </a:cubicBezTo>
                    <a:cubicBezTo>
                      <a:pt x="7887" y="18200"/>
                      <a:pt x="8254" y="18212"/>
                      <a:pt x="8621" y="18212"/>
                    </a:cubicBezTo>
                    <a:cubicBezTo>
                      <a:pt x="9507" y="18212"/>
                      <a:pt x="10393" y="18142"/>
                      <a:pt x="11279" y="18071"/>
                    </a:cubicBezTo>
                    <a:cubicBezTo>
                      <a:pt x="12154" y="17904"/>
                      <a:pt x="13028" y="17720"/>
                      <a:pt x="13888" y="17720"/>
                    </a:cubicBezTo>
                    <a:cubicBezTo>
                      <a:pt x="14063" y="17720"/>
                      <a:pt x="14238" y="17728"/>
                      <a:pt x="14412" y="17745"/>
                    </a:cubicBezTo>
                    <a:cubicBezTo>
                      <a:pt x="15465" y="17745"/>
                      <a:pt x="16618" y="17645"/>
                      <a:pt x="17645" y="17645"/>
                    </a:cubicBezTo>
                    <a:cubicBezTo>
                      <a:pt x="19650" y="17645"/>
                      <a:pt x="21630" y="17745"/>
                      <a:pt x="23610" y="17745"/>
                    </a:cubicBezTo>
                    <a:cubicBezTo>
                      <a:pt x="25064" y="17745"/>
                      <a:pt x="26542" y="17870"/>
                      <a:pt x="27996" y="17970"/>
                    </a:cubicBezTo>
                    <a:cubicBezTo>
                      <a:pt x="28158" y="17981"/>
                      <a:pt x="28318" y="17986"/>
                      <a:pt x="28479" y="17986"/>
                    </a:cubicBezTo>
                    <a:cubicBezTo>
                      <a:pt x="29858" y="17986"/>
                      <a:pt x="31190" y="17634"/>
                      <a:pt x="32583" y="17544"/>
                    </a:cubicBezTo>
                    <a:cubicBezTo>
                      <a:pt x="34061" y="17444"/>
                      <a:pt x="35089" y="16392"/>
                      <a:pt x="35415" y="15038"/>
                    </a:cubicBezTo>
                    <a:cubicBezTo>
                      <a:pt x="35615" y="14311"/>
                      <a:pt x="35515" y="13484"/>
                      <a:pt x="35615" y="12732"/>
                    </a:cubicBezTo>
                    <a:cubicBezTo>
                      <a:pt x="35715" y="11479"/>
                      <a:pt x="35715" y="10126"/>
                      <a:pt x="35715" y="8873"/>
                    </a:cubicBezTo>
                    <a:cubicBezTo>
                      <a:pt x="35615" y="7219"/>
                      <a:pt x="35515" y="5439"/>
                      <a:pt x="35415" y="3660"/>
                    </a:cubicBezTo>
                    <a:cubicBezTo>
                      <a:pt x="35515" y="2707"/>
                      <a:pt x="34162" y="727"/>
                      <a:pt x="33309" y="527"/>
                    </a:cubicBezTo>
                    <a:cubicBezTo>
                      <a:pt x="32182" y="326"/>
                      <a:pt x="30928" y="201"/>
                      <a:pt x="29776" y="101"/>
                    </a:cubicBezTo>
                    <a:cubicBezTo>
                      <a:pt x="27796" y="0"/>
                      <a:pt x="25690" y="0"/>
                      <a:pt x="237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20"/>
            <p:cNvSpPr/>
            <p:nvPr/>
          </p:nvSpPr>
          <p:spPr>
            <a:xfrm>
              <a:off x="5676407" y="2184830"/>
              <a:ext cx="124884" cy="51966"/>
            </a:xfrm>
            <a:custGeom>
              <a:avLst/>
              <a:gdLst/>
              <a:ahLst/>
              <a:cxnLst/>
              <a:rect l="l" t="t" r="r" b="b"/>
              <a:pathLst>
                <a:path w="3761" h="1565" extrusionOk="0">
                  <a:moveTo>
                    <a:pt x="365" y="0"/>
                  </a:moveTo>
                  <a:cubicBezTo>
                    <a:pt x="253" y="0"/>
                    <a:pt x="160" y="49"/>
                    <a:pt x="101" y="166"/>
                  </a:cubicBezTo>
                  <a:cubicBezTo>
                    <a:pt x="1" y="392"/>
                    <a:pt x="302" y="492"/>
                    <a:pt x="402" y="592"/>
                  </a:cubicBezTo>
                  <a:cubicBezTo>
                    <a:pt x="1154" y="793"/>
                    <a:pt x="1881" y="1018"/>
                    <a:pt x="2507" y="1219"/>
                  </a:cubicBezTo>
                  <a:cubicBezTo>
                    <a:pt x="2708" y="1319"/>
                    <a:pt x="2908" y="1419"/>
                    <a:pt x="3033" y="1419"/>
                  </a:cubicBezTo>
                  <a:cubicBezTo>
                    <a:pt x="3167" y="1419"/>
                    <a:pt x="3301" y="1564"/>
                    <a:pt x="3442" y="1564"/>
                  </a:cubicBezTo>
                  <a:cubicBezTo>
                    <a:pt x="3512" y="1564"/>
                    <a:pt x="3585" y="1528"/>
                    <a:pt x="3660" y="1419"/>
                  </a:cubicBezTo>
                  <a:cubicBezTo>
                    <a:pt x="3760" y="1119"/>
                    <a:pt x="3535" y="1018"/>
                    <a:pt x="3234" y="893"/>
                  </a:cubicBezTo>
                  <a:cubicBezTo>
                    <a:pt x="2407" y="592"/>
                    <a:pt x="1555" y="166"/>
                    <a:pt x="627" y="66"/>
                  </a:cubicBezTo>
                  <a:cubicBezTo>
                    <a:pt x="534" y="24"/>
                    <a:pt x="445" y="0"/>
                    <a:pt x="365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128876C-F6AF-A249-B5F0-9E8E2DD97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719" y="1502116"/>
            <a:ext cx="4189989" cy="2892444"/>
          </a:xfrm>
          <a:prstGeom prst="rect">
            <a:avLst/>
          </a:prstGeom>
        </p:spPr>
      </p:pic>
      <p:sp>
        <p:nvSpPr>
          <p:cNvPr id="97" name="Google Shape;387;p20">
            <a:extLst>
              <a:ext uri="{FF2B5EF4-FFF2-40B4-BE49-F238E27FC236}">
                <a16:creationId xmlns:a16="http://schemas.microsoft.com/office/drawing/2014/main" id="{725932A5-8678-D94C-89E7-C3A2A56DC6D6}"/>
              </a:ext>
            </a:extLst>
          </p:cNvPr>
          <p:cNvSpPr/>
          <p:nvPr/>
        </p:nvSpPr>
        <p:spPr>
          <a:xfrm>
            <a:off x="4670864" y="996330"/>
            <a:ext cx="4189989" cy="3587584"/>
          </a:xfrm>
          <a:custGeom>
            <a:avLst/>
            <a:gdLst/>
            <a:ahLst/>
            <a:cxnLst/>
            <a:rect l="l" t="t" r="r" b="b"/>
            <a:pathLst>
              <a:path w="36142" h="34475" extrusionOk="0">
                <a:moveTo>
                  <a:pt x="12171" y="819"/>
                </a:moveTo>
                <a:cubicBezTo>
                  <a:pt x="12325" y="819"/>
                  <a:pt x="12478" y="822"/>
                  <a:pt x="12633" y="828"/>
                </a:cubicBezTo>
                <a:cubicBezTo>
                  <a:pt x="14838" y="928"/>
                  <a:pt x="17019" y="1028"/>
                  <a:pt x="19224" y="1028"/>
                </a:cubicBezTo>
                <a:cubicBezTo>
                  <a:pt x="21530" y="1128"/>
                  <a:pt x="23710" y="1128"/>
                  <a:pt x="26016" y="1128"/>
                </a:cubicBezTo>
                <a:cubicBezTo>
                  <a:pt x="28197" y="1128"/>
                  <a:pt x="30302" y="1229"/>
                  <a:pt x="32382" y="1554"/>
                </a:cubicBezTo>
                <a:cubicBezTo>
                  <a:pt x="33309" y="1655"/>
                  <a:pt x="34262" y="2808"/>
                  <a:pt x="34462" y="3735"/>
                </a:cubicBezTo>
                <a:cubicBezTo>
                  <a:pt x="34688" y="4687"/>
                  <a:pt x="34888" y="5514"/>
                  <a:pt x="34989" y="6367"/>
                </a:cubicBezTo>
                <a:cubicBezTo>
                  <a:pt x="34989" y="7720"/>
                  <a:pt x="34989" y="9073"/>
                  <a:pt x="35089" y="10326"/>
                </a:cubicBezTo>
                <a:cubicBezTo>
                  <a:pt x="35089" y="12106"/>
                  <a:pt x="34989" y="13885"/>
                  <a:pt x="35089" y="15539"/>
                </a:cubicBezTo>
                <a:cubicBezTo>
                  <a:pt x="35089" y="17219"/>
                  <a:pt x="34989" y="18898"/>
                  <a:pt x="34989" y="20552"/>
                </a:cubicBezTo>
                <a:cubicBezTo>
                  <a:pt x="34989" y="21805"/>
                  <a:pt x="34888" y="23058"/>
                  <a:pt x="34888" y="24412"/>
                </a:cubicBezTo>
                <a:cubicBezTo>
                  <a:pt x="34788" y="26091"/>
                  <a:pt x="34688" y="27870"/>
                  <a:pt x="34688" y="29550"/>
                </a:cubicBezTo>
                <a:cubicBezTo>
                  <a:pt x="34688" y="30803"/>
                  <a:pt x="33309" y="32557"/>
                  <a:pt x="32056" y="32983"/>
                </a:cubicBezTo>
                <a:cubicBezTo>
                  <a:pt x="30632" y="33458"/>
                  <a:pt x="29208" y="33515"/>
                  <a:pt x="27784" y="33515"/>
                </a:cubicBezTo>
                <a:cubicBezTo>
                  <a:pt x="27328" y="33515"/>
                  <a:pt x="26873" y="33510"/>
                  <a:pt x="26417" y="33510"/>
                </a:cubicBezTo>
                <a:cubicBezTo>
                  <a:pt x="25164" y="33510"/>
                  <a:pt x="23911" y="33554"/>
                  <a:pt x="22658" y="33554"/>
                </a:cubicBezTo>
                <a:cubicBezTo>
                  <a:pt x="22031" y="33554"/>
                  <a:pt x="21405" y="33543"/>
                  <a:pt x="20778" y="33510"/>
                </a:cubicBezTo>
                <a:cubicBezTo>
                  <a:pt x="20384" y="33498"/>
                  <a:pt x="19990" y="33493"/>
                  <a:pt x="19596" y="33493"/>
                </a:cubicBezTo>
                <a:cubicBezTo>
                  <a:pt x="17820" y="33493"/>
                  <a:pt x="16042" y="33591"/>
                  <a:pt x="14260" y="33591"/>
                </a:cubicBezTo>
                <a:cubicBezTo>
                  <a:pt x="13093" y="33591"/>
                  <a:pt x="11925" y="33549"/>
                  <a:pt x="10753" y="33409"/>
                </a:cubicBezTo>
                <a:cubicBezTo>
                  <a:pt x="10403" y="33388"/>
                  <a:pt x="10053" y="33380"/>
                  <a:pt x="9701" y="33380"/>
                </a:cubicBezTo>
                <a:cubicBezTo>
                  <a:pt x="8741" y="33380"/>
                  <a:pt x="7773" y="33438"/>
                  <a:pt x="6805" y="33438"/>
                </a:cubicBezTo>
                <a:cubicBezTo>
                  <a:pt x="6450" y="33438"/>
                  <a:pt x="6095" y="33430"/>
                  <a:pt x="5740" y="33409"/>
                </a:cubicBezTo>
                <a:cubicBezTo>
                  <a:pt x="3861" y="33409"/>
                  <a:pt x="2307" y="31931"/>
                  <a:pt x="1780" y="30176"/>
                </a:cubicBezTo>
                <a:cubicBezTo>
                  <a:pt x="1580" y="29550"/>
                  <a:pt x="1254" y="29023"/>
                  <a:pt x="1154" y="28397"/>
                </a:cubicBezTo>
                <a:cubicBezTo>
                  <a:pt x="1054" y="27870"/>
                  <a:pt x="953" y="27244"/>
                  <a:pt x="953" y="26617"/>
                </a:cubicBezTo>
                <a:cubicBezTo>
                  <a:pt x="728" y="23910"/>
                  <a:pt x="728" y="21179"/>
                  <a:pt x="853" y="18472"/>
                </a:cubicBezTo>
                <a:cubicBezTo>
                  <a:pt x="953" y="16592"/>
                  <a:pt x="1054" y="14612"/>
                  <a:pt x="1154" y="12732"/>
                </a:cubicBezTo>
                <a:cubicBezTo>
                  <a:pt x="1254" y="10226"/>
                  <a:pt x="1054" y="7720"/>
                  <a:pt x="1354" y="5314"/>
                </a:cubicBezTo>
                <a:cubicBezTo>
                  <a:pt x="1580" y="3534"/>
                  <a:pt x="2933" y="1655"/>
                  <a:pt x="4612" y="1655"/>
                </a:cubicBezTo>
                <a:cubicBezTo>
                  <a:pt x="7165" y="1560"/>
                  <a:pt x="9629" y="819"/>
                  <a:pt x="12171" y="819"/>
                </a:cubicBezTo>
                <a:close/>
                <a:moveTo>
                  <a:pt x="12565" y="1"/>
                </a:moveTo>
                <a:cubicBezTo>
                  <a:pt x="12062" y="1"/>
                  <a:pt x="11563" y="26"/>
                  <a:pt x="11079" y="101"/>
                </a:cubicBezTo>
                <a:cubicBezTo>
                  <a:pt x="9299" y="301"/>
                  <a:pt x="7420" y="301"/>
                  <a:pt x="5866" y="727"/>
                </a:cubicBezTo>
                <a:cubicBezTo>
                  <a:pt x="5714" y="712"/>
                  <a:pt x="5567" y="705"/>
                  <a:pt x="5424" y="705"/>
                </a:cubicBezTo>
                <a:cubicBezTo>
                  <a:pt x="4384" y="705"/>
                  <a:pt x="3560" y="1080"/>
                  <a:pt x="2833" y="1454"/>
                </a:cubicBezTo>
                <a:cubicBezTo>
                  <a:pt x="1254" y="2281"/>
                  <a:pt x="628" y="3735"/>
                  <a:pt x="527" y="5314"/>
                </a:cubicBezTo>
                <a:cubicBezTo>
                  <a:pt x="327" y="7820"/>
                  <a:pt x="427" y="10326"/>
                  <a:pt x="327" y="12732"/>
                </a:cubicBezTo>
                <a:cubicBezTo>
                  <a:pt x="327" y="14286"/>
                  <a:pt x="227" y="15865"/>
                  <a:pt x="101" y="17319"/>
                </a:cubicBezTo>
                <a:cubicBezTo>
                  <a:pt x="101" y="18898"/>
                  <a:pt x="1" y="20352"/>
                  <a:pt x="1" y="21905"/>
                </a:cubicBezTo>
                <a:cubicBezTo>
                  <a:pt x="1" y="23058"/>
                  <a:pt x="101" y="24211"/>
                  <a:pt x="101" y="25364"/>
                </a:cubicBezTo>
                <a:cubicBezTo>
                  <a:pt x="227" y="26617"/>
                  <a:pt x="227" y="27770"/>
                  <a:pt x="527" y="28923"/>
                </a:cubicBezTo>
                <a:cubicBezTo>
                  <a:pt x="728" y="29750"/>
                  <a:pt x="1054" y="30477"/>
                  <a:pt x="1480" y="31204"/>
                </a:cubicBezTo>
                <a:cubicBezTo>
                  <a:pt x="2407" y="32783"/>
                  <a:pt x="3460" y="34036"/>
                  <a:pt x="5440" y="34136"/>
                </a:cubicBezTo>
                <a:cubicBezTo>
                  <a:pt x="7319" y="34337"/>
                  <a:pt x="9199" y="34236"/>
                  <a:pt x="11179" y="34337"/>
                </a:cubicBezTo>
                <a:cubicBezTo>
                  <a:pt x="12728" y="34337"/>
                  <a:pt x="14278" y="34475"/>
                  <a:pt x="15840" y="34475"/>
                </a:cubicBezTo>
                <a:cubicBezTo>
                  <a:pt x="16273" y="34475"/>
                  <a:pt x="16708" y="34464"/>
                  <a:pt x="17144" y="34437"/>
                </a:cubicBezTo>
                <a:cubicBezTo>
                  <a:pt x="17662" y="34403"/>
                  <a:pt x="18183" y="34392"/>
                  <a:pt x="18704" y="34392"/>
                </a:cubicBezTo>
                <a:cubicBezTo>
                  <a:pt x="19748" y="34392"/>
                  <a:pt x="20795" y="34437"/>
                  <a:pt x="21831" y="34437"/>
                </a:cubicBezTo>
                <a:cubicBezTo>
                  <a:pt x="22658" y="34437"/>
                  <a:pt x="23610" y="34337"/>
                  <a:pt x="24437" y="34337"/>
                </a:cubicBezTo>
                <a:cubicBezTo>
                  <a:pt x="24788" y="34303"/>
                  <a:pt x="25125" y="34292"/>
                  <a:pt x="25457" y="34292"/>
                </a:cubicBezTo>
                <a:cubicBezTo>
                  <a:pt x="26122" y="34292"/>
                  <a:pt x="26768" y="34337"/>
                  <a:pt x="27470" y="34337"/>
                </a:cubicBezTo>
                <a:cubicBezTo>
                  <a:pt x="28923" y="34337"/>
                  <a:pt x="30402" y="34337"/>
                  <a:pt x="31856" y="34036"/>
                </a:cubicBezTo>
                <a:cubicBezTo>
                  <a:pt x="33209" y="33610"/>
                  <a:pt x="34362" y="32983"/>
                  <a:pt x="34989" y="31630"/>
                </a:cubicBezTo>
                <a:cubicBezTo>
                  <a:pt x="35314" y="30903"/>
                  <a:pt x="35415" y="30051"/>
                  <a:pt x="35515" y="29224"/>
                </a:cubicBezTo>
                <a:cubicBezTo>
                  <a:pt x="35941" y="26291"/>
                  <a:pt x="35715" y="23284"/>
                  <a:pt x="35941" y="20251"/>
                </a:cubicBezTo>
                <a:cubicBezTo>
                  <a:pt x="36141" y="18372"/>
                  <a:pt x="36041" y="16492"/>
                  <a:pt x="36041" y="14612"/>
                </a:cubicBezTo>
                <a:cubicBezTo>
                  <a:pt x="35816" y="10953"/>
                  <a:pt x="36041" y="7194"/>
                  <a:pt x="35615" y="3534"/>
                </a:cubicBezTo>
                <a:cubicBezTo>
                  <a:pt x="35515" y="2607"/>
                  <a:pt x="34061" y="1028"/>
                  <a:pt x="33209" y="928"/>
                </a:cubicBezTo>
                <a:cubicBezTo>
                  <a:pt x="32282" y="727"/>
                  <a:pt x="31229" y="502"/>
                  <a:pt x="30302" y="502"/>
                </a:cubicBezTo>
                <a:cubicBezTo>
                  <a:pt x="29249" y="402"/>
                  <a:pt x="28197" y="402"/>
                  <a:pt x="27169" y="402"/>
                </a:cubicBezTo>
                <a:cubicBezTo>
                  <a:pt x="27058" y="380"/>
                  <a:pt x="26942" y="373"/>
                  <a:pt x="26824" y="373"/>
                </a:cubicBezTo>
                <a:cubicBezTo>
                  <a:pt x="26501" y="373"/>
                  <a:pt x="26158" y="430"/>
                  <a:pt x="25835" y="430"/>
                </a:cubicBezTo>
                <a:cubicBezTo>
                  <a:pt x="25717" y="430"/>
                  <a:pt x="25601" y="423"/>
                  <a:pt x="25490" y="402"/>
                </a:cubicBezTo>
                <a:cubicBezTo>
                  <a:pt x="23911" y="402"/>
                  <a:pt x="22357" y="301"/>
                  <a:pt x="20778" y="301"/>
                </a:cubicBezTo>
                <a:cubicBezTo>
                  <a:pt x="19024" y="201"/>
                  <a:pt x="17344" y="201"/>
                  <a:pt x="15565" y="101"/>
                </a:cubicBezTo>
                <a:cubicBezTo>
                  <a:pt x="14596" y="101"/>
                  <a:pt x="13571" y="1"/>
                  <a:pt x="12565" y="1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20"/>
          <p:cNvSpPr/>
          <p:nvPr/>
        </p:nvSpPr>
        <p:spPr>
          <a:xfrm>
            <a:off x="4780277" y="814184"/>
            <a:ext cx="1373361" cy="549543"/>
          </a:xfrm>
          <a:custGeom>
            <a:avLst/>
            <a:gdLst/>
            <a:ahLst/>
            <a:cxnLst/>
            <a:rect l="l" t="t" r="r" b="b"/>
            <a:pathLst>
              <a:path w="34563" h="16550" extrusionOk="0">
                <a:moveTo>
                  <a:pt x="16497" y="0"/>
                </a:moveTo>
                <a:cubicBezTo>
                  <a:pt x="16041" y="0"/>
                  <a:pt x="15590" y="11"/>
                  <a:pt x="15139" y="45"/>
                </a:cubicBezTo>
                <a:cubicBezTo>
                  <a:pt x="13259" y="245"/>
                  <a:pt x="11379" y="145"/>
                  <a:pt x="9499" y="245"/>
                </a:cubicBezTo>
                <a:cubicBezTo>
                  <a:pt x="9015" y="245"/>
                  <a:pt x="8575" y="201"/>
                  <a:pt x="8120" y="201"/>
                </a:cubicBezTo>
                <a:cubicBezTo>
                  <a:pt x="7893" y="201"/>
                  <a:pt x="7661" y="212"/>
                  <a:pt x="7419" y="245"/>
                </a:cubicBezTo>
                <a:cubicBezTo>
                  <a:pt x="6066" y="346"/>
                  <a:pt x="4813" y="571"/>
                  <a:pt x="3760" y="671"/>
                </a:cubicBezTo>
                <a:cubicBezTo>
                  <a:pt x="1780" y="671"/>
                  <a:pt x="301" y="1198"/>
                  <a:pt x="201" y="3178"/>
                </a:cubicBezTo>
                <a:cubicBezTo>
                  <a:pt x="101" y="3904"/>
                  <a:pt x="301" y="4631"/>
                  <a:pt x="201" y="5358"/>
                </a:cubicBezTo>
                <a:cubicBezTo>
                  <a:pt x="101" y="8190"/>
                  <a:pt x="301" y="11123"/>
                  <a:pt x="101" y="14030"/>
                </a:cubicBezTo>
                <a:cubicBezTo>
                  <a:pt x="1" y="14982"/>
                  <a:pt x="201" y="15910"/>
                  <a:pt x="1555" y="16235"/>
                </a:cubicBezTo>
                <a:cubicBezTo>
                  <a:pt x="2306" y="16336"/>
                  <a:pt x="3033" y="16436"/>
                  <a:pt x="3760" y="16436"/>
                </a:cubicBezTo>
                <a:cubicBezTo>
                  <a:pt x="5314" y="16536"/>
                  <a:pt x="6893" y="16536"/>
                  <a:pt x="8572" y="16536"/>
                </a:cubicBezTo>
                <a:cubicBezTo>
                  <a:pt x="8666" y="16545"/>
                  <a:pt x="8761" y="16549"/>
                  <a:pt x="8856" y="16549"/>
                </a:cubicBezTo>
                <a:cubicBezTo>
                  <a:pt x="9698" y="16549"/>
                  <a:pt x="10556" y="16222"/>
                  <a:pt x="11415" y="16222"/>
                </a:cubicBezTo>
                <a:cubicBezTo>
                  <a:pt x="11512" y="16222"/>
                  <a:pt x="11608" y="16226"/>
                  <a:pt x="11705" y="16235"/>
                </a:cubicBezTo>
                <a:cubicBezTo>
                  <a:pt x="12014" y="16269"/>
                  <a:pt x="12312" y="16280"/>
                  <a:pt x="12607" y="16280"/>
                </a:cubicBezTo>
                <a:cubicBezTo>
                  <a:pt x="13198" y="16280"/>
                  <a:pt x="13777" y="16235"/>
                  <a:pt x="14412" y="16235"/>
                </a:cubicBezTo>
                <a:cubicBezTo>
                  <a:pt x="15038" y="16235"/>
                  <a:pt x="15665" y="16260"/>
                  <a:pt x="16291" y="16260"/>
                </a:cubicBezTo>
                <a:cubicBezTo>
                  <a:pt x="16918" y="16260"/>
                  <a:pt x="17545" y="16235"/>
                  <a:pt x="18171" y="16135"/>
                </a:cubicBezTo>
                <a:cubicBezTo>
                  <a:pt x="18337" y="16118"/>
                  <a:pt x="18503" y="16112"/>
                  <a:pt x="18668" y="16112"/>
                </a:cubicBezTo>
                <a:cubicBezTo>
                  <a:pt x="19509" y="16112"/>
                  <a:pt x="20343" y="16290"/>
                  <a:pt x="21141" y="16290"/>
                </a:cubicBezTo>
                <a:cubicBezTo>
                  <a:pt x="21374" y="16290"/>
                  <a:pt x="21604" y="16275"/>
                  <a:pt x="21830" y="16235"/>
                </a:cubicBezTo>
                <a:cubicBezTo>
                  <a:pt x="22140" y="16175"/>
                  <a:pt x="22447" y="16154"/>
                  <a:pt x="22754" y="16154"/>
                </a:cubicBezTo>
                <a:cubicBezTo>
                  <a:pt x="23430" y="16154"/>
                  <a:pt x="24102" y="16255"/>
                  <a:pt x="24780" y="16255"/>
                </a:cubicBezTo>
                <a:cubicBezTo>
                  <a:pt x="24941" y="16255"/>
                  <a:pt x="25102" y="16249"/>
                  <a:pt x="25264" y="16235"/>
                </a:cubicBezTo>
                <a:cubicBezTo>
                  <a:pt x="26417" y="16235"/>
                  <a:pt x="27469" y="16336"/>
                  <a:pt x="28622" y="16336"/>
                </a:cubicBezTo>
                <a:cubicBezTo>
                  <a:pt x="28878" y="16313"/>
                  <a:pt x="29135" y="16306"/>
                  <a:pt x="29392" y="16306"/>
                </a:cubicBezTo>
                <a:cubicBezTo>
                  <a:pt x="29852" y="16306"/>
                  <a:pt x="30315" y="16329"/>
                  <a:pt x="30780" y="16329"/>
                </a:cubicBezTo>
                <a:cubicBezTo>
                  <a:pt x="31204" y="16329"/>
                  <a:pt x="31630" y="16309"/>
                  <a:pt x="32056" y="16235"/>
                </a:cubicBezTo>
                <a:cubicBezTo>
                  <a:pt x="32783" y="16010"/>
                  <a:pt x="33635" y="15809"/>
                  <a:pt x="33835" y="15082"/>
                </a:cubicBezTo>
                <a:cubicBezTo>
                  <a:pt x="34362" y="13629"/>
                  <a:pt x="34562" y="12150"/>
                  <a:pt x="34362" y="10696"/>
                </a:cubicBezTo>
                <a:cubicBezTo>
                  <a:pt x="34136" y="9343"/>
                  <a:pt x="34362" y="7864"/>
                  <a:pt x="34362" y="6511"/>
                </a:cubicBezTo>
                <a:cubicBezTo>
                  <a:pt x="34261" y="5884"/>
                  <a:pt x="34036" y="5158"/>
                  <a:pt x="34036" y="4531"/>
                </a:cubicBezTo>
                <a:cubicBezTo>
                  <a:pt x="34261" y="2225"/>
                  <a:pt x="33109" y="772"/>
                  <a:pt x="30903" y="471"/>
                </a:cubicBezTo>
                <a:cubicBezTo>
                  <a:pt x="29283" y="286"/>
                  <a:pt x="27596" y="119"/>
                  <a:pt x="25883" y="119"/>
                </a:cubicBezTo>
                <a:cubicBezTo>
                  <a:pt x="25502" y="119"/>
                  <a:pt x="25120" y="127"/>
                  <a:pt x="24738" y="145"/>
                </a:cubicBezTo>
                <a:cubicBezTo>
                  <a:pt x="22983" y="145"/>
                  <a:pt x="21103" y="45"/>
                  <a:pt x="19324" y="45"/>
                </a:cubicBezTo>
                <a:cubicBezTo>
                  <a:pt x="18338" y="45"/>
                  <a:pt x="17408" y="0"/>
                  <a:pt x="16497" y="0"/>
                </a:cubicBezTo>
                <a:close/>
              </a:path>
            </a:pathLst>
          </a:custGeom>
          <a:solidFill>
            <a:srgbClr val="1E54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         2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8" name="Google Shape;395;p20">
            <a:extLst>
              <a:ext uri="{FF2B5EF4-FFF2-40B4-BE49-F238E27FC236}">
                <a16:creationId xmlns:a16="http://schemas.microsoft.com/office/drawing/2014/main" id="{E4AAC476-966C-E04F-A1B6-98C26B7AE000}"/>
              </a:ext>
            </a:extLst>
          </p:cNvPr>
          <p:cNvSpPr/>
          <p:nvPr/>
        </p:nvSpPr>
        <p:spPr>
          <a:xfrm>
            <a:off x="4880859" y="885666"/>
            <a:ext cx="1455028" cy="542079"/>
          </a:xfrm>
          <a:custGeom>
            <a:avLst/>
            <a:gdLst/>
            <a:ahLst/>
            <a:cxnLst/>
            <a:rect l="l" t="t" r="r" b="b"/>
            <a:pathLst>
              <a:path w="35716" h="18213" extrusionOk="0">
                <a:moveTo>
                  <a:pt x="24767" y="686"/>
                </a:moveTo>
                <a:cubicBezTo>
                  <a:pt x="25767" y="686"/>
                  <a:pt x="26750" y="757"/>
                  <a:pt x="27796" y="828"/>
                </a:cubicBezTo>
                <a:cubicBezTo>
                  <a:pt x="29149" y="828"/>
                  <a:pt x="30603" y="1053"/>
                  <a:pt x="32056" y="1053"/>
                </a:cubicBezTo>
                <a:cubicBezTo>
                  <a:pt x="32104" y="1049"/>
                  <a:pt x="32152" y="1046"/>
                  <a:pt x="32201" y="1046"/>
                </a:cubicBezTo>
                <a:cubicBezTo>
                  <a:pt x="33229" y="1046"/>
                  <a:pt x="34467" y="2042"/>
                  <a:pt x="34563" y="3334"/>
                </a:cubicBezTo>
                <a:cubicBezTo>
                  <a:pt x="34788" y="4813"/>
                  <a:pt x="34688" y="6166"/>
                  <a:pt x="34788" y="7519"/>
                </a:cubicBezTo>
                <a:cubicBezTo>
                  <a:pt x="34888" y="9299"/>
                  <a:pt x="34788" y="11078"/>
                  <a:pt x="34989" y="12732"/>
                </a:cubicBezTo>
                <a:cubicBezTo>
                  <a:pt x="35089" y="13885"/>
                  <a:pt x="34888" y="15038"/>
                  <a:pt x="33936" y="15765"/>
                </a:cubicBezTo>
                <a:cubicBezTo>
                  <a:pt x="33320" y="16296"/>
                  <a:pt x="32631" y="16990"/>
                  <a:pt x="31672" y="16990"/>
                </a:cubicBezTo>
                <a:cubicBezTo>
                  <a:pt x="31500" y="16990"/>
                  <a:pt x="31319" y="16967"/>
                  <a:pt x="31129" y="16918"/>
                </a:cubicBezTo>
                <a:cubicBezTo>
                  <a:pt x="30374" y="17099"/>
                  <a:pt x="29600" y="17144"/>
                  <a:pt x="28816" y="17144"/>
                </a:cubicBezTo>
                <a:cubicBezTo>
                  <a:pt x="28027" y="17144"/>
                  <a:pt x="27227" y="17098"/>
                  <a:pt x="26424" y="17098"/>
                </a:cubicBezTo>
                <a:cubicBezTo>
                  <a:pt x="26146" y="17098"/>
                  <a:pt x="25868" y="17104"/>
                  <a:pt x="25590" y="17118"/>
                </a:cubicBezTo>
                <a:cubicBezTo>
                  <a:pt x="25410" y="17146"/>
                  <a:pt x="25229" y="17156"/>
                  <a:pt x="25048" y="17156"/>
                </a:cubicBezTo>
                <a:cubicBezTo>
                  <a:pt x="24394" y="17156"/>
                  <a:pt x="23731" y="17018"/>
                  <a:pt x="23084" y="17018"/>
                </a:cubicBezTo>
                <a:cubicBezTo>
                  <a:pt x="21841" y="17018"/>
                  <a:pt x="20517" y="16890"/>
                  <a:pt x="19178" y="16890"/>
                </a:cubicBezTo>
                <a:cubicBezTo>
                  <a:pt x="18843" y="16890"/>
                  <a:pt x="18507" y="16898"/>
                  <a:pt x="18171" y="16918"/>
                </a:cubicBezTo>
                <a:cubicBezTo>
                  <a:pt x="16818" y="17018"/>
                  <a:pt x="15465" y="17018"/>
                  <a:pt x="14111" y="17018"/>
                </a:cubicBezTo>
                <a:cubicBezTo>
                  <a:pt x="12131" y="17118"/>
                  <a:pt x="10026" y="17244"/>
                  <a:pt x="8046" y="17344"/>
                </a:cubicBezTo>
                <a:cubicBezTo>
                  <a:pt x="6592" y="17344"/>
                  <a:pt x="5239" y="17344"/>
                  <a:pt x="3760" y="17244"/>
                </a:cubicBezTo>
                <a:cubicBezTo>
                  <a:pt x="2833" y="17118"/>
                  <a:pt x="1480" y="15464"/>
                  <a:pt x="1354" y="14512"/>
                </a:cubicBezTo>
                <a:cubicBezTo>
                  <a:pt x="1254" y="13058"/>
                  <a:pt x="953" y="11605"/>
                  <a:pt x="853" y="10226"/>
                </a:cubicBezTo>
                <a:cubicBezTo>
                  <a:pt x="853" y="8973"/>
                  <a:pt x="1054" y="7845"/>
                  <a:pt x="1054" y="6692"/>
                </a:cubicBezTo>
                <a:cubicBezTo>
                  <a:pt x="1054" y="5339"/>
                  <a:pt x="1354" y="4186"/>
                  <a:pt x="1780" y="3033"/>
                </a:cubicBezTo>
                <a:cubicBezTo>
                  <a:pt x="2106" y="2206"/>
                  <a:pt x="2833" y="1780"/>
                  <a:pt x="3560" y="1579"/>
                </a:cubicBezTo>
                <a:cubicBezTo>
                  <a:pt x="6267" y="828"/>
                  <a:pt x="9099" y="1053"/>
                  <a:pt x="11806" y="953"/>
                </a:cubicBezTo>
                <a:cubicBezTo>
                  <a:pt x="12637" y="953"/>
                  <a:pt x="13433" y="918"/>
                  <a:pt x="14227" y="918"/>
                </a:cubicBezTo>
                <a:cubicBezTo>
                  <a:pt x="14942" y="918"/>
                  <a:pt x="15656" y="946"/>
                  <a:pt x="16392" y="1053"/>
                </a:cubicBezTo>
                <a:cubicBezTo>
                  <a:pt x="16495" y="1067"/>
                  <a:pt x="16597" y="1073"/>
                  <a:pt x="16700" y="1073"/>
                </a:cubicBezTo>
                <a:cubicBezTo>
                  <a:pt x="17220" y="1073"/>
                  <a:pt x="17729" y="924"/>
                  <a:pt x="18236" y="924"/>
                </a:cubicBezTo>
                <a:cubicBezTo>
                  <a:pt x="18357" y="924"/>
                  <a:pt x="18477" y="932"/>
                  <a:pt x="18598" y="953"/>
                </a:cubicBezTo>
                <a:cubicBezTo>
                  <a:pt x="18948" y="953"/>
                  <a:pt x="19344" y="997"/>
                  <a:pt x="19687" y="997"/>
                </a:cubicBezTo>
                <a:cubicBezTo>
                  <a:pt x="19859" y="997"/>
                  <a:pt x="20018" y="986"/>
                  <a:pt x="20151" y="953"/>
                </a:cubicBezTo>
                <a:cubicBezTo>
                  <a:pt x="20728" y="840"/>
                  <a:pt x="21304" y="840"/>
                  <a:pt x="21868" y="840"/>
                </a:cubicBezTo>
                <a:cubicBezTo>
                  <a:pt x="22432" y="840"/>
                  <a:pt x="22984" y="840"/>
                  <a:pt x="23510" y="727"/>
                </a:cubicBezTo>
                <a:cubicBezTo>
                  <a:pt x="23936" y="698"/>
                  <a:pt x="24353" y="686"/>
                  <a:pt x="24767" y="686"/>
                </a:cubicBezTo>
                <a:close/>
                <a:moveTo>
                  <a:pt x="23710" y="0"/>
                </a:moveTo>
                <a:cubicBezTo>
                  <a:pt x="21931" y="0"/>
                  <a:pt x="20151" y="0"/>
                  <a:pt x="18397" y="101"/>
                </a:cubicBezTo>
                <a:cubicBezTo>
                  <a:pt x="17628" y="101"/>
                  <a:pt x="16860" y="145"/>
                  <a:pt x="16121" y="145"/>
                </a:cubicBezTo>
                <a:cubicBezTo>
                  <a:pt x="15752" y="145"/>
                  <a:pt x="15389" y="134"/>
                  <a:pt x="15039" y="101"/>
                </a:cubicBezTo>
                <a:cubicBezTo>
                  <a:pt x="14614" y="53"/>
                  <a:pt x="14197" y="34"/>
                  <a:pt x="13786" y="34"/>
                </a:cubicBezTo>
                <a:cubicBezTo>
                  <a:pt x="12469" y="34"/>
                  <a:pt x="11205" y="231"/>
                  <a:pt x="9926" y="326"/>
                </a:cubicBezTo>
                <a:cubicBezTo>
                  <a:pt x="9181" y="397"/>
                  <a:pt x="8450" y="468"/>
                  <a:pt x="7713" y="468"/>
                </a:cubicBezTo>
                <a:cubicBezTo>
                  <a:pt x="7407" y="468"/>
                  <a:pt x="7101" y="456"/>
                  <a:pt x="6793" y="427"/>
                </a:cubicBezTo>
                <a:cubicBezTo>
                  <a:pt x="6511" y="400"/>
                  <a:pt x="6231" y="387"/>
                  <a:pt x="5951" y="387"/>
                </a:cubicBezTo>
                <a:cubicBezTo>
                  <a:pt x="5188" y="387"/>
                  <a:pt x="4431" y="480"/>
                  <a:pt x="3660" y="627"/>
                </a:cubicBezTo>
                <a:cubicBezTo>
                  <a:pt x="2507" y="828"/>
                  <a:pt x="1480" y="1454"/>
                  <a:pt x="1054" y="2507"/>
                </a:cubicBezTo>
                <a:cubicBezTo>
                  <a:pt x="527" y="3760"/>
                  <a:pt x="227" y="5013"/>
                  <a:pt x="101" y="6366"/>
                </a:cubicBezTo>
                <a:cubicBezTo>
                  <a:pt x="1" y="7845"/>
                  <a:pt x="1" y="9399"/>
                  <a:pt x="101" y="10978"/>
                </a:cubicBezTo>
                <a:cubicBezTo>
                  <a:pt x="101" y="12432"/>
                  <a:pt x="1" y="13885"/>
                  <a:pt x="527" y="15364"/>
                </a:cubicBezTo>
                <a:cubicBezTo>
                  <a:pt x="953" y="16392"/>
                  <a:pt x="1580" y="17118"/>
                  <a:pt x="2607" y="17745"/>
                </a:cubicBezTo>
                <a:cubicBezTo>
                  <a:pt x="3298" y="18117"/>
                  <a:pt x="4026" y="18207"/>
                  <a:pt x="4757" y="18207"/>
                </a:cubicBezTo>
                <a:cubicBezTo>
                  <a:pt x="5440" y="18207"/>
                  <a:pt x="6126" y="18129"/>
                  <a:pt x="6785" y="18129"/>
                </a:cubicBezTo>
                <a:cubicBezTo>
                  <a:pt x="7034" y="18129"/>
                  <a:pt x="7280" y="18140"/>
                  <a:pt x="7520" y="18171"/>
                </a:cubicBezTo>
                <a:cubicBezTo>
                  <a:pt x="7887" y="18200"/>
                  <a:pt x="8254" y="18212"/>
                  <a:pt x="8621" y="18212"/>
                </a:cubicBezTo>
                <a:cubicBezTo>
                  <a:pt x="9507" y="18212"/>
                  <a:pt x="10393" y="18142"/>
                  <a:pt x="11279" y="18071"/>
                </a:cubicBezTo>
                <a:cubicBezTo>
                  <a:pt x="12154" y="17904"/>
                  <a:pt x="13028" y="17720"/>
                  <a:pt x="13888" y="17720"/>
                </a:cubicBezTo>
                <a:cubicBezTo>
                  <a:pt x="14063" y="17720"/>
                  <a:pt x="14238" y="17728"/>
                  <a:pt x="14412" y="17745"/>
                </a:cubicBezTo>
                <a:cubicBezTo>
                  <a:pt x="15465" y="17745"/>
                  <a:pt x="16618" y="17645"/>
                  <a:pt x="17645" y="17645"/>
                </a:cubicBezTo>
                <a:cubicBezTo>
                  <a:pt x="19650" y="17645"/>
                  <a:pt x="21630" y="17745"/>
                  <a:pt x="23610" y="17745"/>
                </a:cubicBezTo>
                <a:cubicBezTo>
                  <a:pt x="25064" y="17745"/>
                  <a:pt x="26542" y="17870"/>
                  <a:pt x="27996" y="17970"/>
                </a:cubicBezTo>
                <a:cubicBezTo>
                  <a:pt x="28158" y="17981"/>
                  <a:pt x="28318" y="17986"/>
                  <a:pt x="28479" y="17986"/>
                </a:cubicBezTo>
                <a:cubicBezTo>
                  <a:pt x="29858" y="17986"/>
                  <a:pt x="31190" y="17634"/>
                  <a:pt x="32583" y="17544"/>
                </a:cubicBezTo>
                <a:cubicBezTo>
                  <a:pt x="34061" y="17444"/>
                  <a:pt x="35089" y="16392"/>
                  <a:pt x="35415" y="15038"/>
                </a:cubicBezTo>
                <a:cubicBezTo>
                  <a:pt x="35615" y="14311"/>
                  <a:pt x="35515" y="13484"/>
                  <a:pt x="35615" y="12732"/>
                </a:cubicBezTo>
                <a:cubicBezTo>
                  <a:pt x="35715" y="11479"/>
                  <a:pt x="35715" y="10126"/>
                  <a:pt x="35715" y="8873"/>
                </a:cubicBezTo>
                <a:cubicBezTo>
                  <a:pt x="35615" y="7219"/>
                  <a:pt x="35515" y="5439"/>
                  <a:pt x="35415" y="3660"/>
                </a:cubicBezTo>
                <a:cubicBezTo>
                  <a:pt x="35515" y="2707"/>
                  <a:pt x="34162" y="727"/>
                  <a:pt x="33309" y="527"/>
                </a:cubicBezTo>
                <a:cubicBezTo>
                  <a:pt x="32182" y="326"/>
                  <a:pt x="30928" y="201"/>
                  <a:pt x="29776" y="101"/>
                </a:cubicBezTo>
                <a:cubicBezTo>
                  <a:pt x="27796" y="0"/>
                  <a:pt x="25690" y="0"/>
                  <a:pt x="23710" y="0"/>
                </a:cubicBezTo>
                <a:close/>
              </a:path>
            </a:pathLst>
          </a:custGeom>
          <a:solidFill>
            <a:srgbClr val="222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472536-2810-6546-86C2-FDFC07CE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2" y="334575"/>
            <a:ext cx="8237428" cy="4808925"/>
          </a:xfrm>
          <a:prstGeom prst="rect">
            <a:avLst/>
          </a:prstGeom>
        </p:spPr>
      </p:pic>
      <p:sp>
        <p:nvSpPr>
          <p:cNvPr id="1639" name="Google Shape;1639;p32"/>
          <p:cNvSpPr txBox="1">
            <a:spLocks noGrp="1"/>
          </p:cNvSpPr>
          <p:nvPr>
            <p:ph type="title"/>
          </p:nvPr>
        </p:nvSpPr>
        <p:spPr>
          <a:xfrm>
            <a:off x="710250" y="20765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Estados</a:t>
            </a:r>
            <a:endParaRPr dirty="0"/>
          </a:p>
        </p:txBody>
      </p:sp>
      <p:sp>
        <p:nvSpPr>
          <p:cNvPr id="1640" name="Google Shape;1640;p32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1189575" y="4582600"/>
            <a:ext cx="49875" cy="20375"/>
          </a:xfrm>
          <a:custGeom>
            <a:avLst/>
            <a:gdLst/>
            <a:ahLst/>
            <a:cxnLst/>
            <a:rect l="l" t="t" r="r" b="b"/>
            <a:pathLst>
              <a:path w="1995" h="815" extrusionOk="0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2"/>
          <p:cNvSpPr txBox="1"/>
          <p:nvPr/>
        </p:nvSpPr>
        <p:spPr>
          <a:xfrm rot="20977559">
            <a:off x="889970" y="4027626"/>
            <a:ext cx="1556036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7" name="Google Shape;1707;p32"/>
          <p:cNvSpPr txBox="1"/>
          <p:nvPr/>
        </p:nvSpPr>
        <p:spPr>
          <a:xfrm rot="1320">
            <a:off x="2716787" y="2804524"/>
            <a:ext cx="1562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0" name="Google Shape;1710;p32"/>
          <p:cNvSpPr txBox="1"/>
          <p:nvPr/>
        </p:nvSpPr>
        <p:spPr>
          <a:xfrm rot="1054947">
            <a:off x="4440031" y="4040454"/>
            <a:ext cx="1562180" cy="42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42" name="Imagem 241">
            <a:extLst>
              <a:ext uri="{FF2B5EF4-FFF2-40B4-BE49-F238E27FC236}">
                <a16:creationId xmlns:a16="http://schemas.microsoft.com/office/drawing/2014/main" id="{680E4CA1-83D1-2B42-B56B-A56130EA0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1" y="4379692"/>
            <a:ext cx="719139" cy="719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2"/>
          <p:cNvSpPr/>
          <p:nvPr/>
        </p:nvSpPr>
        <p:spPr>
          <a:xfrm>
            <a:off x="8033435" y="4475144"/>
            <a:ext cx="49186" cy="43236"/>
          </a:xfrm>
          <a:custGeom>
            <a:avLst/>
            <a:gdLst/>
            <a:ahLst/>
            <a:cxnLst/>
            <a:rect l="l" t="t" r="r" b="b"/>
            <a:pathLst>
              <a:path w="1678" h="1475" extrusionOk="0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1189575" y="4582600"/>
            <a:ext cx="49875" cy="20375"/>
          </a:xfrm>
          <a:custGeom>
            <a:avLst/>
            <a:gdLst/>
            <a:ahLst/>
            <a:cxnLst/>
            <a:rect l="l" t="t" r="r" b="b"/>
            <a:pathLst>
              <a:path w="1995" h="815" extrusionOk="0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32"/>
          <p:cNvSpPr txBox="1"/>
          <p:nvPr/>
        </p:nvSpPr>
        <p:spPr>
          <a:xfrm rot="20977559">
            <a:off x="889970" y="4027626"/>
            <a:ext cx="1556036" cy="4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62F421-9CED-6147-9592-3F26A1D7B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5"/>
          <a:stretch/>
        </p:blipFill>
        <p:spPr>
          <a:xfrm>
            <a:off x="146304" y="360214"/>
            <a:ext cx="8704666" cy="4694598"/>
          </a:xfrm>
          <a:prstGeom prst="rect">
            <a:avLst/>
          </a:prstGeom>
        </p:spPr>
      </p:pic>
      <p:pic>
        <p:nvPicPr>
          <p:cNvPr id="242" name="Imagem 241">
            <a:extLst>
              <a:ext uri="{FF2B5EF4-FFF2-40B4-BE49-F238E27FC236}">
                <a16:creationId xmlns:a16="http://schemas.microsoft.com/office/drawing/2014/main" id="{680E4CA1-83D1-2B42-B56B-A56130EA0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61" y="4335673"/>
            <a:ext cx="719139" cy="719139"/>
          </a:xfrm>
          <a:prstGeom prst="rect">
            <a:avLst/>
          </a:prstGeom>
        </p:spPr>
      </p:pic>
      <p:sp>
        <p:nvSpPr>
          <p:cNvPr id="1707" name="Google Shape;1707;p32"/>
          <p:cNvSpPr txBox="1"/>
          <p:nvPr/>
        </p:nvSpPr>
        <p:spPr>
          <a:xfrm rot="1320">
            <a:off x="2716787" y="2804524"/>
            <a:ext cx="1562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0" name="Google Shape;1710;p32"/>
          <p:cNvSpPr txBox="1"/>
          <p:nvPr/>
        </p:nvSpPr>
        <p:spPr>
          <a:xfrm rot="1054947">
            <a:off x="4440031" y="4040454"/>
            <a:ext cx="1562180" cy="42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9" name="Google Shape;1639;p32"/>
          <p:cNvSpPr txBox="1">
            <a:spLocks noGrp="1"/>
          </p:cNvSpPr>
          <p:nvPr>
            <p:ph type="title"/>
          </p:nvPr>
        </p:nvSpPr>
        <p:spPr>
          <a:xfrm>
            <a:off x="710250" y="20765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Diagrama</a:t>
            </a:r>
            <a:r>
              <a:rPr lang="en" dirty="0"/>
              <a:t> de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3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1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Código e considerações finais</a:t>
            </a:r>
            <a:endParaRPr dirty="0"/>
          </a:p>
        </p:txBody>
      </p:sp>
      <p:sp>
        <p:nvSpPr>
          <p:cNvPr id="2286" name="Google Shape;2286;p41"/>
          <p:cNvSpPr/>
          <p:nvPr/>
        </p:nvSpPr>
        <p:spPr>
          <a:xfrm>
            <a:off x="2997575" y="960325"/>
            <a:ext cx="25" cy="14775"/>
          </a:xfrm>
          <a:custGeom>
            <a:avLst/>
            <a:gdLst/>
            <a:ahLst/>
            <a:cxnLst/>
            <a:rect l="l" t="t" r="r" b="b"/>
            <a:pathLst>
              <a:path w="1" h="591" extrusionOk="0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41"/>
          <p:cNvGrpSpPr/>
          <p:nvPr/>
        </p:nvGrpSpPr>
        <p:grpSpPr>
          <a:xfrm>
            <a:off x="710275" y="1521263"/>
            <a:ext cx="7817551" cy="691280"/>
            <a:chOff x="955448" y="2275439"/>
            <a:chExt cx="7295874" cy="679205"/>
          </a:xfrm>
        </p:grpSpPr>
        <p:sp>
          <p:nvSpPr>
            <p:cNvPr id="2334" name="Google Shape;2334;p41"/>
            <p:cNvSpPr/>
            <p:nvPr/>
          </p:nvSpPr>
          <p:spPr>
            <a:xfrm>
              <a:off x="2627062" y="2301787"/>
              <a:ext cx="4026944" cy="618015"/>
            </a:xfrm>
            <a:custGeom>
              <a:avLst/>
              <a:gdLst/>
              <a:ahLst/>
              <a:cxnLst/>
              <a:rect l="l" t="t" r="r" b="b"/>
              <a:pathLst>
                <a:path w="69466" h="24930" extrusionOk="0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5" name="Google Shape;2335;p41"/>
            <p:cNvSpPr/>
            <p:nvPr/>
          </p:nvSpPr>
          <p:spPr>
            <a:xfrm flipH="1">
              <a:off x="955448" y="2301787"/>
              <a:ext cx="1459307" cy="618015"/>
            </a:xfrm>
            <a:custGeom>
              <a:avLst/>
              <a:gdLst/>
              <a:ahLst/>
              <a:cxnLst/>
              <a:rect l="l" t="t" r="r" b="b"/>
              <a:pathLst>
                <a:path w="69466" h="24930" extrusionOk="0">
                  <a:moveTo>
                    <a:pt x="43835" y="1"/>
                  </a:moveTo>
                  <a:cubicBezTo>
                    <a:pt x="24540" y="1"/>
                    <a:pt x="0" y="1527"/>
                    <a:pt x="0" y="1527"/>
                  </a:cubicBezTo>
                  <a:lnTo>
                    <a:pt x="199" y="23886"/>
                  </a:lnTo>
                  <a:cubicBezTo>
                    <a:pt x="199" y="23886"/>
                    <a:pt x="27934" y="24930"/>
                    <a:pt x="47797" y="24930"/>
                  </a:cubicBezTo>
                  <a:cubicBezTo>
                    <a:pt x="57729" y="24930"/>
                    <a:pt x="65692" y="24669"/>
                    <a:pt x="67237" y="23886"/>
                  </a:cubicBezTo>
                  <a:cubicBezTo>
                    <a:pt x="69465" y="22753"/>
                    <a:pt x="67675" y="3198"/>
                    <a:pt x="66243" y="2084"/>
                  </a:cubicBezTo>
                  <a:cubicBezTo>
                    <a:pt x="64248" y="503"/>
                    <a:pt x="54905" y="1"/>
                    <a:pt x="43835" y="1"/>
                  </a:cubicBezTo>
                  <a:close/>
                </a:path>
              </a:pathLst>
            </a:custGeom>
            <a:solidFill>
              <a:srgbClr val="F9564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1052191" y="2416934"/>
              <a:ext cx="1291350" cy="433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Repositório</a:t>
              </a: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GitHub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7" name="Google Shape;2337;p41"/>
            <p:cNvSpPr txBox="1"/>
            <p:nvPr/>
          </p:nvSpPr>
          <p:spPr>
            <a:xfrm>
              <a:off x="2633108" y="2408896"/>
              <a:ext cx="5323764" cy="4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https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://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github.com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thabus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/Projeto-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Backend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tree</a:t>
              </a:r>
              <a:r>
                <a:rPr lang="pt-BR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/</a:t>
              </a:r>
              <a:r>
                <a:rPr lang="pt-BR" sz="1200" dirty="0" err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main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338" name="Google Shape;2338;p41"/>
            <p:cNvGrpSpPr/>
            <p:nvPr/>
          </p:nvGrpSpPr>
          <p:grpSpPr>
            <a:xfrm>
              <a:off x="6769079" y="2275439"/>
              <a:ext cx="644043" cy="679205"/>
              <a:chOff x="6755648" y="2275439"/>
              <a:chExt cx="644043" cy="679205"/>
            </a:xfrm>
          </p:grpSpPr>
          <p:sp>
            <p:nvSpPr>
              <p:cNvPr id="2339" name="Google Shape;2339;p41"/>
              <p:cNvSpPr/>
              <p:nvPr/>
            </p:nvSpPr>
            <p:spPr>
              <a:xfrm>
                <a:off x="6825316" y="2286715"/>
                <a:ext cx="562137" cy="616870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32177" extrusionOk="0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6768414" y="2337406"/>
                <a:ext cx="563402" cy="606901"/>
              </a:xfrm>
              <a:custGeom>
                <a:avLst/>
                <a:gdLst/>
                <a:ahLst/>
                <a:cxnLst/>
                <a:rect l="l" t="t" r="r" b="b"/>
                <a:pathLst>
                  <a:path w="29388" h="31657" extrusionOk="0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6829802" y="2620730"/>
                <a:ext cx="549982" cy="282583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14740" extrusionOk="0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6854093" y="2321742"/>
                <a:ext cx="501383" cy="453110"/>
              </a:xfrm>
              <a:custGeom>
                <a:avLst/>
                <a:gdLst/>
                <a:ahLst/>
                <a:cxnLst/>
                <a:rect l="l" t="t" r="r" b="b"/>
                <a:pathLst>
                  <a:path w="26153" h="23635" extrusionOk="0">
                    <a:moveTo>
                      <a:pt x="501" y="885"/>
                    </a:moveTo>
                    <a:cubicBezTo>
                      <a:pt x="1" y="885"/>
                      <a:pt x="1" y="1685"/>
                      <a:pt x="501" y="1685"/>
                    </a:cubicBezTo>
                    <a:cubicBezTo>
                      <a:pt x="1035" y="1685"/>
                      <a:pt x="1035" y="885"/>
                      <a:pt x="501" y="885"/>
                    </a:cubicBezTo>
                    <a:close/>
                    <a:moveTo>
                      <a:pt x="20062" y="2839"/>
                    </a:moveTo>
                    <a:cubicBezTo>
                      <a:pt x="20013" y="2839"/>
                      <a:pt x="19964" y="2843"/>
                      <a:pt x="19915" y="2853"/>
                    </a:cubicBezTo>
                    <a:cubicBezTo>
                      <a:pt x="19782" y="2886"/>
                      <a:pt x="19715" y="3019"/>
                      <a:pt x="19682" y="3153"/>
                    </a:cubicBezTo>
                    <a:cubicBezTo>
                      <a:pt x="19682" y="3286"/>
                      <a:pt x="19782" y="3420"/>
                      <a:pt x="19915" y="3453"/>
                    </a:cubicBezTo>
                    <a:cubicBezTo>
                      <a:pt x="20049" y="3486"/>
                      <a:pt x="20215" y="3486"/>
                      <a:pt x="20349" y="3486"/>
                    </a:cubicBezTo>
                    <a:lnTo>
                      <a:pt x="20749" y="3486"/>
                    </a:lnTo>
                    <a:cubicBezTo>
                      <a:pt x="20749" y="3486"/>
                      <a:pt x="20782" y="3486"/>
                      <a:pt x="20816" y="3520"/>
                    </a:cubicBezTo>
                    <a:cubicBezTo>
                      <a:pt x="20849" y="3520"/>
                      <a:pt x="20916" y="3520"/>
                      <a:pt x="20983" y="3553"/>
                    </a:cubicBezTo>
                    <a:cubicBezTo>
                      <a:pt x="21049" y="3553"/>
                      <a:pt x="21083" y="3553"/>
                      <a:pt x="21149" y="3587"/>
                    </a:cubicBezTo>
                    <a:lnTo>
                      <a:pt x="21316" y="3587"/>
                    </a:lnTo>
                    <a:cubicBezTo>
                      <a:pt x="21350" y="3595"/>
                      <a:pt x="21379" y="3599"/>
                      <a:pt x="21405" y="3599"/>
                    </a:cubicBezTo>
                    <a:cubicBezTo>
                      <a:pt x="21483" y="3599"/>
                      <a:pt x="21533" y="3562"/>
                      <a:pt x="21583" y="3486"/>
                    </a:cubicBezTo>
                    <a:cubicBezTo>
                      <a:pt x="21616" y="3386"/>
                      <a:pt x="21583" y="3253"/>
                      <a:pt x="21483" y="3220"/>
                    </a:cubicBezTo>
                    <a:cubicBezTo>
                      <a:pt x="21249" y="3086"/>
                      <a:pt x="21016" y="2986"/>
                      <a:pt x="20749" y="2919"/>
                    </a:cubicBezTo>
                    <a:cubicBezTo>
                      <a:pt x="20649" y="2919"/>
                      <a:pt x="20516" y="2886"/>
                      <a:pt x="20416" y="2886"/>
                    </a:cubicBezTo>
                    <a:cubicBezTo>
                      <a:pt x="20298" y="2862"/>
                      <a:pt x="20180" y="2839"/>
                      <a:pt x="20062" y="2839"/>
                    </a:cubicBezTo>
                    <a:close/>
                    <a:moveTo>
                      <a:pt x="17680" y="3953"/>
                    </a:moveTo>
                    <a:cubicBezTo>
                      <a:pt x="17647" y="3987"/>
                      <a:pt x="17614" y="3987"/>
                      <a:pt x="17614" y="3987"/>
                    </a:cubicBezTo>
                    <a:cubicBezTo>
                      <a:pt x="17580" y="4020"/>
                      <a:pt x="17547" y="4020"/>
                      <a:pt x="17547" y="4054"/>
                    </a:cubicBezTo>
                    <a:cubicBezTo>
                      <a:pt x="17480" y="4087"/>
                      <a:pt x="17480" y="4120"/>
                      <a:pt x="17447" y="4154"/>
                    </a:cubicBezTo>
                    <a:cubicBezTo>
                      <a:pt x="17447" y="4187"/>
                      <a:pt x="17447" y="4220"/>
                      <a:pt x="17447" y="4254"/>
                    </a:cubicBezTo>
                    <a:cubicBezTo>
                      <a:pt x="17413" y="4287"/>
                      <a:pt x="17413" y="4320"/>
                      <a:pt x="17447" y="4387"/>
                    </a:cubicBezTo>
                    <a:cubicBezTo>
                      <a:pt x="17447" y="4387"/>
                      <a:pt x="17447" y="4420"/>
                      <a:pt x="17480" y="4454"/>
                    </a:cubicBezTo>
                    <a:cubicBezTo>
                      <a:pt x="17480" y="4487"/>
                      <a:pt x="17480" y="4487"/>
                      <a:pt x="17480" y="4487"/>
                    </a:cubicBezTo>
                    <a:cubicBezTo>
                      <a:pt x="17513" y="4521"/>
                      <a:pt x="17513" y="4554"/>
                      <a:pt x="17547" y="4587"/>
                    </a:cubicBezTo>
                    <a:cubicBezTo>
                      <a:pt x="17547" y="4587"/>
                      <a:pt x="17580" y="4621"/>
                      <a:pt x="17580" y="4621"/>
                    </a:cubicBezTo>
                    <a:cubicBezTo>
                      <a:pt x="17614" y="4654"/>
                      <a:pt x="17614" y="4654"/>
                      <a:pt x="17647" y="4654"/>
                    </a:cubicBezTo>
                    <a:cubicBezTo>
                      <a:pt x="17680" y="4721"/>
                      <a:pt x="17747" y="4754"/>
                      <a:pt x="17780" y="4754"/>
                    </a:cubicBezTo>
                    <a:cubicBezTo>
                      <a:pt x="17814" y="4754"/>
                      <a:pt x="17847" y="4754"/>
                      <a:pt x="17880" y="4787"/>
                    </a:cubicBezTo>
                    <a:cubicBezTo>
                      <a:pt x="17947" y="4787"/>
                      <a:pt x="18014" y="4754"/>
                      <a:pt x="18081" y="4721"/>
                    </a:cubicBezTo>
                    <a:cubicBezTo>
                      <a:pt x="18081" y="4721"/>
                      <a:pt x="18114" y="4687"/>
                      <a:pt x="18147" y="4654"/>
                    </a:cubicBezTo>
                    <a:cubicBezTo>
                      <a:pt x="18181" y="4621"/>
                      <a:pt x="18214" y="4587"/>
                      <a:pt x="18214" y="4554"/>
                    </a:cubicBezTo>
                    <a:cubicBezTo>
                      <a:pt x="18247" y="4521"/>
                      <a:pt x="18247" y="4454"/>
                      <a:pt x="18247" y="4420"/>
                    </a:cubicBezTo>
                    <a:cubicBezTo>
                      <a:pt x="18247" y="4354"/>
                      <a:pt x="18247" y="4320"/>
                      <a:pt x="18214" y="4287"/>
                    </a:cubicBezTo>
                    <a:cubicBezTo>
                      <a:pt x="18214" y="4220"/>
                      <a:pt x="18181" y="4187"/>
                      <a:pt x="18147" y="4154"/>
                    </a:cubicBezTo>
                    <a:cubicBezTo>
                      <a:pt x="18147" y="4154"/>
                      <a:pt x="18114" y="4154"/>
                      <a:pt x="18114" y="4120"/>
                    </a:cubicBezTo>
                    <a:cubicBezTo>
                      <a:pt x="18081" y="4120"/>
                      <a:pt x="18081" y="4087"/>
                      <a:pt x="18047" y="4087"/>
                    </a:cubicBezTo>
                    <a:cubicBezTo>
                      <a:pt x="18014" y="4054"/>
                      <a:pt x="17980" y="4054"/>
                      <a:pt x="17947" y="4020"/>
                    </a:cubicBezTo>
                    <a:cubicBezTo>
                      <a:pt x="17914" y="3987"/>
                      <a:pt x="17914" y="3987"/>
                      <a:pt x="17914" y="3987"/>
                    </a:cubicBezTo>
                    <a:lnTo>
                      <a:pt x="17880" y="3987"/>
                    </a:lnTo>
                    <a:cubicBezTo>
                      <a:pt x="17847" y="3987"/>
                      <a:pt x="17847" y="3953"/>
                      <a:pt x="17814" y="3953"/>
                    </a:cubicBezTo>
                    <a:close/>
                    <a:moveTo>
                      <a:pt x="3904" y="4554"/>
                    </a:moveTo>
                    <a:cubicBezTo>
                      <a:pt x="3437" y="4554"/>
                      <a:pt x="3437" y="5288"/>
                      <a:pt x="3904" y="5288"/>
                    </a:cubicBezTo>
                    <a:cubicBezTo>
                      <a:pt x="4371" y="5288"/>
                      <a:pt x="4371" y="4554"/>
                      <a:pt x="3904" y="4554"/>
                    </a:cubicBezTo>
                    <a:close/>
                    <a:moveTo>
                      <a:pt x="20249" y="6555"/>
                    </a:moveTo>
                    <a:cubicBezTo>
                      <a:pt x="19815" y="6555"/>
                      <a:pt x="19815" y="7256"/>
                      <a:pt x="20249" y="7256"/>
                    </a:cubicBezTo>
                    <a:cubicBezTo>
                      <a:pt x="20716" y="7256"/>
                      <a:pt x="20716" y="6555"/>
                      <a:pt x="20249" y="6555"/>
                    </a:cubicBezTo>
                    <a:close/>
                    <a:moveTo>
                      <a:pt x="18147" y="7289"/>
                    </a:moveTo>
                    <a:cubicBezTo>
                      <a:pt x="17814" y="7289"/>
                      <a:pt x="17814" y="7790"/>
                      <a:pt x="18147" y="7790"/>
                    </a:cubicBezTo>
                    <a:cubicBezTo>
                      <a:pt x="18447" y="7790"/>
                      <a:pt x="18447" y="7289"/>
                      <a:pt x="18147" y="7289"/>
                    </a:cubicBezTo>
                    <a:close/>
                    <a:moveTo>
                      <a:pt x="10508" y="7122"/>
                    </a:moveTo>
                    <a:cubicBezTo>
                      <a:pt x="10442" y="7122"/>
                      <a:pt x="10375" y="7156"/>
                      <a:pt x="10308" y="7189"/>
                    </a:cubicBezTo>
                    <a:cubicBezTo>
                      <a:pt x="10308" y="7222"/>
                      <a:pt x="10275" y="7222"/>
                      <a:pt x="10242" y="7256"/>
                    </a:cubicBezTo>
                    <a:cubicBezTo>
                      <a:pt x="10208" y="7289"/>
                      <a:pt x="10175" y="7323"/>
                      <a:pt x="10142" y="7389"/>
                    </a:cubicBezTo>
                    <a:cubicBezTo>
                      <a:pt x="10142" y="7423"/>
                      <a:pt x="10108" y="7489"/>
                      <a:pt x="10108" y="7523"/>
                    </a:cubicBezTo>
                    <a:cubicBezTo>
                      <a:pt x="10108" y="7589"/>
                      <a:pt x="10142" y="7623"/>
                      <a:pt x="10142" y="7689"/>
                    </a:cubicBezTo>
                    <a:cubicBezTo>
                      <a:pt x="10175" y="7723"/>
                      <a:pt x="10208" y="7790"/>
                      <a:pt x="10242" y="7823"/>
                    </a:cubicBezTo>
                    <a:lnTo>
                      <a:pt x="10375" y="7923"/>
                    </a:lnTo>
                    <a:cubicBezTo>
                      <a:pt x="10408" y="7956"/>
                      <a:pt x="10475" y="7990"/>
                      <a:pt x="10542" y="8023"/>
                    </a:cubicBezTo>
                    <a:lnTo>
                      <a:pt x="10642" y="8023"/>
                    </a:lnTo>
                    <a:cubicBezTo>
                      <a:pt x="10709" y="8023"/>
                      <a:pt x="10775" y="8023"/>
                      <a:pt x="10842" y="7990"/>
                    </a:cubicBezTo>
                    <a:cubicBezTo>
                      <a:pt x="10842" y="7956"/>
                      <a:pt x="10875" y="7956"/>
                      <a:pt x="10909" y="7923"/>
                    </a:cubicBezTo>
                    <a:cubicBezTo>
                      <a:pt x="10942" y="7890"/>
                      <a:pt x="10975" y="7856"/>
                      <a:pt x="10975" y="7790"/>
                    </a:cubicBezTo>
                    <a:cubicBezTo>
                      <a:pt x="11009" y="7756"/>
                      <a:pt x="11009" y="7723"/>
                      <a:pt x="11009" y="7656"/>
                    </a:cubicBezTo>
                    <a:cubicBezTo>
                      <a:pt x="11009" y="7589"/>
                      <a:pt x="11009" y="7556"/>
                      <a:pt x="10975" y="7523"/>
                    </a:cubicBezTo>
                    <a:cubicBezTo>
                      <a:pt x="10975" y="7456"/>
                      <a:pt x="10942" y="7423"/>
                      <a:pt x="10909" y="7389"/>
                    </a:cubicBezTo>
                    <a:lnTo>
                      <a:pt x="10809" y="7256"/>
                    </a:lnTo>
                    <a:cubicBezTo>
                      <a:pt x="10742" y="7189"/>
                      <a:pt x="10675" y="7156"/>
                      <a:pt x="10609" y="7156"/>
                    </a:cubicBezTo>
                    <a:cubicBezTo>
                      <a:pt x="10575" y="7156"/>
                      <a:pt x="10542" y="7156"/>
                      <a:pt x="10508" y="7122"/>
                    </a:cubicBezTo>
                    <a:close/>
                    <a:moveTo>
                      <a:pt x="9677" y="0"/>
                    </a:moveTo>
                    <a:cubicBezTo>
                      <a:pt x="7501" y="0"/>
                      <a:pt x="5319" y="93"/>
                      <a:pt x="3137" y="284"/>
                    </a:cubicBezTo>
                    <a:cubicBezTo>
                      <a:pt x="2656" y="316"/>
                      <a:pt x="2637" y="1055"/>
                      <a:pt x="3079" y="1055"/>
                    </a:cubicBezTo>
                    <a:cubicBezTo>
                      <a:pt x="3097" y="1055"/>
                      <a:pt x="3117" y="1054"/>
                      <a:pt x="3137" y="1051"/>
                    </a:cubicBezTo>
                    <a:cubicBezTo>
                      <a:pt x="5205" y="885"/>
                      <a:pt x="7239" y="818"/>
                      <a:pt x="9308" y="785"/>
                    </a:cubicBezTo>
                    <a:cubicBezTo>
                      <a:pt x="12977" y="785"/>
                      <a:pt x="16613" y="1018"/>
                      <a:pt x="20249" y="1518"/>
                    </a:cubicBezTo>
                    <a:cubicBezTo>
                      <a:pt x="21149" y="1652"/>
                      <a:pt x="22050" y="1785"/>
                      <a:pt x="22951" y="1952"/>
                    </a:cubicBezTo>
                    <a:cubicBezTo>
                      <a:pt x="23484" y="2052"/>
                      <a:pt x="24318" y="2152"/>
                      <a:pt x="24518" y="2753"/>
                    </a:cubicBezTo>
                    <a:cubicBezTo>
                      <a:pt x="24685" y="3153"/>
                      <a:pt x="24652" y="3620"/>
                      <a:pt x="24652" y="4020"/>
                    </a:cubicBezTo>
                    <a:cubicBezTo>
                      <a:pt x="24685" y="4487"/>
                      <a:pt x="24719" y="4954"/>
                      <a:pt x="24752" y="5388"/>
                    </a:cubicBezTo>
                    <a:cubicBezTo>
                      <a:pt x="24852" y="6322"/>
                      <a:pt x="25019" y="7222"/>
                      <a:pt x="25119" y="8156"/>
                    </a:cubicBezTo>
                    <a:cubicBezTo>
                      <a:pt x="25119" y="8273"/>
                      <a:pt x="25211" y="8332"/>
                      <a:pt x="25302" y="8332"/>
                    </a:cubicBezTo>
                    <a:cubicBezTo>
                      <a:pt x="25394" y="8332"/>
                      <a:pt x="25486" y="8273"/>
                      <a:pt x="25486" y="8156"/>
                    </a:cubicBezTo>
                    <a:cubicBezTo>
                      <a:pt x="25452" y="7089"/>
                      <a:pt x="25519" y="5988"/>
                      <a:pt x="25486" y="4921"/>
                    </a:cubicBezTo>
                    <a:cubicBezTo>
                      <a:pt x="25452" y="4387"/>
                      <a:pt x="25419" y="3853"/>
                      <a:pt x="25386" y="3320"/>
                    </a:cubicBezTo>
                    <a:cubicBezTo>
                      <a:pt x="25352" y="2853"/>
                      <a:pt x="25286" y="2419"/>
                      <a:pt x="25019" y="2052"/>
                    </a:cubicBezTo>
                    <a:cubicBezTo>
                      <a:pt x="24552" y="1452"/>
                      <a:pt x="23751" y="1318"/>
                      <a:pt x="23084" y="1185"/>
                    </a:cubicBezTo>
                    <a:cubicBezTo>
                      <a:pt x="22117" y="1018"/>
                      <a:pt x="21149" y="885"/>
                      <a:pt x="20215" y="718"/>
                    </a:cubicBezTo>
                    <a:cubicBezTo>
                      <a:pt x="18314" y="484"/>
                      <a:pt x="16413" y="284"/>
                      <a:pt x="14511" y="151"/>
                    </a:cubicBezTo>
                    <a:cubicBezTo>
                      <a:pt x="12905" y="51"/>
                      <a:pt x="11293" y="0"/>
                      <a:pt x="9677" y="0"/>
                    </a:cubicBezTo>
                    <a:close/>
                    <a:moveTo>
                      <a:pt x="19248" y="9791"/>
                    </a:moveTo>
                    <a:cubicBezTo>
                      <a:pt x="18948" y="9791"/>
                      <a:pt x="18948" y="10258"/>
                      <a:pt x="19248" y="10258"/>
                    </a:cubicBezTo>
                    <a:cubicBezTo>
                      <a:pt x="19582" y="10258"/>
                      <a:pt x="19548" y="9791"/>
                      <a:pt x="19248" y="9791"/>
                    </a:cubicBezTo>
                    <a:close/>
                    <a:moveTo>
                      <a:pt x="18748" y="12093"/>
                    </a:moveTo>
                    <a:cubicBezTo>
                      <a:pt x="18514" y="12093"/>
                      <a:pt x="18514" y="12493"/>
                      <a:pt x="18748" y="12493"/>
                    </a:cubicBezTo>
                    <a:cubicBezTo>
                      <a:pt x="19015" y="12493"/>
                      <a:pt x="19015" y="12093"/>
                      <a:pt x="18748" y="12093"/>
                    </a:cubicBezTo>
                    <a:close/>
                    <a:moveTo>
                      <a:pt x="14878" y="13027"/>
                    </a:moveTo>
                    <a:cubicBezTo>
                      <a:pt x="14378" y="13027"/>
                      <a:pt x="14378" y="13794"/>
                      <a:pt x="14878" y="13794"/>
                    </a:cubicBezTo>
                    <a:cubicBezTo>
                      <a:pt x="15379" y="13794"/>
                      <a:pt x="15379" y="13027"/>
                      <a:pt x="14878" y="13027"/>
                    </a:cubicBezTo>
                    <a:close/>
                    <a:moveTo>
                      <a:pt x="18748" y="14261"/>
                    </a:moveTo>
                    <a:cubicBezTo>
                      <a:pt x="18414" y="14261"/>
                      <a:pt x="18414" y="14795"/>
                      <a:pt x="18748" y="14795"/>
                    </a:cubicBezTo>
                    <a:cubicBezTo>
                      <a:pt x="19115" y="14795"/>
                      <a:pt x="19115" y="14261"/>
                      <a:pt x="18748" y="14261"/>
                    </a:cubicBezTo>
                    <a:close/>
                    <a:moveTo>
                      <a:pt x="8753" y="14685"/>
                    </a:moveTo>
                    <a:cubicBezTo>
                      <a:pt x="8618" y="14685"/>
                      <a:pt x="8626" y="14897"/>
                      <a:pt x="8777" y="14897"/>
                    </a:cubicBezTo>
                    <a:cubicBezTo>
                      <a:pt x="8787" y="14897"/>
                      <a:pt x="8797" y="14896"/>
                      <a:pt x="8807" y="14895"/>
                    </a:cubicBezTo>
                    <a:cubicBezTo>
                      <a:pt x="8807" y="14861"/>
                      <a:pt x="8841" y="14861"/>
                      <a:pt x="8874" y="14861"/>
                    </a:cubicBezTo>
                    <a:cubicBezTo>
                      <a:pt x="8907" y="14861"/>
                      <a:pt x="8941" y="14828"/>
                      <a:pt x="8941" y="14795"/>
                    </a:cubicBezTo>
                    <a:cubicBezTo>
                      <a:pt x="8941" y="14761"/>
                      <a:pt x="8907" y="14728"/>
                      <a:pt x="8874" y="14694"/>
                    </a:cubicBezTo>
                    <a:lnTo>
                      <a:pt x="8807" y="14694"/>
                    </a:lnTo>
                    <a:cubicBezTo>
                      <a:pt x="8787" y="14688"/>
                      <a:pt x="8769" y="14685"/>
                      <a:pt x="8753" y="14685"/>
                    </a:cubicBezTo>
                    <a:close/>
                    <a:moveTo>
                      <a:pt x="5939" y="16529"/>
                    </a:moveTo>
                    <a:cubicBezTo>
                      <a:pt x="5939" y="16529"/>
                      <a:pt x="5905" y="16529"/>
                      <a:pt x="5905" y="16563"/>
                    </a:cubicBezTo>
                    <a:cubicBezTo>
                      <a:pt x="5905" y="16563"/>
                      <a:pt x="5872" y="16596"/>
                      <a:pt x="5872" y="16596"/>
                    </a:cubicBezTo>
                    <a:cubicBezTo>
                      <a:pt x="5872" y="16629"/>
                      <a:pt x="5872" y="16629"/>
                      <a:pt x="5872" y="16663"/>
                    </a:cubicBezTo>
                    <a:cubicBezTo>
                      <a:pt x="5872" y="16696"/>
                      <a:pt x="5872" y="16729"/>
                      <a:pt x="5872" y="16796"/>
                    </a:cubicBezTo>
                    <a:cubicBezTo>
                      <a:pt x="5872" y="16796"/>
                      <a:pt x="5872" y="16829"/>
                      <a:pt x="5905" y="16863"/>
                    </a:cubicBezTo>
                    <a:cubicBezTo>
                      <a:pt x="5905" y="16863"/>
                      <a:pt x="5905" y="16863"/>
                      <a:pt x="5905" y="16896"/>
                    </a:cubicBezTo>
                    <a:cubicBezTo>
                      <a:pt x="5939" y="16896"/>
                      <a:pt x="5939" y="16896"/>
                      <a:pt x="5972" y="16929"/>
                    </a:cubicBezTo>
                    <a:lnTo>
                      <a:pt x="6005" y="16929"/>
                    </a:lnTo>
                    <a:cubicBezTo>
                      <a:pt x="6039" y="16929"/>
                      <a:pt x="6039" y="16929"/>
                      <a:pt x="6072" y="16896"/>
                    </a:cubicBezTo>
                    <a:lnTo>
                      <a:pt x="6105" y="16896"/>
                    </a:lnTo>
                    <a:cubicBezTo>
                      <a:pt x="6139" y="16863"/>
                      <a:pt x="6139" y="16863"/>
                      <a:pt x="6139" y="16829"/>
                    </a:cubicBezTo>
                    <a:cubicBezTo>
                      <a:pt x="6139" y="16829"/>
                      <a:pt x="6139" y="16796"/>
                      <a:pt x="6139" y="16796"/>
                    </a:cubicBezTo>
                    <a:cubicBezTo>
                      <a:pt x="6139" y="16729"/>
                      <a:pt x="6139" y="16696"/>
                      <a:pt x="6139" y="16663"/>
                    </a:cubicBezTo>
                    <a:cubicBezTo>
                      <a:pt x="6139" y="16629"/>
                      <a:pt x="6139" y="16596"/>
                      <a:pt x="6139" y="16596"/>
                    </a:cubicBezTo>
                    <a:cubicBezTo>
                      <a:pt x="6105" y="16563"/>
                      <a:pt x="6105" y="16563"/>
                      <a:pt x="6105" y="16563"/>
                    </a:cubicBezTo>
                    <a:cubicBezTo>
                      <a:pt x="6105" y="16529"/>
                      <a:pt x="6072" y="16529"/>
                      <a:pt x="6039" y="16529"/>
                    </a:cubicBezTo>
                    <a:close/>
                    <a:moveTo>
                      <a:pt x="15245" y="17663"/>
                    </a:moveTo>
                    <a:cubicBezTo>
                      <a:pt x="15212" y="17663"/>
                      <a:pt x="15178" y="17697"/>
                      <a:pt x="15145" y="17697"/>
                    </a:cubicBezTo>
                    <a:cubicBezTo>
                      <a:pt x="15112" y="17730"/>
                      <a:pt x="15112" y="17730"/>
                      <a:pt x="15078" y="17730"/>
                    </a:cubicBezTo>
                    <a:cubicBezTo>
                      <a:pt x="15078" y="17763"/>
                      <a:pt x="15045" y="17797"/>
                      <a:pt x="15045" y="17830"/>
                    </a:cubicBezTo>
                    <a:cubicBezTo>
                      <a:pt x="15045" y="17863"/>
                      <a:pt x="15045" y="17897"/>
                      <a:pt x="15045" y="17897"/>
                    </a:cubicBezTo>
                    <a:cubicBezTo>
                      <a:pt x="15045" y="17930"/>
                      <a:pt x="15045" y="17964"/>
                      <a:pt x="15045" y="17997"/>
                    </a:cubicBezTo>
                    <a:cubicBezTo>
                      <a:pt x="15045" y="18030"/>
                      <a:pt x="15078" y="18064"/>
                      <a:pt x="15112" y="18064"/>
                    </a:cubicBezTo>
                    <a:cubicBezTo>
                      <a:pt x="15112" y="18097"/>
                      <a:pt x="15145" y="18097"/>
                      <a:pt x="15178" y="18130"/>
                    </a:cubicBezTo>
                    <a:lnTo>
                      <a:pt x="15379" y="18130"/>
                    </a:lnTo>
                    <a:cubicBezTo>
                      <a:pt x="15412" y="18130"/>
                      <a:pt x="15479" y="18130"/>
                      <a:pt x="15512" y="18097"/>
                    </a:cubicBezTo>
                    <a:cubicBezTo>
                      <a:pt x="15512" y="18097"/>
                      <a:pt x="15545" y="18097"/>
                      <a:pt x="15545" y="18064"/>
                    </a:cubicBezTo>
                    <a:cubicBezTo>
                      <a:pt x="15579" y="18030"/>
                      <a:pt x="15612" y="17997"/>
                      <a:pt x="15612" y="17964"/>
                    </a:cubicBezTo>
                    <a:lnTo>
                      <a:pt x="15612" y="17897"/>
                    </a:lnTo>
                    <a:cubicBezTo>
                      <a:pt x="15612" y="17863"/>
                      <a:pt x="15612" y="17830"/>
                      <a:pt x="15579" y="17797"/>
                    </a:cubicBezTo>
                    <a:cubicBezTo>
                      <a:pt x="15579" y="17797"/>
                      <a:pt x="15579" y="17763"/>
                      <a:pt x="15545" y="17730"/>
                    </a:cubicBezTo>
                    <a:cubicBezTo>
                      <a:pt x="15512" y="17730"/>
                      <a:pt x="15512" y="17697"/>
                      <a:pt x="15479" y="17697"/>
                    </a:cubicBezTo>
                    <a:cubicBezTo>
                      <a:pt x="15445" y="17663"/>
                      <a:pt x="15412" y="17663"/>
                      <a:pt x="15379" y="17663"/>
                    </a:cubicBezTo>
                    <a:close/>
                    <a:moveTo>
                      <a:pt x="25319" y="10385"/>
                    </a:moveTo>
                    <a:cubicBezTo>
                      <a:pt x="25238" y="10385"/>
                      <a:pt x="25152" y="10445"/>
                      <a:pt x="25152" y="10558"/>
                    </a:cubicBezTo>
                    <a:cubicBezTo>
                      <a:pt x="25252" y="11392"/>
                      <a:pt x="25286" y="12259"/>
                      <a:pt x="25319" y="13127"/>
                    </a:cubicBezTo>
                    <a:cubicBezTo>
                      <a:pt x="25352" y="13994"/>
                      <a:pt x="25386" y="14861"/>
                      <a:pt x="25386" y="15729"/>
                    </a:cubicBezTo>
                    <a:cubicBezTo>
                      <a:pt x="25386" y="16596"/>
                      <a:pt x="25352" y="17463"/>
                      <a:pt x="25319" y="18330"/>
                    </a:cubicBezTo>
                    <a:cubicBezTo>
                      <a:pt x="25286" y="18731"/>
                      <a:pt x="25252" y="19164"/>
                      <a:pt x="25186" y="19565"/>
                    </a:cubicBezTo>
                    <a:cubicBezTo>
                      <a:pt x="25186" y="19798"/>
                      <a:pt x="25152" y="20032"/>
                      <a:pt x="25119" y="20232"/>
                    </a:cubicBezTo>
                    <a:cubicBezTo>
                      <a:pt x="25086" y="20465"/>
                      <a:pt x="25019" y="20699"/>
                      <a:pt x="25052" y="20899"/>
                    </a:cubicBezTo>
                    <a:cubicBezTo>
                      <a:pt x="25086" y="21066"/>
                      <a:pt x="25152" y="21199"/>
                      <a:pt x="25319" y="21233"/>
                    </a:cubicBezTo>
                    <a:cubicBezTo>
                      <a:pt x="25342" y="21238"/>
                      <a:pt x="25366" y="21241"/>
                      <a:pt x="25390" y="21241"/>
                    </a:cubicBezTo>
                    <a:cubicBezTo>
                      <a:pt x="25507" y="21241"/>
                      <a:pt x="25631" y="21176"/>
                      <a:pt x="25686" y="21066"/>
                    </a:cubicBezTo>
                    <a:cubicBezTo>
                      <a:pt x="25853" y="20699"/>
                      <a:pt x="25853" y="20198"/>
                      <a:pt x="25919" y="19765"/>
                    </a:cubicBezTo>
                    <a:cubicBezTo>
                      <a:pt x="25986" y="19331"/>
                      <a:pt x="26020" y="18864"/>
                      <a:pt x="26053" y="18431"/>
                    </a:cubicBezTo>
                    <a:cubicBezTo>
                      <a:pt x="26120" y="17530"/>
                      <a:pt x="26153" y="16663"/>
                      <a:pt x="26153" y="15762"/>
                    </a:cubicBezTo>
                    <a:cubicBezTo>
                      <a:pt x="26120" y="14895"/>
                      <a:pt x="26053" y="13994"/>
                      <a:pt x="25953" y="13127"/>
                    </a:cubicBezTo>
                    <a:cubicBezTo>
                      <a:pt x="25886" y="12693"/>
                      <a:pt x="25819" y="12259"/>
                      <a:pt x="25753" y="11826"/>
                    </a:cubicBezTo>
                    <a:cubicBezTo>
                      <a:pt x="25686" y="11359"/>
                      <a:pt x="25553" y="10925"/>
                      <a:pt x="25452" y="10491"/>
                    </a:cubicBezTo>
                    <a:cubicBezTo>
                      <a:pt x="25438" y="10419"/>
                      <a:pt x="25380" y="10385"/>
                      <a:pt x="25319" y="10385"/>
                    </a:cubicBezTo>
                    <a:close/>
                    <a:moveTo>
                      <a:pt x="24885" y="22934"/>
                    </a:moveTo>
                    <a:cubicBezTo>
                      <a:pt x="24418" y="22934"/>
                      <a:pt x="24418" y="23634"/>
                      <a:pt x="24885" y="23634"/>
                    </a:cubicBezTo>
                    <a:cubicBezTo>
                      <a:pt x="25319" y="23634"/>
                      <a:pt x="25319" y="22934"/>
                      <a:pt x="24885" y="2293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6755648" y="2275439"/>
                <a:ext cx="644043" cy="679205"/>
              </a:xfrm>
              <a:custGeom>
                <a:avLst/>
                <a:gdLst/>
                <a:ahLst/>
                <a:cxnLst/>
                <a:rect l="l" t="t" r="r" b="b"/>
                <a:pathLst>
                  <a:path w="33592" h="35426" extrusionOk="0">
                    <a:moveTo>
                      <a:pt x="16116" y="594"/>
                    </a:moveTo>
                    <a:cubicBezTo>
                      <a:pt x="17703" y="594"/>
                      <a:pt x="19293" y="640"/>
                      <a:pt x="20883" y="737"/>
                    </a:cubicBezTo>
                    <a:cubicBezTo>
                      <a:pt x="22751" y="871"/>
                      <a:pt x="24619" y="1071"/>
                      <a:pt x="26487" y="1371"/>
                    </a:cubicBezTo>
                    <a:cubicBezTo>
                      <a:pt x="27421" y="1504"/>
                      <a:pt x="28355" y="1671"/>
                      <a:pt x="29289" y="1871"/>
                    </a:cubicBezTo>
                    <a:cubicBezTo>
                      <a:pt x="29756" y="1971"/>
                      <a:pt x="30189" y="2105"/>
                      <a:pt x="30656" y="2205"/>
                    </a:cubicBezTo>
                    <a:cubicBezTo>
                      <a:pt x="30990" y="2272"/>
                      <a:pt x="31423" y="2338"/>
                      <a:pt x="31690" y="2572"/>
                    </a:cubicBezTo>
                    <a:cubicBezTo>
                      <a:pt x="31990" y="2839"/>
                      <a:pt x="31990" y="3339"/>
                      <a:pt x="32057" y="3706"/>
                    </a:cubicBezTo>
                    <a:cubicBezTo>
                      <a:pt x="32091" y="4173"/>
                      <a:pt x="32157" y="4673"/>
                      <a:pt x="32224" y="5140"/>
                    </a:cubicBezTo>
                    <a:cubicBezTo>
                      <a:pt x="32324" y="6141"/>
                      <a:pt x="32424" y="7108"/>
                      <a:pt x="32524" y="8076"/>
                    </a:cubicBezTo>
                    <a:cubicBezTo>
                      <a:pt x="32691" y="10010"/>
                      <a:pt x="32791" y="11978"/>
                      <a:pt x="32858" y="13947"/>
                    </a:cubicBezTo>
                    <a:cubicBezTo>
                      <a:pt x="32958" y="17783"/>
                      <a:pt x="32891" y="21685"/>
                      <a:pt x="32491" y="25522"/>
                    </a:cubicBezTo>
                    <a:cubicBezTo>
                      <a:pt x="32357" y="26989"/>
                      <a:pt x="32091" y="28624"/>
                      <a:pt x="31056" y="29758"/>
                    </a:cubicBezTo>
                    <a:cubicBezTo>
                      <a:pt x="29989" y="30959"/>
                      <a:pt x="28355" y="31392"/>
                      <a:pt x="26853" y="31693"/>
                    </a:cubicBezTo>
                    <a:cubicBezTo>
                      <a:pt x="26820" y="31693"/>
                      <a:pt x="26753" y="31726"/>
                      <a:pt x="26720" y="31759"/>
                    </a:cubicBezTo>
                    <a:lnTo>
                      <a:pt x="26620" y="31759"/>
                    </a:lnTo>
                    <a:cubicBezTo>
                      <a:pt x="26220" y="31826"/>
                      <a:pt x="25886" y="31893"/>
                      <a:pt x="25519" y="31959"/>
                    </a:cubicBezTo>
                    <a:cubicBezTo>
                      <a:pt x="24452" y="32160"/>
                      <a:pt x="23384" y="32326"/>
                      <a:pt x="22317" y="32460"/>
                    </a:cubicBezTo>
                    <a:cubicBezTo>
                      <a:pt x="19976" y="32675"/>
                      <a:pt x="17635" y="32770"/>
                      <a:pt x="15294" y="32770"/>
                    </a:cubicBezTo>
                    <a:cubicBezTo>
                      <a:pt x="14366" y="32770"/>
                      <a:pt x="13438" y="32755"/>
                      <a:pt x="12510" y="32727"/>
                    </a:cubicBezTo>
                    <a:cubicBezTo>
                      <a:pt x="10975" y="32693"/>
                      <a:pt x="9441" y="32627"/>
                      <a:pt x="8007" y="32126"/>
                    </a:cubicBezTo>
                    <a:cubicBezTo>
                      <a:pt x="7340" y="31893"/>
                      <a:pt x="6739" y="31593"/>
                      <a:pt x="6205" y="31126"/>
                    </a:cubicBezTo>
                    <a:cubicBezTo>
                      <a:pt x="5638" y="30592"/>
                      <a:pt x="5205" y="29958"/>
                      <a:pt x="4971" y="29224"/>
                    </a:cubicBezTo>
                    <a:cubicBezTo>
                      <a:pt x="4704" y="28424"/>
                      <a:pt x="4571" y="27623"/>
                      <a:pt x="4504" y="26789"/>
                    </a:cubicBezTo>
                    <a:cubicBezTo>
                      <a:pt x="4404" y="25822"/>
                      <a:pt x="4304" y="24888"/>
                      <a:pt x="4237" y="23920"/>
                    </a:cubicBezTo>
                    <a:cubicBezTo>
                      <a:pt x="4071" y="21952"/>
                      <a:pt x="3937" y="19984"/>
                      <a:pt x="3870" y="18016"/>
                    </a:cubicBezTo>
                    <a:cubicBezTo>
                      <a:pt x="3670" y="14080"/>
                      <a:pt x="3637" y="10144"/>
                      <a:pt x="3704" y="6174"/>
                    </a:cubicBezTo>
                    <a:cubicBezTo>
                      <a:pt x="3737" y="5407"/>
                      <a:pt x="3704" y="4573"/>
                      <a:pt x="3837" y="3773"/>
                    </a:cubicBezTo>
                    <a:cubicBezTo>
                      <a:pt x="3937" y="3139"/>
                      <a:pt x="4137" y="2438"/>
                      <a:pt x="4604" y="1938"/>
                    </a:cubicBezTo>
                    <a:cubicBezTo>
                      <a:pt x="5138" y="1338"/>
                      <a:pt x="5939" y="1171"/>
                      <a:pt x="6706" y="1071"/>
                    </a:cubicBezTo>
                    <a:cubicBezTo>
                      <a:pt x="7640" y="971"/>
                      <a:pt x="8574" y="904"/>
                      <a:pt x="9508" y="837"/>
                    </a:cubicBezTo>
                    <a:cubicBezTo>
                      <a:pt x="11701" y="682"/>
                      <a:pt x="13907" y="594"/>
                      <a:pt x="16116" y="594"/>
                    </a:cubicBezTo>
                    <a:close/>
                    <a:moveTo>
                      <a:pt x="5028" y="31371"/>
                    </a:moveTo>
                    <a:cubicBezTo>
                      <a:pt x="5006" y="31371"/>
                      <a:pt x="4986" y="31377"/>
                      <a:pt x="4971" y="31392"/>
                    </a:cubicBezTo>
                    <a:cubicBezTo>
                      <a:pt x="4704" y="31693"/>
                      <a:pt x="4437" y="31993"/>
                      <a:pt x="4204" y="32293"/>
                    </a:cubicBezTo>
                    <a:cubicBezTo>
                      <a:pt x="4071" y="32460"/>
                      <a:pt x="3937" y="32593"/>
                      <a:pt x="3837" y="32760"/>
                    </a:cubicBezTo>
                    <a:cubicBezTo>
                      <a:pt x="3770" y="32860"/>
                      <a:pt x="3737" y="32927"/>
                      <a:pt x="3704" y="33027"/>
                    </a:cubicBezTo>
                    <a:cubicBezTo>
                      <a:pt x="3670" y="33127"/>
                      <a:pt x="3637" y="33194"/>
                      <a:pt x="3604" y="33294"/>
                    </a:cubicBezTo>
                    <a:cubicBezTo>
                      <a:pt x="3604" y="33348"/>
                      <a:pt x="3648" y="33403"/>
                      <a:pt x="3683" y="33403"/>
                    </a:cubicBezTo>
                    <a:cubicBezTo>
                      <a:pt x="3690" y="33403"/>
                      <a:pt x="3697" y="33400"/>
                      <a:pt x="3704" y="33394"/>
                    </a:cubicBezTo>
                    <a:cubicBezTo>
                      <a:pt x="3804" y="33327"/>
                      <a:pt x="3870" y="33260"/>
                      <a:pt x="3937" y="33194"/>
                    </a:cubicBezTo>
                    <a:cubicBezTo>
                      <a:pt x="3970" y="33160"/>
                      <a:pt x="4004" y="33127"/>
                      <a:pt x="4037" y="33094"/>
                    </a:cubicBezTo>
                    <a:cubicBezTo>
                      <a:pt x="4071" y="33060"/>
                      <a:pt x="4104" y="33027"/>
                      <a:pt x="4137" y="32960"/>
                    </a:cubicBezTo>
                    <a:cubicBezTo>
                      <a:pt x="4237" y="32827"/>
                      <a:pt x="4337" y="32660"/>
                      <a:pt x="4471" y="32493"/>
                    </a:cubicBezTo>
                    <a:cubicBezTo>
                      <a:pt x="4671" y="32160"/>
                      <a:pt x="4904" y="31826"/>
                      <a:pt x="5138" y="31526"/>
                    </a:cubicBezTo>
                    <a:cubicBezTo>
                      <a:pt x="5190" y="31448"/>
                      <a:pt x="5101" y="31371"/>
                      <a:pt x="5028" y="31371"/>
                    </a:cubicBezTo>
                    <a:close/>
                    <a:moveTo>
                      <a:pt x="7476" y="33585"/>
                    </a:moveTo>
                    <a:cubicBezTo>
                      <a:pt x="7464" y="33585"/>
                      <a:pt x="7452" y="33588"/>
                      <a:pt x="7440" y="33594"/>
                    </a:cubicBezTo>
                    <a:cubicBezTo>
                      <a:pt x="7273" y="33761"/>
                      <a:pt x="7139" y="33928"/>
                      <a:pt x="6973" y="34094"/>
                    </a:cubicBezTo>
                    <a:cubicBezTo>
                      <a:pt x="6906" y="34161"/>
                      <a:pt x="6839" y="34261"/>
                      <a:pt x="6772" y="34328"/>
                    </a:cubicBezTo>
                    <a:cubicBezTo>
                      <a:pt x="6739" y="34395"/>
                      <a:pt x="6706" y="34428"/>
                      <a:pt x="6672" y="34461"/>
                    </a:cubicBezTo>
                    <a:cubicBezTo>
                      <a:pt x="6639" y="34528"/>
                      <a:pt x="6606" y="34561"/>
                      <a:pt x="6572" y="34595"/>
                    </a:cubicBezTo>
                    <a:cubicBezTo>
                      <a:pt x="6539" y="34661"/>
                      <a:pt x="6572" y="34728"/>
                      <a:pt x="6606" y="34761"/>
                    </a:cubicBezTo>
                    <a:cubicBezTo>
                      <a:pt x="6625" y="34771"/>
                      <a:pt x="6645" y="34775"/>
                      <a:pt x="6663" y="34775"/>
                    </a:cubicBezTo>
                    <a:cubicBezTo>
                      <a:pt x="6709" y="34775"/>
                      <a:pt x="6749" y="34752"/>
                      <a:pt x="6772" y="34728"/>
                    </a:cubicBezTo>
                    <a:cubicBezTo>
                      <a:pt x="6772" y="34661"/>
                      <a:pt x="6806" y="34628"/>
                      <a:pt x="6839" y="34561"/>
                    </a:cubicBezTo>
                    <a:cubicBezTo>
                      <a:pt x="6873" y="34528"/>
                      <a:pt x="6906" y="34495"/>
                      <a:pt x="6939" y="34428"/>
                    </a:cubicBezTo>
                    <a:cubicBezTo>
                      <a:pt x="6973" y="34361"/>
                      <a:pt x="7039" y="34261"/>
                      <a:pt x="7106" y="34194"/>
                    </a:cubicBezTo>
                    <a:cubicBezTo>
                      <a:pt x="7239" y="33994"/>
                      <a:pt x="7373" y="33861"/>
                      <a:pt x="7506" y="33694"/>
                    </a:cubicBezTo>
                    <a:cubicBezTo>
                      <a:pt x="7561" y="33640"/>
                      <a:pt x="7526" y="33585"/>
                      <a:pt x="7476" y="33585"/>
                    </a:cubicBezTo>
                    <a:close/>
                    <a:moveTo>
                      <a:pt x="3337" y="3239"/>
                    </a:moveTo>
                    <a:cubicBezTo>
                      <a:pt x="3337" y="3272"/>
                      <a:pt x="3337" y="3272"/>
                      <a:pt x="3337" y="3306"/>
                    </a:cubicBezTo>
                    <a:cubicBezTo>
                      <a:pt x="3170" y="4073"/>
                      <a:pt x="3170" y="4873"/>
                      <a:pt x="3137" y="5641"/>
                    </a:cubicBezTo>
                    <a:cubicBezTo>
                      <a:pt x="3103" y="6675"/>
                      <a:pt x="3103" y="7675"/>
                      <a:pt x="3103" y="8676"/>
                    </a:cubicBezTo>
                    <a:cubicBezTo>
                      <a:pt x="3070" y="12779"/>
                      <a:pt x="3203" y="16849"/>
                      <a:pt x="3470" y="20885"/>
                    </a:cubicBezTo>
                    <a:cubicBezTo>
                      <a:pt x="3604" y="22886"/>
                      <a:pt x="3770" y="24888"/>
                      <a:pt x="3970" y="26889"/>
                    </a:cubicBezTo>
                    <a:cubicBezTo>
                      <a:pt x="4171" y="28524"/>
                      <a:pt x="4471" y="30225"/>
                      <a:pt x="5705" y="31426"/>
                    </a:cubicBezTo>
                    <a:cubicBezTo>
                      <a:pt x="6806" y="32460"/>
                      <a:pt x="8340" y="32893"/>
                      <a:pt x="9775" y="33094"/>
                    </a:cubicBezTo>
                    <a:cubicBezTo>
                      <a:pt x="10542" y="33194"/>
                      <a:pt x="11342" y="33227"/>
                      <a:pt x="12110" y="33227"/>
                    </a:cubicBezTo>
                    <a:cubicBezTo>
                      <a:pt x="13110" y="33260"/>
                      <a:pt x="14111" y="33260"/>
                      <a:pt x="15078" y="33260"/>
                    </a:cubicBezTo>
                    <a:cubicBezTo>
                      <a:pt x="16579" y="33260"/>
                      <a:pt x="18081" y="33227"/>
                      <a:pt x="19582" y="33127"/>
                    </a:cubicBezTo>
                    <a:lnTo>
                      <a:pt x="19848" y="33127"/>
                    </a:lnTo>
                    <a:cubicBezTo>
                      <a:pt x="21183" y="33060"/>
                      <a:pt x="22517" y="32994"/>
                      <a:pt x="23851" y="32793"/>
                    </a:cubicBezTo>
                    <a:cubicBezTo>
                      <a:pt x="24485" y="32727"/>
                      <a:pt x="25152" y="32593"/>
                      <a:pt x="25819" y="32493"/>
                    </a:cubicBezTo>
                    <a:cubicBezTo>
                      <a:pt x="26153" y="32426"/>
                      <a:pt x="26487" y="32393"/>
                      <a:pt x="26820" y="32293"/>
                    </a:cubicBezTo>
                    <a:cubicBezTo>
                      <a:pt x="26853" y="32293"/>
                      <a:pt x="26887" y="32293"/>
                      <a:pt x="26887" y="32260"/>
                    </a:cubicBezTo>
                    <a:lnTo>
                      <a:pt x="26987" y="32260"/>
                    </a:lnTo>
                    <a:cubicBezTo>
                      <a:pt x="27787" y="32093"/>
                      <a:pt x="28555" y="31926"/>
                      <a:pt x="29322" y="31659"/>
                    </a:cubicBezTo>
                    <a:cubicBezTo>
                      <a:pt x="29555" y="31559"/>
                      <a:pt x="29822" y="31426"/>
                      <a:pt x="30056" y="31326"/>
                    </a:cubicBezTo>
                    <a:lnTo>
                      <a:pt x="30056" y="31326"/>
                    </a:lnTo>
                    <a:cubicBezTo>
                      <a:pt x="29722" y="31659"/>
                      <a:pt x="29355" y="31993"/>
                      <a:pt x="28955" y="32293"/>
                    </a:cubicBezTo>
                    <a:cubicBezTo>
                      <a:pt x="28688" y="32527"/>
                      <a:pt x="28421" y="32693"/>
                      <a:pt x="28121" y="32827"/>
                    </a:cubicBezTo>
                    <a:cubicBezTo>
                      <a:pt x="28188" y="32693"/>
                      <a:pt x="28254" y="32593"/>
                      <a:pt x="28355" y="32460"/>
                    </a:cubicBezTo>
                    <a:cubicBezTo>
                      <a:pt x="28399" y="32371"/>
                      <a:pt x="28325" y="32297"/>
                      <a:pt x="28251" y="32297"/>
                    </a:cubicBezTo>
                    <a:cubicBezTo>
                      <a:pt x="28214" y="32297"/>
                      <a:pt x="28177" y="32315"/>
                      <a:pt x="28154" y="32360"/>
                    </a:cubicBezTo>
                    <a:cubicBezTo>
                      <a:pt x="28021" y="32560"/>
                      <a:pt x="27888" y="32793"/>
                      <a:pt x="27721" y="32994"/>
                    </a:cubicBezTo>
                    <a:cubicBezTo>
                      <a:pt x="27587" y="33060"/>
                      <a:pt x="27421" y="33127"/>
                      <a:pt x="27254" y="33160"/>
                    </a:cubicBezTo>
                    <a:lnTo>
                      <a:pt x="27387" y="32927"/>
                    </a:lnTo>
                    <a:cubicBezTo>
                      <a:pt x="27421" y="32860"/>
                      <a:pt x="27421" y="32827"/>
                      <a:pt x="27354" y="32793"/>
                    </a:cubicBezTo>
                    <a:cubicBezTo>
                      <a:pt x="27344" y="32784"/>
                      <a:pt x="27331" y="32780"/>
                      <a:pt x="27318" y="32780"/>
                    </a:cubicBezTo>
                    <a:cubicBezTo>
                      <a:pt x="27287" y="32780"/>
                      <a:pt x="27254" y="32803"/>
                      <a:pt x="27254" y="32827"/>
                    </a:cubicBezTo>
                    <a:cubicBezTo>
                      <a:pt x="27154" y="32960"/>
                      <a:pt x="27054" y="33127"/>
                      <a:pt x="26987" y="33260"/>
                    </a:cubicBezTo>
                    <a:cubicBezTo>
                      <a:pt x="26787" y="33294"/>
                      <a:pt x="26587" y="33360"/>
                      <a:pt x="26386" y="33394"/>
                    </a:cubicBezTo>
                    <a:cubicBezTo>
                      <a:pt x="26286" y="33427"/>
                      <a:pt x="26186" y="33427"/>
                      <a:pt x="26086" y="33461"/>
                    </a:cubicBezTo>
                    <a:cubicBezTo>
                      <a:pt x="26186" y="33294"/>
                      <a:pt x="26286" y="33127"/>
                      <a:pt x="26386" y="32994"/>
                    </a:cubicBezTo>
                    <a:cubicBezTo>
                      <a:pt x="26420" y="32927"/>
                      <a:pt x="26386" y="32860"/>
                      <a:pt x="26353" y="32827"/>
                    </a:cubicBezTo>
                    <a:cubicBezTo>
                      <a:pt x="26343" y="32817"/>
                      <a:pt x="26331" y="32813"/>
                      <a:pt x="26317" y="32813"/>
                    </a:cubicBezTo>
                    <a:cubicBezTo>
                      <a:pt x="26284" y="32813"/>
                      <a:pt x="26243" y="32837"/>
                      <a:pt x="26220" y="32860"/>
                    </a:cubicBezTo>
                    <a:cubicBezTo>
                      <a:pt x="26086" y="33060"/>
                      <a:pt x="25953" y="33227"/>
                      <a:pt x="25819" y="33427"/>
                    </a:cubicBezTo>
                    <a:cubicBezTo>
                      <a:pt x="25786" y="33427"/>
                      <a:pt x="25786" y="33461"/>
                      <a:pt x="25819" y="33494"/>
                    </a:cubicBezTo>
                    <a:cubicBezTo>
                      <a:pt x="25586" y="33527"/>
                      <a:pt x="25386" y="33561"/>
                      <a:pt x="25186" y="33594"/>
                    </a:cubicBezTo>
                    <a:cubicBezTo>
                      <a:pt x="25319" y="33461"/>
                      <a:pt x="25419" y="33294"/>
                      <a:pt x="25519" y="33127"/>
                    </a:cubicBezTo>
                    <a:cubicBezTo>
                      <a:pt x="25543" y="33080"/>
                      <a:pt x="25500" y="33033"/>
                      <a:pt x="25461" y="33033"/>
                    </a:cubicBezTo>
                    <a:cubicBezTo>
                      <a:pt x="25444" y="33033"/>
                      <a:pt x="25429" y="33041"/>
                      <a:pt x="25419" y="33060"/>
                    </a:cubicBezTo>
                    <a:cubicBezTo>
                      <a:pt x="25286" y="33294"/>
                      <a:pt x="25119" y="33461"/>
                      <a:pt x="24952" y="33627"/>
                    </a:cubicBezTo>
                    <a:cubicBezTo>
                      <a:pt x="24752" y="33661"/>
                      <a:pt x="24518" y="33694"/>
                      <a:pt x="24318" y="33727"/>
                    </a:cubicBezTo>
                    <a:cubicBezTo>
                      <a:pt x="24352" y="33694"/>
                      <a:pt x="24385" y="33661"/>
                      <a:pt x="24418" y="33627"/>
                    </a:cubicBezTo>
                    <a:cubicBezTo>
                      <a:pt x="24485" y="33527"/>
                      <a:pt x="24585" y="33394"/>
                      <a:pt x="24652" y="33294"/>
                    </a:cubicBezTo>
                    <a:cubicBezTo>
                      <a:pt x="24685" y="33227"/>
                      <a:pt x="24652" y="33194"/>
                      <a:pt x="24619" y="33160"/>
                    </a:cubicBezTo>
                    <a:cubicBezTo>
                      <a:pt x="24599" y="33151"/>
                      <a:pt x="24582" y="33147"/>
                      <a:pt x="24568" y="33147"/>
                    </a:cubicBezTo>
                    <a:cubicBezTo>
                      <a:pt x="24532" y="33147"/>
                      <a:pt x="24509" y="33170"/>
                      <a:pt x="24485" y="33194"/>
                    </a:cubicBezTo>
                    <a:cubicBezTo>
                      <a:pt x="24418" y="33294"/>
                      <a:pt x="24352" y="33394"/>
                      <a:pt x="24252" y="33494"/>
                    </a:cubicBezTo>
                    <a:cubicBezTo>
                      <a:pt x="24218" y="33527"/>
                      <a:pt x="24152" y="33594"/>
                      <a:pt x="24118" y="33627"/>
                    </a:cubicBezTo>
                    <a:cubicBezTo>
                      <a:pt x="24085" y="33661"/>
                      <a:pt x="24085" y="33661"/>
                      <a:pt x="24051" y="33694"/>
                    </a:cubicBezTo>
                    <a:cubicBezTo>
                      <a:pt x="24051" y="33694"/>
                      <a:pt x="24018" y="33694"/>
                      <a:pt x="24018" y="33727"/>
                    </a:cubicBezTo>
                    <a:lnTo>
                      <a:pt x="23985" y="33727"/>
                    </a:lnTo>
                    <a:cubicBezTo>
                      <a:pt x="23985" y="33761"/>
                      <a:pt x="23951" y="33761"/>
                      <a:pt x="23951" y="33794"/>
                    </a:cubicBezTo>
                    <a:cubicBezTo>
                      <a:pt x="23584" y="33827"/>
                      <a:pt x="23218" y="33894"/>
                      <a:pt x="22851" y="33928"/>
                    </a:cubicBezTo>
                    <a:cubicBezTo>
                      <a:pt x="22617" y="33961"/>
                      <a:pt x="22417" y="33994"/>
                      <a:pt x="22183" y="33994"/>
                    </a:cubicBezTo>
                    <a:cubicBezTo>
                      <a:pt x="22284" y="33861"/>
                      <a:pt x="22384" y="33727"/>
                      <a:pt x="22484" y="33627"/>
                    </a:cubicBezTo>
                    <a:cubicBezTo>
                      <a:pt x="22534" y="33552"/>
                      <a:pt x="22471" y="33458"/>
                      <a:pt x="22409" y="33458"/>
                    </a:cubicBezTo>
                    <a:cubicBezTo>
                      <a:pt x="22388" y="33458"/>
                      <a:pt x="22367" y="33469"/>
                      <a:pt x="22350" y="33494"/>
                    </a:cubicBezTo>
                    <a:cubicBezTo>
                      <a:pt x="22183" y="33661"/>
                      <a:pt x="22050" y="33861"/>
                      <a:pt x="21917" y="34028"/>
                    </a:cubicBezTo>
                    <a:cubicBezTo>
                      <a:pt x="21616" y="34094"/>
                      <a:pt x="21316" y="34128"/>
                      <a:pt x="21016" y="34161"/>
                    </a:cubicBezTo>
                    <a:cubicBezTo>
                      <a:pt x="21016" y="34128"/>
                      <a:pt x="21049" y="34094"/>
                      <a:pt x="21083" y="34094"/>
                    </a:cubicBezTo>
                    <a:cubicBezTo>
                      <a:pt x="21183" y="33928"/>
                      <a:pt x="21283" y="33794"/>
                      <a:pt x="21383" y="33661"/>
                    </a:cubicBezTo>
                    <a:cubicBezTo>
                      <a:pt x="21416" y="33627"/>
                      <a:pt x="21383" y="33561"/>
                      <a:pt x="21350" y="33527"/>
                    </a:cubicBezTo>
                    <a:cubicBezTo>
                      <a:pt x="21333" y="33511"/>
                      <a:pt x="21308" y="33502"/>
                      <a:pt x="21283" y="33502"/>
                    </a:cubicBezTo>
                    <a:cubicBezTo>
                      <a:pt x="21258" y="33502"/>
                      <a:pt x="21233" y="33511"/>
                      <a:pt x="21216" y="33527"/>
                    </a:cubicBezTo>
                    <a:cubicBezTo>
                      <a:pt x="21116" y="33661"/>
                      <a:pt x="21016" y="33827"/>
                      <a:pt x="20916" y="33961"/>
                    </a:cubicBezTo>
                    <a:cubicBezTo>
                      <a:pt x="20849" y="34028"/>
                      <a:pt x="20782" y="34094"/>
                      <a:pt x="20716" y="34194"/>
                    </a:cubicBezTo>
                    <a:cubicBezTo>
                      <a:pt x="20416" y="34228"/>
                      <a:pt x="20082" y="34261"/>
                      <a:pt x="19748" y="34294"/>
                    </a:cubicBezTo>
                    <a:lnTo>
                      <a:pt x="20015" y="33928"/>
                    </a:lnTo>
                    <a:cubicBezTo>
                      <a:pt x="20049" y="33894"/>
                      <a:pt x="20049" y="33827"/>
                      <a:pt x="20015" y="33827"/>
                    </a:cubicBezTo>
                    <a:cubicBezTo>
                      <a:pt x="19999" y="33811"/>
                      <a:pt x="19974" y="33802"/>
                      <a:pt x="19949" y="33802"/>
                    </a:cubicBezTo>
                    <a:cubicBezTo>
                      <a:pt x="19924" y="33802"/>
                      <a:pt x="19899" y="33811"/>
                      <a:pt x="19882" y="33827"/>
                    </a:cubicBezTo>
                    <a:cubicBezTo>
                      <a:pt x="19748" y="33994"/>
                      <a:pt x="19648" y="34161"/>
                      <a:pt x="19515" y="34328"/>
                    </a:cubicBezTo>
                    <a:lnTo>
                      <a:pt x="19248" y="34361"/>
                    </a:lnTo>
                    <a:cubicBezTo>
                      <a:pt x="18981" y="34361"/>
                      <a:pt x="18714" y="34395"/>
                      <a:pt x="18447" y="34428"/>
                    </a:cubicBezTo>
                    <a:cubicBezTo>
                      <a:pt x="18481" y="34361"/>
                      <a:pt x="18514" y="34294"/>
                      <a:pt x="18581" y="34261"/>
                    </a:cubicBezTo>
                    <a:cubicBezTo>
                      <a:pt x="18681" y="34094"/>
                      <a:pt x="18814" y="33961"/>
                      <a:pt x="18948" y="33794"/>
                    </a:cubicBezTo>
                    <a:cubicBezTo>
                      <a:pt x="18981" y="33761"/>
                      <a:pt x="18981" y="33727"/>
                      <a:pt x="18948" y="33694"/>
                    </a:cubicBezTo>
                    <a:cubicBezTo>
                      <a:pt x="18931" y="33677"/>
                      <a:pt x="18906" y="33669"/>
                      <a:pt x="18881" y="33669"/>
                    </a:cubicBezTo>
                    <a:cubicBezTo>
                      <a:pt x="18856" y="33669"/>
                      <a:pt x="18831" y="33677"/>
                      <a:pt x="18814" y="33694"/>
                    </a:cubicBezTo>
                    <a:lnTo>
                      <a:pt x="18414" y="34094"/>
                    </a:lnTo>
                    <a:cubicBezTo>
                      <a:pt x="18347" y="34194"/>
                      <a:pt x="18281" y="34261"/>
                      <a:pt x="18214" y="34328"/>
                    </a:cubicBezTo>
                    <a:cubicBezTo>
                      <a:pt x="18181" y="34361"/>
                      <a:pt x="18147" y="34395"/>
                      <a:pt x="18114" y="34428"/>
                    </a:cubicBezTo>
                    <a:lnTo>
                      <a:pt x="18081" y="34461"/>
                    </a:lnTo>
                    <a:cubicBezTo>
                      <a:pt x="17680" y="34495"/>
                      <a:pt x="17280" y="34528"/>
                      <a:pt x="16880" y="34561"/>
                    </a:cubicBezTo>
                    <a:cubicBezTo>
                      <a:pt x="17046" y="34294"/>
                      <a:pt x="17213" y="34061"/>
                      <a:pt x="17380" y="33794"/>
                    </a:cubicBezTo>
                    <a:cubicBezTo>
                      <a:pt x="17427" y="33747"/>
                      <a:pt x="17374" y="33700"/>
                      <a:pt x="17316" y="33700"/>
                    </a:cubicBezTo>
                    <a:cubicBezTo>
                      <a:pt x="17291" y="33700"/>
                      <a:pt x="17266" y="33708"/>
                      <a:pt x="17247" y="33727"/>
                    </a:cubicBezTo>
                    <a:cubicBezTo>
                      <a:pt x="17046" y="33994"/>
                      <a:pt x="16846" y="34294"/>
                      <a:pt x="16613" y="34561"/>
                    </a:cubicBezTo>
                    <a:cubicBezTo>
                      <a:pt x="16379" y="34595"/>
                      <a:pt x="16146" y="34595"/>
                      <a:pt x="15912" y="34628"/>
                    </a:cubicBezTo>
                    <a:cubicBezTo>
                      <a:pt x="16012" y="34461"/>
                      <a:pt x="16146" y="34294"/>
                      <a:pt x="16279" y="34128"/>
                    </a:cubicBezTo>
                    <a:cubicBezTo>
                      <a:pt x="16313" y="34094"/>
                      <a:pt x="16313" y="34061"/>
                      <a:pt x="16279" y="34028"/>
                    </a:cubicBezTo>
                    <a:cubicBezTo>
                      <a:pt x="16263" y="34011"/>
                      <a:pt x="16246" y="34003"/>
                      <a:pt x="16229" y="34003"/>
                    </a:cubicBezTo>
                    <a:cubicBezTo>
                      <a:pt x="16213" y="34003"/>
                      <a:pt x="16196" y="34011"/>
                      <a:pt x="16179" y="34028"/>
                    </a:cubicBezTo>
                    <a:cubicBezTo>
                      <a:pt x="16012" y="34228"/>
                      <a:pt x="15846" y="34428"/>
                      <a:pt x="15645" y="34628"/>
                    </a:cubicBezTo>
                    <a:cubicBezTo>
                      <a:pt x="15312" y="34661"/>
                      <a:pt x="14978" y="34695"/>
                      <a:pt x="14611" y="34695"/>
                    </a:cubicBezTo>
                    <a:lnTo>
                      <a:pt x="14678" y="34628"/>
                    </a:lnTo>
                    <a:cubicBezTo>
                      <a:pt x="14745" y="34528"/>
                      <a:pt x="14845" y="34461"/>
                      <a:pt x="14912" y="34361"/>
                    </a:cubicBezTo>
                    <a:cubicBezTo>
                      <a:pt x="15078" y="34194"/>
                      <a:pt x="15212" y="33994"/>
                      <a:pt x="15379" y="33827"/>
                    </a:cubicBezTo>
                    <a:cubicBezTo>
                      <a:pt x="15454" y="33752"/>
                      <a:pt x="15397" y="33659"/>
                      <a:pt x="15322" y="33659"/>
                    </a:cubicBezTo>
                    <a:cubicBezTo>
                      <a:pt x="15297" y="33659"/>
                      <a:pt x="15270" y="33669"/>
                      <a:pt x="15245" y="33694"/>
                    </a:cubicBezTo>
                    <a:cubicBezTo>
                      <a:pt x="15078" y="33861"/>
                      <a:pt x="14912" y="34028"/>
                      <a:pt x="14745" y="34194"/>
                    </a:cubicBezTo>
                    <a:cubicBezTo>
                      <a:pt x="14645" y="34294"/>
                      <a:pt x="14578" y="34395"/>
                      <a:pt x="14478" y="34461"/>
                    </a:cubicBezTo>
                    <a:cubicBezTo>
                      <a:pt x="14411" y="34561"/>
                      <a:pt x="14345" y="34628"/>
                      <a:pt x="14278" y="34728"/>
                    </a:cubicBezTo>
                    <a:cubicBezTo>
                      <a:pt x="13811" y="34728"/>
                      <a:pt x="13377" y="34761"/>
                      <a:pt x="12910" y="34795"/>
                    </a:cubicBezTo>
                    <a:cubicBezTo>
                      <a:pt x="13110" y="34595"/>
                      <a:pt x="13277" y="34395"/>
                      <a:pt x="13444" y="34194"/>
                    </a:cubicBezTo>
                    <a:cubicBezTo>
                      <a:pt x="13494" y="34119"/>
                      <a:pt x="13450" y="34026"/>
                      <a:pt x="13383" y="34026"/>
                    </a:cubicBezTo>
                    <a:cubicBezTo>
                      <a:pt x="13361" y="34026"/>
                      <a:pt x="13335" y="34036"/>
                      <a:pt x="13310" y="34061"/>
                    </a:cubicBezTo>
                    <a:lnTo>
                      <a:pt x="12643" y="34795"/>
                    </a:lnTo>
                    <a:lnTo>
                      <a:pt x="12010" y="34828"/>
                    </a:lnTo>
                    <a:lnTo>
                      <a:pt x="11709" y="34828"/>
                    </a:lnTo>
                    <a:cubicBezTo>
                      <a:pt x="11743" y="34795"/>
                      <a:pt x="11776" y="34761"/>
                      <a:pt x="11809" y="34695"/>
                    </a:cubicBezTo>
                    <a:cubicBezTo>
                      <a:pt x="11843" y="34661"/>
                      <a:pt x="11876" y="34595"/>
                      <a:pt x="11943" y="34561"/>
                    </a:cubicBezTo>
                    <a:cubicBezTo>
                      <a:pt x="12043" y="34428"/>
                      <a:pt x="12143" y="34328"/>
                      <a:pt x="12243" y="34228"/>
                    </a:cubicBezTo>
                    <a:cubicBezTo>
                      <a:pt x="12243" y="34194"/>
                      <a:pt x="12276" y="34128"/>
                      <a:pt x="12243" y="34094"/>
                    </a:cubicBezTo>
                    <a:lnTo>
                      <a:pt x="12110" y="34094"/>
                    </a:lnTo>
                    <a:cubicBezTo>
                      <a:pt x="12010" y="34228"/>
                      <a:pt x="11909" y="34328"/>
                      <a:pt x="11809" y="34428"/>
                    </a:cubicBezTo>
                    <a:cubicBezTo>
                      <a:pt x="11776" y="34461"/>
                      <a:pt x="11709" y="34528"/>
                      <a:pt x="11643" y="34595"/>
                    </a:cubicBezTo>
                    <a:cubicBezTo>
                      <a:pt x="11609" y="34628"/>
                      <a:pt x="11576" y="34695"/>
                      <a:pt x="11509" y="34728"/>
                    </a:cubicBezTo>
                    <a:cubicBezTo>
                      <a:pt x="11476" y="34761"/>
                      <a:pt x="11442" y="34795"/>
                      <a:pt x="11476" y="34828"/>
                    </a:cubicBezTo>
                    <a:cubicBezTo>
                      <a:pt x="11042" y="34862"/>
                      <a:pt x="10609" y="34862"/>
                      <a:pt x="10208" y="34862"/>
                    </a:cubicBezTo>
                    <a:cubicBezTo>
                      <a:pt x="10208" y="34862"/>
                      <a:pt x="10208" y="34828"/>
                      <a:pt x="10208" y="34828"/>
                    </a:cubicBezTo>
                    <a:cubicBezTo>
                      <a:pt x="10275" y="34728"/>
                      <a:pt x="10342" y="34628"/>
                      <a:pt x="10408" y="34528"/>
                    </a:cubicBezTo>
                    <a:cubicBezTo>
                      <a:pt x="10542" y="34361"/>
                      <a:pt x="10675" y="34161"/>
                      <a:pt x="10775" y="33961"/>
                    </a:cubicBezTo>
                    <a:cubicBezTo>
                      <a:pt x="10842" y="33872"/>
                      <a:pt x="10775" y="33813"/>
                      <a:pt x="10704" y="33813"/>
                    </a:cubicBezTo>
                    <a:cubicBezTo>
                      <a:pt x="10668" y="33813"/>
                      <a:pt x="10631" y="33827"/>
                      <a:pt x="10609" y="33861"/>
                    </a:cubicBezTo>
                    <a:cubicBezTo>
                      <a:pt x="10475" y="34028"/>
                      <a:pt x="10375" y="34228"/>
                      <a:pt x="10242" y="34428"/>
                    </a:cubicBezTo>
                    <a:lnTo>
                      <a:pt x="10041" y="34695"/>
                    </a:lnTo>
                    <a:cubicBezTo>
                      <a:pt x="10008" y="34761"/>
                      <a:pt x="9975" y="34828"/>
                      <a:pt x="9941" y="34862"/>
                    </a:cubicBezTo>
                    <a:lnTo>
                      <a:pt x="9474" y="34862"/>
                    </a:lnTo>
                    <a:cubicBezTo>
                      <a:pt x="9675" y="34661"/>
                      <a:pt x="9841" y="34428"/>
                      <a:pt x="10008" y="34194"/>
                    </a:cubicBezTo>
                    <a:cubicBezTo>
                      <a:pt x="10041" y="34161"/>
                      <a:pt x="10075" y="34094"/>
                      <a:pt x="10008" y="34061"/>
                    </a:cubicBezTo>
                    <a:cubicBezTo>
                      <a:pt x="9991" y="34044"/>
                      <a:pt x="9966" y="34036"/>
                      <a:pt x="9941" y="34036"/>
                    </a:cubicBezTo>
                    <a:cubicBezTo>
                      <a:pt x="9916" y="34036"/>
                      <a:pt x="9891" y="34044"/>
                      <a:pt x="9875" y="34061"/>
                    </a:cubicBezTo>
                    <a:cubicBezTo>
                      <a:pt x="9641" y="34328"/>
                      <a:pt x="9441" y="34595"/>
                      <a:pt x="9208" y="34828"/>
                    </a:cubicBezTo>
                    <a:cubicBezTo>
                      <a:pt x="9208" y="34862"/>
                      <a:pt x="9208" y="34862"/>
                      <a:pt x="9208" y="34862"/>
                    </a:cubicBezTo>
                    <a:lnTo>
                      <a:pt x="8574" y="34862"/>
                    </a:lnTo>
                    <a:cubicBezTo>
                      <a:pt x="8607" y="34828"/>
                      <a:pt x="8640" y="34795"/>
                      <a:pt x="8674" y="34761"/>
                    </a:cubicBezTo>
                    <a:cubicBezTo>
                      <a:pt x="8741" y="34661"/>
                      <a:pt x="8807" y="34561"/>
                      <a:pt x="8874" y="34495"/>
                    </a:cubicBezTo>
                    <a:cubicBezTo>
                      <a:pt x="9007" y="34294"/>
                      <a:pt x="9174" y="34094"/>
                      <a:pt x="9308" y="33928"/>
                    </a:cubicBezTo>
                    <a:cubicBezTo>
                      <a:pt x="9374" y="33861"/>
                      <a:pt x="9374" y="33794"/>
                      <a:pt x="9308" y="33761"/>
                    </a:cubicBezTo>
                    <a:cubicBezTo>
                      <a:pt x="9291" y="33744"/>
                      <a:pt x="9266" y="33736"/>
                      <a:pt x="9241" y="33736"/>
                    </a:cubicBezTo>
                    <a:cubicBezTo>
                      <a:pt x="9216" y="33736"/>
                      <a:pt x="9191" y="33744"/>
                      <a:pt x="9174" y="33761"/>
                    </a:cubicBezTo>
                    <a:cubicBezTo>
                      <a:pt x="9007" y="33961"/>
                      <a:pt x="8841" y="34128"/>
                      <a:pt x="8674" y="34328"/>
                    </a:cubicBezTo>
                    <a:cubicBezTo>
                      <a:pt x="8607" y="34428"/>
                      <a:pt x="8507" y="34495"/>
                      <a:pt x="8440" y="34595"/>
                    </a:cubicBezTo>
                    <a:cubicBezTo>
                      <a:pt x="8340" y="34695"/>
                      <a:pt x="8240" y="34761"/>
                      <a:pt x="8173" y="34862"/>
                    </a:cubicBezTo>
                    <a:lnTo>
                      <a:pt x="7273" y="34862"/>
                    </a:lnTo>
                    <a:cubicBezTo>
                      <a:pt x="7440" y="34628"/>
                      <a:pt x="7640" y="34361"/>
                      <a:pt x="7807" y="34128"/>
                    </a:cubicBezTo>
                    <a:cubicBezTo>
                      <a:pt x="7840" y="34094"/>
                      <a:pt x="7840" y="34061"/>
                      <a:pt x="7807" y="34028"/>
                    </a:cubicBezTo>
                    <a:cubicBezTo>
                      <a:pt x="7807" y="34011"/>
                      <a:pt x="7790" y="34003"/>
                      <a:pt x="7769" y="34003"/>
                    </a:cubicBezTo>
                    <a:cubicBezTo>
                      <a:pt x="7748" y="34003"/>
                      <a:pt x="7723" y="34011"/>
                      <a:pt x="7706" y="34028"/>
                    </a:cubicBezTo>
                    <a:cubicBezTo>
                      <a:pt x="7473" y="34294"/>
                      <a:pt x="7239" y="34561"/>
                      <a:pt x="7006" y="34828"/>
                    </a:cubicBezTo>
                    <a:cubicBezTo>
                      <a:pt x="6539" y="34795"/>
                      <a:pt x="6072" y="34761"/>
                      <a:pt x="5638" y="34661"/>
                    </a:cubicBezTo>
                    <a:cubicBezTo>
                      <a:pt x="5705" y="34561"/>
                      <a:pt x="5772" y="34461"/>
                      <a:pt x="5838" y="34395"/>
                    </a:cubicBezTo>
                    <a:cubicBezTo>
                      <a:pt x="5905" y="34261"/>
                      <a:pt x="5972" y="34161"/>
                      <a:pt x="6072" y="34061"/>
                    </a:cubicBezTo>
                    <a:cubicBezTo>
                      <a:pt x="6239" y="33861"/>
                      <a:pt x="6372" y="33627"/>
                      <a:pt x="6539" y="33427"/>
                    </a:cubicBezTo>
                    <a:cubicBezTo>
                      <a:pt x="6590" y="33376"/>
                      <a:pt x="6543" y="33305"/>
                      <a:pt x="6488" y="33305"/>
                    </a:cubicBezTo>
                    <a:cubicBezTo>
                      <a:pt x="6472" y="33305"/>
                      <a:pt x="6454" y="33312"/>
                      <a:pt x="6439" y="33327"/>
                    </a:cubicBezTo>
                    <a:cubicBezTo>
                      <a:pt x="6272" y="33527"/>
                      <a:pt x="6072" y="33727"/>
                      <a:pt x="5905" y="33928"/>
                    </a:cubicBezTo>
                    <a:cubicBezTo>
                      <a:pt x="5838" y="34028"/>
                      <a:pt x="5738" y="34128"/>
                      <a:pt x="5638" y="34228"/>
                    </a:cubicBezTo>
                    <a:cubicBezTo>
                      <a:pt x="5572" y="34328"/>
                      <a:pt x="5472" y="34428"/>
                      <a:pt x="5405" y="34561"/>
                    </a:cubicBezTo>
                    <a:cubicBezTo>
                      <a:pt x="5405" y="34561"/>
                      <a:pt x="5405" y="34595"/>
                      <a:pt x="5405" y="34595"/>
                    </a:cubicBezTo>
                    <a:cubicBezTo>
                      <a:pt x="5105" y="34495"/>
                      <a:pt x="4804" y="34395"/>
                      <a:pt x="4538" y="34294"/>
                    </a:cubicBezTo>
                    <a:cubicBezTo>
                      <a:pt x="4538" y="34261"/>
                      <a:pt x="4538" y="34261"/>
                      <a:pt x="4571" y="34261"/>
                    </a:cubicBezTo>
                    <a:cubicBezTo>
                      <a:pt x="4604" y="34228"/>
                      <a:pt x="4604" y="34194"/>
                      <a:pt x="4638" y="34128"/>
                    </a:cubicBezTo>
                    <a:cubicBezTo>
                      <a:pt x="4671" y="34061"/>
                      <a:pt x="4738" y="33994"/>
                      <a:pt x="4771" y="33928"/>
                    </a:cubicBezTo>
                    <a:cubicBezTo>
                      <a:pt x="4871" y="33794"/>
                      <a:pt x="4971" y="33661"/>
                      <a:pt x="5105" y="33527"/>
                    </a:cubicBezTo>
                    <a:cubicBezTo>
                      <a:pt x="5305" y="33260"/>
                      <a:pt x="5538" y="32994"/>
                      <a:pt x="5738" y="32727"/>
                    </a:cubicBezTo>
                    <a:cubicBezTo>
                      <a:pt x="5790" y="32675"/>
                      <a:pt x="5743" y="32605"/>
                      <a:pt x="5688" y="32605"/>
                    </a:cubicBezTo>
                    <a:cubicBezTo>
                      <a:pt x="5671" y="32605"/>
                      <a:pt x="5654" y="32611"/>
                      <a:pt x="5638" y="32627"/>
                    </a:cubicBezTo>
                    <a:cubicBezTo>
                      <a:pt x="5438" y="32860"/>
                      <a:pt x="5238" y="33060"/>
                      <a:pt x="5038" y="33294"/>
                    </a:cubicBezTo>
                    <a:cubicBezTo>
                      <a:pt x="4938" y="33427"/>
                      <a:pt x="4838" y="33527"/>
                      <a:pt x="4738" y="33627"/>
                    </a:cubicBezTo>
                    <a:cubicBezTo>
                      <a:pt x="4638" y="33727"/>
                      <a:pt x="4538" y="33861"/>
                      <a:pt x="4437" y="33961"/>
                    </a:cubicBezTo>
                    <a:cubicBezTo>
                      <a:pt x="4371" y="33961"/>
                      <a:pt x="4337" y="33994"/>
                      <a:pt x="4304" y="34028"/>
                    </a:cubicBezTo>
                    <a:cubicBezTo>
                      <a:pt x="4304" y="34061"/>
                      <a:pt x="4271" y="34094"/>
                      <a:pt x="4271" y="34128"/>
                    </a:cubicBezTo>
                    <a:cubicBezTo>
                      <a:pt x="3837" y="33894"/>
                      <a:pt x="3470" y="33594"/>
                      <a:pt x="3170" y="33227"/>
                    </a:cubicBezTo>
                    <a:cubicBezTo>
                      <a:pt x="3137" y="33160"/>
                      <a:pt x="3103" y="33094"/>
                      <a:pt x="3070" y="33060"/>
                    </a:cubicBezTo>
                    <a:cubicBezTo>
                      <a:pt x="3170" y="32893"/>
                      <a:pt x="3237" y="32760"/>
                      <a:pt x="3337" y="32593"/>
                    </a:cubicBezTo>
                    <a:cubicBezTo>
                      <a:pt x="3370" y="32560"/>
                      <a:pt x="3337" y="32493"/>
                      <a:pt x="3303" y="32460"/>
                    </a:cubicBezTo>
                    <a:cubicBezTo>
                      <a:pt x="3284" y="32450"/>
                      <a:pt x="3264" y="32446"/>
                      <a:pt x="3246" y="32446"/>
                    </a:cubicBezTo>
                    <a:cubicBezTo>
                      <a:pt x="3203" y="32446"/>
                      <a:pt x="3170" y="32470"/>
                      <a:pt x="3170" y="32493"/>
                    </a:cubicBezTo>
                    <a:cubicBezTo>
                      <a:pt x="3070" y="32593"/>
                      <a:pt x="3003" y="32727"/>
                      <a:pt x="2936" y="32860"/>
                    </a:cubicBezTo>
                    <a:cubicBezTo>
                      <a:pt x="2870" y="32693"/>
                      <a:pt x="2803" y="32560"/>
                      <a:pt x="2736" y="32426"/>
                    </a:cubicBezTo>
                    <a:cubicBezTo>
                      <a:pt x="2803" y="32360"/>
                      <a:pt x="2836" y="32293"/>
                      <a:pt x="2870" y="32260"/>
                    </a:cubicBezTo>
                    <a:cubicBezTo>
                      <a:pt x="2903" y="32193"/>
                      <a:pt x="2936" y="32160"/>
                      <a:pt x="2970" y="32093"/>
                    </a:cubicBezTo>
                    <a:cubicBezTo>
                      <a:pt x="3070" y="31993"/>
                      <a:pt x="3137" y="31893"/>
                      <a:pt x="3203" y="31793"/>
                    </a:cubicBezTo>
                    <a:cubicBezTo>
                      <a:pt x="3337" y="31593"/>
                      <a:pt x="3503" y="31392"/>
                      <a:pt x="3670" y="31192"/>
                    </a:cubicBezTo>
                    <a:cubicBezTo>
                      <a:pt x="3720" y="31143"/>
                      <a:pt x="3640" y="31056"/>
                      <a:pt x="3569" y="31056"/>
                    </a:cubicBezTo>
                    <a:cubicBezTo>
                      <a:pt x="3544" y="31056"/>
                      <a:pt x="3521" y="31066"/>
                      <a:pt x="3503" y="31092"/>
                    </a:cubicBezTo>
                    <a:lnTo>
                      <a:pt x="3036" y="31659"/>
                    </a:lnTo>
                    <a:cubicBezTo>
                      <a:pt x="2936" y="31759"/>
                      <a:pt x="2870" y="31859"/>
                      <a:pt x="2803" y="31959"/>
                    </a:cubicBezTo>
                    <a:cubicBezTo>
                      <a:pt x="2736" y="31993"/>
                      <a:pt x="2703" y="32060"/>
                      <a:pt x="2670" y="32093"/>
                    </a:cubicBezTo>
                    <a:cubicBezTo>
                      <a:pt x="2670" y="32126"/>
                      <a:pt x="2636" y="32160"/>
                      <a:pt x="2603" y="32160"/>
                    </a:cubicBezTo>
                    <a:cubicBezTo>
                      <a:pt x="2569" y="32026"/>
                      <a:pt x="2536" y="31926"/>
                      <a:pt x="2469" y="31793"/>
                    </a:cubicBezTo>
                    <a:cubicBezTo>
                      <a:pt x="2636" y="31593"/>
                      <a:pt x="2770" y="31426"/>
                      <a:pt x="2936" y="31226"/>
                    </a:cubicBezTo>
                    <a:lnTo>
                      <a:pt x="3470" y="30525"/>
                    </a:lnTo>
                    <a:cubicBezTo>
                      <a:pt x="3496" y="30474"/>
                      <a:pt x="3462" y="30403"/>
                      <a:pt x="3415" y="30403"/>
                    </a:cubicBezTo>
                    <a:cubicBezTo>
                      <a:pt x="3401" y="30403"/>
                      <a:pt x="3386" y="30410"/>
                      <a:pt x="3370" y="30425"/>
                    </a:cubicBezTo>
                    <a:cubicBezTo>
                      <a:pt x="3170" y="30659"/>
                      <a:pt x="2970" y="30859"/>
                      <a:pt x="2803" y="31092"/>
                    </a:cubicBezTo>
                    <a:cubicBezTo>
                      <a:pt x="2670" y="31226"/>
                      <a:pt x="2536" y="31359"/>
                      <a:pt x="2403" y="31492"/>
                    </a:cubicBezTo>
                    <a:cubicBezTo>
                      <a:pt x="2369" y="31326"/>
                      <a:pt x="2303" y="31159"/>
                      <a:pt x="2269" y="30992"/>
                    </a:cubicBezTo>
                    <a:cubicBezTo>
                      <a:pt x="2336" y="30892"/>
                      <a:pt x="2369" y="30792"/>
                      <a:pt x="2436" y="30725"/>
                    </a:cubicBezTo>
                    <a:cubicBezTo>
                      <a:pt x="2503" y="30592"/>
                      <a:pt x="2569" y="30492"/>
                      <a:pt x="2636" y="30392"/>
                    </a:cubicBezTo>
                    <a:cubicBezTo>
                      <a:pt x="2803" y="30192"/>
                      <a:pt x="3003" y="29991"/>
                      <a:pt x="3203" y="29791"/>
                    </a:cubicBezTo>
                    <a:cubicBezTo>
                      <a:pt x="3232" y="29763"/>
                      <a:pt x="3187" y="29684"/>
                      <a:pt x="3152" y="29684"/>
                    </a:cubicBezTo>
                    <a:cubicBezTo>
                      <a:pt x="3147" y="29684"/>
                      <a:pt x="3141" y="29687"/>
                      <a:pt x="3137" y="29691"/>
                    </a:cubicBezTo>
                    <a:cubicBezTo>
                      <a:pt x="2903" y="29891"/>
                      <a:pt x="2703" y="30058"/>
                      <a:pt x="2503" y="30292"/>
                    </a:cubicBezTo>
                    <a:cubicBezTo>
                      <a:pt x="2403" y="30392"/>
                      <a:pt x="2303" y="30492"/>
                      <a:pt x="2203" y="30625"/>
                    </a:cubicBezTo>
                    <a:cubicBezTo>
                      <a:pt x="2203" y="30625"/>
                      <a:pt x="2203" y="30592"/>
                      <a:pt x="2203" y="30592"/>
                    </a:cubicBezTo>
                    <a:cubicBezTo>
                      <a:pt x="2203" y="30458"/>
                      <a:pt x="2169" y="30292"/>
                      <a:pt x="2136" y="30158"/>
                    </a:cubicBezTo>
                    <a:cubicBezTo>
                      <a:pt x="2203" y="30091"/>
                      <a:pt x="2236" y="30058"/>
                      <a:pt x="2269" y="29991"/>
                    </a:cubicBezTo>
                    <a:lnTo>
                      <a:pt x="2536" y="29691"/>
                    </a:lnTo>
                    <a:cubicBezTo>
                      <a:pt x="2703" y="29491"/>
                      <a:pt x="2870" y="29291"/>
                      <a:pt x="3036" y="29091"/>
                    </a:cubicBezTo>
                    <a:cubicBezTo>
                      <a:pt x="3114" y="29013"/>
                      <a:pt x="3051" y="28936"/>
                      <a:pt x="2988" y="28936"/>
                    </a:cubicBezTo>
                    <a:cubicBezTo>
                      <a:pt x="2970" y="28936"/>
                      <a:pt x="2951" y="28942"/>
                      <a:pt x="2936" y="28957"/>
                    </a:cubicBezTo>
                    <a:cubicBezTo>
                      <a:pt x="2736" y="29157"/>
                      <a:pt x="2536" y="29358"/>
                      <a:pt x="2336" y="29524"/>
                    </a:cubicBezTo>
                    <a:cubicBezTo>
                      <a:pt x="2269" y="29624"/>
                      <a:pt x="2169" y="29725"/>
                      <a:pt x="2102" y="29791"/>
                    </a:cubicBezTo>
                    <a:cubicBezTo>
                      <a:pt x="2069" y="29591"/>
                      <a:pt x="2036" y="29424"/>
                      <a:pt x="2036" y="29224"/>
                    </a:cubicBezTo>
                    <a:cubicBezTo>
                      <a:pt x="2303" y="28924"/>
                      <a:pt x="2603" y="28590"/>
                      <a:pt x="2870" y="28290"/>
                    </a:cubicBezTo>
                    <a:cubicBezTo>
                      <a:pt x="2903" y="28223"/>
                      <a:pt x="2903" y="28157"/>
                      <a:pt x="2870" y="28123"/>
                    </a:cubicBezTo>
                    <a:cubicBezTo>
                      <a:pt x="2853" y="28107"/>
                      <a:pt x="2820" y="28098"/>
                      <a:pt x="2786" y="28098"/>
                    </a:cubicBezTo>
                    <a:cubicBezTo>
                      <a:pt x="2753" y="28098"/>
                      <a:pt x="2720" y="28107"/>
                      <a:pt x="2703" y="28123"/>
                    </a:cubicBezTo>
                    <a:cubicBezTo>
                      <a:pt x="2469" y="28390"/>
                      <a:pt x="2236" y="28657"/>
                      <a:pt x="1969" y="28891"/>
                    </a:cubicBezTo>
                    <a:cubicBezTo>
                      <a:pt x="1969" y="28757"/>
                      <a:pt x="1936" y="28590"/>
                      <a:pt x="1936" y="28457"/>
                    </a:cubicBezTo>
                    <a:cubicBezTo>
                      <a:pt x="2036" y="28390"/>
                      <a:pt x="2102" y="28257"/>
                      <a:pt x="2203" y="28157"/>
                    </a:cubicBezTo>
                    <a:cubicBezTo>
                      <a:pt x="2269" y="28023"/>
                      <a:pt x="2369" y="27923"/>
                      <a:pt x="2503" y="27790"/>
                    </a:cubicBezTo>
                    <a:cubicBezTo>
                      <a:pt x="2703" y="27556"/>
                      <a:pt x="2903" y="27323"/>
                      <a:pt x="3137" y="27089"/>
                    </a:cubicBezTo>
                    <a:cubicBezTo>
                      <a:pt x="3187" y="27014"/>
                      <a:pt x="3124" y="26920"/>
                      <a:pt x="3047" y="26920"/>
                    </a:cubicBezTo>
                    <a:cubicBezTo>
                      <a:pt x="3022" y="26920"/>
                      <a:pt x="2995" y="26931"/>
                      <a:pt x="2970" y="26956"/>
                    </a:cubicBezTo>
                    <a:cubicBezTo>
                      <a:pt x="2770" y="27156"/>
                      <a:pt x="2536" y="27390"/>
                      <a:pt x="2303" y="27623"/>
                    </a:cubicBezTo>
                    <a:cubicBezTo>
                      <a:pt x="2203" y="27723"/>
                      <a:pt x="2102" y="27857"/>
                      <a:pt x="1969" y="27957"/>
                    </a:cubicBezTo>
                    <a:cubicBezTo>
                      <a:pt x="1936" y="27990"/>
                      <a:pt x="1902" y="28023"/>
                      <a:pt x="1869" y="28023"/>
                    </a:cubicBezTo>
                    <a:cubicBezTo>
                      <a:pt x="1869" y="27790"/>
                      <a:pt x="1836" y="27556"/>
                      <a:pt x="1802" y="27323"/>
                    </a:cubicBezTo>
                    <a:cubicBezTo>
                      <a:pt x="1802" y="27289"/>
                      <a:pt x="1836" y="27289"/>
                      <a:pt x="1836" y="27289"/>
                    </a:cubicBezTo>
                    <a:cubicBezTo>
                      <a:pt x="1869" y="27223"/>
                      <a:pt x="1902" y="27189"/>
                      <a:pt x="1969" y="27156"/>
                    </a:cubicBezTo>
                    <a:cubicBezTo>
                      <a:pt x="2036" y="27056"/>
                      <a:pt x="2102" y="26956"/>
                      <a:pt x="2203" y="26889"/>
                    </a:cubicBezTo>
                    <a:cubicBezTo>
                      <a:pt x="2369" y="26689"/>
                      <a:pt x="2503" y="26522"/>
                      <a:pt x="2670" y="26322"/>
                    </a:cubicBezTo>
                    <a:cubicBezTo>
                      <a:pt x="2703" y="26289"/>
                      <a:pt x="2736" y="26189"/>
                      <a:pt x="2670" y="26155"/>
                    </a:cubicBezTo>
                    <a:cubicBezTo>
                      <a:pt x="2653" y="26122"/>
                      <a:pt x="2620" y="26105"/>
                      <a:pt x="2586" y="26105"/>
                    </a:cubicBezTo>
                    <a:cubicBezTo>
                      <a:pt x="2553" y="26105"/>
                      <a:pt x="2519" y="26122"/>
                      <a:pt x="2503" y="26155"/>
                    </a:cubicBezTo>
                    <a:cubicBezTo>
                      <a:pt x="2336" y="26322"/>
                      <a:pt x="2169" y="26522"/>
                      <a:pt x="2002" y="26689"/>
                    </a:cubicBezTo>
                    <a:cubicBezTo>
                      <a:pt x="1936" y="26789"/>
                      <a:pt x="1836" y="26856"/>
                      <a:pt x="1769" y="26956"/>
                    </a:cubicBezTo>
                    <a:cubicBezTo>
                      <a:pt x="1736" y="26789"/>
                      <a:pt x="1736" y="26622"/>
                      <a:pt x="1702" y="26456"/>
                    </a:cubicBezTo>
                    <a:cubicBezTo>
                      <a:pt x="1736" y="26422"/>
                      <a:pt x="1769" y="26422"/>
                      <a:pt x="1769" y="26389"/>
                    </a:cubicBezTo>
                    <a:lnTo>
                      <a:pt x="2036" y="26155"/>
                    </a:lnTo>
                    <a:cubicBezTo>
                      <a:pt x="2169" y="26022"/>
                      <a:pt x="2336" y="25855"/>
                      <a:pt x="2503" y="25688"/>
                    </a:cubicBezTo>
                    <a:cubicBezTo>
                      <a:pt x="2552" y="25639"/>
                      <a:pt x="2510" y="25552"/>
                      <a:pt x="2444" y="25552"/>
                    </a:cubicBezTo>
                    <a:cubicBezTo>
                      <a:pt x="2421" y="25552"/>
                      <a:pt x="2395" y="25563"/>
                      <a:pt x="2369" y="25588"/>
                    </a:cubicBezTo>
                    <a:cubicBezTo>
                      <a:pt x="2203" y="25722"/>
                      <a:pt x="2036" y="25855"/>
                      <a:pt x="1869" y="25989"/>
                    </a:cubicBezTo>
                    <a:cubicBezTo>
                      <a:pt x="1802" y="26022"/>
                      <a:pt x="1736" y="26089"/>
                      <a:pt x="1669" y="26122"/>
                    </a:cubicBezTo>
                    <a:cubicBezTo>
                      <a:pt x="1669" y="25989"/>
                      <a:pt x="1635" y="25855"/>
                      <a:pt x="1635" y="25722"/>
                    </a:cubicBezTo>
                    <a:lnTo>
                      <a:pt x="1669" y="25688"/>
                    </a:lnTo>
                    <a:cubicBezTo>
                      <a:pt x="1702" y="25622"/>
                      <a:pt x="1736" y="25588"/>
                      <a:pt x="1769" y="25522"/>
                    </a:cubicBezTo>
                    <a:cubicBezTo>
                      <a:pt x="1869" y="25455"/>
                      <a:pt x="1936" y="25355"/>
                      <a:pt x="2036" y="25255"/>
                    </a:cubicBezTo>
                    <a:cubicBezTo>
                      <a:pt x="2169" y="25088"/>
                      <a:pt x="2369" y="24888"/>
                      <a:pt x="2503" y="24688"/>
                    </a:cubicBezTo>
                    <a:cubicBezTo>
                      <a:pt x="2536" y="24654"/>
                      <a:pt x="2503" y="24588"/>
                      <a:pt x="2469" y="24554"/>
                    </a:cubicBezTo>
                    <a:cubicBezTo>
                      <a:pt x="2460" y="24544"/>
                      <a:pt x="2450" y="24540"/>
                      <a:pt x="2440" y="24540"/>
                    </a:cubicBezTo>
                    <a:cubicBezTo>
                      <a:pt x="2417" y="24540"/>
                      <a:pt x="2393" y="24564"/>
                      <a:pt x="2369" y="24588"/>
                    </a:cubicBezTo>
                    <a:cubicBezTo>
                      <a:pt x="2169" y="24754"/>
                      <a:pt x="2002" y="24921"/>
                      <a:pt x="1836" y="25088"/>
                    </a:cubicBezTo>
                    <a:cubicBezTo>
                      <a:pt x="1736" y="25188"/>
                      <a:pt x="1669" y="25255"/>
                      <a:pt x="1569" y="25321"/>
                    </a:cubicBezTo>
                    <a:cubicBezTo>
                      <a:pt x="1535" y="25055"/>
                      <a:pt x="1502" y="24754"/>
                      <a:pt x="1502" y="24454"/>
                    </a:cubicBezTo>
                    <a:cubicBezTo>
                      <a:pt x="1736" y="24154"/>
                      <a:pt x="1969" y="23854"/>
                      <a:pt x="2236" y="23587"/>
                    </a:cubicBezTo>
                    <a:cubicBezTo>
                      <a:pt x="2288" y="23509"/>
                      <a:pt x="2239" y="23432"/>
                      <a:pt x="2168" y="23432"/>
                    </a:cubicBezTo>
                    <a:cubicBezTo>
                      <a:pt x="2148" y="23432"/>
                      <a:pt x="2125" y="23438"/>
                      <a:pt x="2102" y="23453"/>
                    </a:cubicBezTo>
                    <a:cubicBezTo>
                      <a:pt x="1902" y="23687"/>
                      <a:pt x="1669" y="23920"/>
                      <a:pt x="1435" y="24121"/>
                    </a:cubicBezTo>
                    <a:lnTo>
                      <a:pt x="1402" y="23654"/>
                    </a:lnTo>
                    <a:cubicBezTo>
                      <a:pt x="1402" y="23620"/>
                      <a:pt x="1402" y="23587"/>
                      <a:pt x="1402" y="23553"/>
                    </a:cubicBezTo>
                    <a:cubicBezTo>
                      <a:pt x="1402" y="23520"/>
                      <a:pt x="1402" y="23487"/>
                      <a:pt x="1435" y="23453"/>
                    </a:cubicBezTo>
                    <a:lnTo>
                      <a:pt x="1469" y="23453"/>
                    </a:lnTo>
                    <a:cubicBezTo>
                      <a:pt x="1469" y="23420"/>
                      <a:pt x="1469" y="23420"/>
                      <a:pt x="1502" y="23387"/>
                    </a:cubicBezTo>
                    <a:cubicBezTo>
                      <a:pt x="1535" y="23320"/>
                      <a:pt x="1602" y="23253"/>
                      <a:pt x="1669" y="23220"/>
                    </a:cubicBezTo>
                    <a:cubicBezTo>
                      <a:pt x="1669" y="23187"/>
                      <a:pt x="1702" y="23187"/>
                      <a:pt x="1702" y="23153"/>
                    </a:cubicBezTo>
                    <a:lnTo>
                      <a:pt x="1736" y="23153"/>
                    </a:lnTo>
                    <a:cubicBezTo>
                      <a:pt x="1769" y="23120"/>
                      <a:pt x="1802" y="23086"/>
                      <a:pt x="1869" y="23053"/>
                    </a:cubicBezTo>
                    <a:cubicBezTo>
                      <a:pt x="1936" y="23020"/>
                      <a:pt x="2002" y="22986"/>
                      <a:pt x="2069" y="22953"/>
                    </a:cubicBezTo>
                    <a:cubicBezTo>
                      <a:pt x="2136" y="22920"/>
                      <a:pt x="2136" y="22820"/>
                      <a:pt x="2136" y="22753"/>
                    </a:cubicBezTo>
                    <a:cubicBezTo>
                      <a:pt x="2116" y="22714"/>
                      <a:pt x="2074" y="22698"/>
                      <a:pt x="2029" y="22698"/>
                    </a:cubicBezTo>
                    <a:cubicBezTo>
                      <a:pt x="1997" y="22698"/>
                      <a:pt x="1963" y="22706"/>
                      <a:pt x="1936" y="22720"/>
                    </a:cubicBezTo>
                    <a:cubicBezTo>
                      <a:pt x="1736" y="22820"/>
                      <a:pt x="1535" y="22953"/>
                      <a:pt x="1335" y="23120"/>
                    </a:cubicBezTo>
                    <a:cubicBezTo>
                      <a:pt x="1335" y="22920"/>
                      <a:pt x="1302" y="22720"/>
                      <a:pt x="1269" y="22486"/>
                    </a:cubicBezTo>
                    <a:cubicBezTo>
                      <a:pt x="1335" y="22453"/>
                      <a:pt x="1369" y="22386"/>
                      <a:pt x="1435" y="22353"/>
                    </a:cubicBezTo>
                    <a:cubicBezTo>
                      <a:pt x="1535" y="22253"/>
                      <a:pt x="1602" y="22186"/>
                      <a:pt x="1702" y="22119"/>
                    </a:cubicBezTo>
                    <a:cubicBezTo>
                      <a:pt x="1869" y="21952"/>
                      <a:pt x="2069" y="21819"/>
                      <a:pt x="2236" y="21652"/>
                    </a:cubicBezTo>
                    <a:cubicBezTo>
                      <a:pt x="2317" y="21598"/>
                      <a:pt x="2245" y="21458"/>
                      <a:pt x="2162" y="21458"/>
                    </a:cubicBezTo>
                    <a:cubicBezTo>
                      <a:pt x="2143" y="21458"/>
                      <a:pt x="2122" y="21466"/>
                      <a:pt x="2102" y="21485"/>
                    </a:cubicBezTo>
                    <a:cubicBezTo>
                      <a:pt x="1902" y="21619"/>
                      <a:pt x="1736" y="21752"/>
                      <a:pt x="1535" y="21919"/>
                    </a:cubicBezTo>
                    <a:cubicBezTo>
                      <a:pt x="1435" y="21986"/>
                      <a:pt x="1335" y="22052"/>
                      <a:pt x="1235" y="22119"/>
                    </a:cubicBezTo>
                    <a:cubicBezTo>
                      <a:pt x="1202" y="21852"/>
                      <a:pt x="1202" y="21552"/>
                      <a:pt x="1168" y="21285"/>
                    </a:cubicBezTo>
                    <a:cubicBezTo>
                      <a:pt x="1202" y="21285"/>
                      <a:pt x="1202" y="21252"/>
                      <a:pt x="1235" y="21218"/>
                    </a:cubicBezTo>
                    <a:cubicBezTo>
                      <a:pt x="1335" y="21152"/>
                      <a:pt x="1435" y="21052"/>
                      <a:pt x="1535" y="20985"/>
                    </a:cubicBezTo>
                    <a:cubicBezTo>
                      <a:pt x="1702" y="20785"/>
                      <a:pt x="1902" y="20618"/>
                      <a:pt x="2102" y="20451"/>
                    </a:cubicBezTo>
                    <a:cubicBezTo>
                      <a:pt x="2181" y="20346"/>
                      <a:pt x="2095" y="20221"/>
                      <a:pt x="2005" y="20221"/>
                    </a:cubicBezTo>
                    <a:cubicBezTo>
                      <a:pt x="1981" y="20221"/>
                      <a:pt x="1957" y="20230"/>
                      <a:pt x="1936" y="20251"/>
                    </a:cubicBezTo>
                    <a:cubicBezTo>
                      <a:pt x="1736" y="20451"/>
                      <a:pt x="1535" y="20618"/>
                      <a:pt x="1335" y="20751"/>
                    </a:cubicBezTo>
                    <a:cubicBezTo>
                      <a:pt x="1269" y="20818"/>
                      <a:pt x="1202" y="20885"/>
                      <a:pt x="1135" y="20918"/>
                    </a:cubicBezTo>
                    <a:cubicBezTo>
                      <a:pt x="1102" y="20751"/>
                      <a:pt x="1102" y="20618"/>
                      <a:pt x="1102" y="20451"/>
                    </a:cubicBezTo>
                    <a:cubicBezTo>
                      <a:pt x="1135" y="20418"/>
                      <a:pt x="1135" y="20385"/>
                      <a:pt x="1168" y="20351"/>
                    </a:cubicBezTo>
                    <a:cubicBezTo>
                      <a:pt x="1269" y="20218"/>
                      <a:pt x="1369" y="20118"/>
                      <a:pt x="1502" y="20018"/>
                    </a:cubicBezTo>
                    <a:cubicBezTo>
                      <a:pt x="1702" y="19784"/>
                      <a:pt x="1902" y="19584"/>
                      <a:pt x="2136" y="19384"/>
                    </a:cubicBezTo>
                    <a:cubicBezTo>
                      <a:pt x="2169" y="19350"/>
                      <a:pt x="2169" y="19250"/>
                      <a:pt x="2136" y="19217"/>
                    </a:cubicBezTo>
                    <a:cubicBezTo>
                      <a:pt x="2102" y="19200"/>
                      <a:pt x="2069" y="19192"/>
                      <a:pt x="2040" y="19192"/>
                    </a:cubicBezTo>
                    <a:cubicBezTo>
                      <a:pt x="2011" y="19192"/>
                      <a:pt x="1986" y="19200"/>
                      <a:pt x="1969" y="19217"/>
                    </a:cubicBezTo>
                    <a:cubicBezTo>
                      <a:pt x="1736" y="19417"/>
                      <a:pt x="1502" y="19617"/>
                      <a:pt x="1269" y="19784"/>
                    </a:cubicBezTo>
                    <a:lnTo>
                      <a:pt x="1035" y="19984"/>
                    </a:lnTo>
                    <a:cubicBezTo>
                      <a:pt x="1002" y="19717"/>
                      <a:pt x="1002" y="19451"/>
                      <a:pt x="968" y="19184"/>
                    </a:cubicBezTo>
                    <a:cubicBezTo>
                      <a:pt x="1035" y="19117"/>
                      <a:pt x="1102" y="19084"/>
                      <a:pt x="1168" y="19017"/>
                    </a:cubicBezTo>
                    <a:cubicBezTo>
                      <a:pt x="1269" y="18950"/>
                      <a:pt x="1369" y="18850"/>
                      <a:pt x="1469" y="18750"/>
                    </a:cubicBezTo>
                    <a:cubicBezTo>
                      <a:pt x="1669" y="18550"/>
                      <a:pt x="1902" y="18350"/>
                      <a:pt x="2102" y="18150"/>
                    </a:cubicBezTo>
                    <a:cubicBezTo>
                      <a:pt x="2181" y="18071"/>
                      <a:pt x="2096" y="17952"/>
                      <a:pt x="2007" y="17952"/>
                    </a:cubicBezTo>
                    <a:cubicBezTo>
                      <a:pt x="1982" y="17952"/>
                      <a:pt x="1957" y="17961"/>
                      <a:pt x="1936" y="17983"/>
                    </a:cubicBezTo>
                    <a:cubicBezTo>
                      <a:pt x="1736" y="18183"/>
                      <a:pt x="1502" y="18350"/>
                      <a:pt x="1302" y="18517"/>
                    </a:cubicBezTo>
                    <a:lnTo>
                      <a:pt x="935" y="18783"/>
                    </a:lnTo>
                    <a:cubicBezTo>
                      <a:pt x="935" y="18617"/>
                      <a:pt x="935" y="18416"/>
                      <a:pt x="902" y="18250"/>
                    </a:cubicBezTo>
                    <a:cubicBezTo>
                      <a:pt x="1068" y="18083"/>
                      <a:pt x="1202" y="17916"/>
                      <a:pt x="1369" y="17783"/>
                    </a:cubicBezTo>
                    <a:cubicBezTo>
                      <a:pt x="1569" y="17583"/>
                      <a:pt x="1802" y="17416"/>
                      <a:pt x="2069" y="17282"/>
                    </a:cubicBezTo>
                    <a:cubicBezTo>
                      <a:pt x="2155" y="17225"/>
                      <a:pt x="2093" y="17069"/>
                      <a:pt x="1989" y="17069"/>
                    </a:cubicBezTo>
                    <a:cubicBezTo>
                      <a:pt x="1972" y="17069"/>
                      <a:pt x="1954" y="17073"/>
                      <a:pt x="1936" y="17082"/>
                    </a:cubicBezTo>
                    <a:cubicBezTo>
                      <a:pt x="1669" y="17216"/>
                      <a:pt x="1435" y="17382"/>
                      <a:pt x="1202" y="17549"/>
                    </a:cubicBezTo>
                    <a:cubicBezTo>
                      <a:pt x="1102" y="17616"/>
                      <a:pt x="968" y="17716"/>
                      <a:pt x="868" y="17816"/>
                    </a:cubicBezTo>
                    <a:lnTo>
                      <a:pt x="868" y="17382"/>
                    </a:lnTo>
                    <a:cubicBezTo>
                      <a:pt x="902" y="17316"/>
                      <a:pt x="935" y="17282"/>
                      <a:pt x="968" y="17249"/>
                    </a:cubicBezTo>
                    <a:cubicBezTo>
                      <a:pt x="1102" y="17115"/>
                      <a:pt x="1202" y="16982"/>
                      <a:pt x="1335" y="16882"/>
                    </a:cubicBezTo>
                    <a:cubicBezTo>
                      <a:pt x="1602" y="16615"/>
                      <a:pt x="1836" y="16382"/>
                      <a:pt x="2136" y="16181"/>
                    </a:cubicBezTo>
                    <a:cubicBezTo>
                      <a:pt x="2163" y="16127"/>
                      <a:pt x="2124" y="16073"/>
                      <a:pt x="2072" y="16073"/>
                    </a:cubicBezTo>
                    <a:cubicBezTo>
                      <a:pt x="2060" y="16073"/>
                      <a:pt x="2048" y="16075"/>
                      <a:pt x="2036" y="16081"/>
                    </a:cubicBezTo>
                    <a:cubicBezTo>
                      <a:pt x="1769" y="16282"/>
                      <a:pt x="1469" y="16482"/>
                      <a:pt x="1202" y="16715"/>
                    </a:cubicBezTo>
                    <a:cubicBezTo>
                      <a:pt x="1102" y="16815"/>
                      <a:pt x="968" y="16949"/>
                      <a:pt x="835" y="17049"/>
                    </a:cubicBezTo>
                    <a:cubicBezTo>
                      <a:pt x="835" y="16815"/>
                      <a:pt x="802" y="16582"/>
                      <a:pt x="802" y="16348"/>
                    </a:cubicBezTo>
                    <a:cubicBezTo>
                      <a:pt x="835" y="16315"/>
                      <a:pt x="902" y="16248"/>
                      <a:pt x="935" y="16215"/>
                    </a:cubicBezTo>
                    <a:cubicBezTo>
                      <a:pt x="1068" y="16048"/>
                      <a:pt x="1202" y="15915"/>
                      <a:pt x="1335" y="15781"/>
                    </a:cubicBezTo>
                    <a:cubicBezTo>
                      <a:pt x="1602" y="15481"/>
                      <a:pt x="1869" y="15181"/>
                      <a:pt x="2136" y="14881"/>
                    </a:cubicBezTo>
                    <a:cubicBezTo>
                      <a:pt x="2217" y="14799"/>
                      <a:pt x="2122" y="14696"/>
                      <a:pt x="2030" y="14696"/>
                    </a:cubicBezTo>
                    <a:cubicBezTo>
                      <a:pt x="2009" y="14696"/>
                      <a:pt x="1988" y="14701"/>
                      <a:pt x="1969" y="14714"/>
                    </a:cubicBezTo>
                    <a:cubicBezTo>
                      <a:pt x="1702" y="15014"/>
                      <a:pt x="1402" y="15281"/>
                      <a:pt x="1102" y="15548"/>
                    </a:cubicBezTo>
                    <a:cubicBezTo>
                      <a:pt x="1002" y="15648"/>
                      <a:pt x="868" y="15748"/>
                      <a:pt x="768" y="15848"/>
                    </a:cubicBezTo>
                    <a:cubicBezTo>
                      <a:pt x="735" y="15448"/>
                      <a:pt x="735" y="15047"/>
                      <a:pt x="735" y="14647"/>
                    </a:cubicBezTo>
                    <a:cubicBezTo>
                      <a:pt x="868" y="14480"/>
                      <a:pt x="1035" y="14280"/>
                      <a:pt x="1202" y="14113"/>
                    </a:cubicBezTo>
                    <a:cubicBezTo>
                      <a:pt x="1435" y="13846"/>
                      <a:pt x="1635" y="13613"/>
                      <a:pt x="1836" y="13346"/>
                    </a:cubicBezTo>
                    <a:cubicBezTo>
                      <a:pt x="1887" y="13295"/>
                      <a:pt x="1840" y="13224"/>
                      <a:pt x="1785" y="13224"/>
                    </a:cubicBezTo>
                    <a:cubicBezTo>
                      <a:pt x="1768" y="13224"/>
                      <a:pt x="1751" y="13231"/>
                      <a:pt x="1736" y="13246"/>
                    </a:cubicBezTo>
                    <a:cubicBezTo>
                      <a:pt x="1502" y="13480"/>
                      <a:pt x="1269" y="13713"/>
                      <a:pt x="1035" y="13947"/>
                    </a:cubicBezTo>
                    <a:cubicBezTo>
                      <a:pt x="935" y="14047"/>
                      <a:pt x="802" y="14147"/>
                      <a:pt x="701" y="14247"/>
                    </a:cubicBezTo>
                    <a:cubicBezTo>
                      <a:pt x="701" y="13980"/>
                      <a:pt x="701" y="13713"/>
                      <a:pt x="701" y="13446"/>
                    </a:cubicBezTo>
                    <a:cubicBezTo>
                      <a:pt x="735" y="13379"/>
                      <a:pt x="768" y="13346"/>
                      <a:pt x="802" y="13279"/>
                    </a:cubicBezTo>
                    <a:cubicBezTo>
                      <a:pt x="902" y="13179"/>
                      <a:pt x="1002" y="13079"/>
                      <a:pt x="1102" y="12946"/>
                    </a:cubicBezTo>
                    <a:cubicBezTo>
                      <a:pt x="1335" y="12746"/>
                      <a:pt x="1535" y="12512"/>
                      <a:pt x="1769" y="12279"/>
                    </a:cubicBezTo>
                    <a:cubicBezTo>
                      <a:pt x="1820" y="12227"/>
                      <a:pt x="1773" y="12157"/>
                      <a:pt x="1703" y="12157"/>
                    </a:cubicBezTo>
                    <a:cubicBezTo>
                      <a:pt x="1682" y="12157"/>
                      <a:pt x="1659" y="12163"/>
                      <a:pt x="1635" y="12179"/>
                    </a:cubicBezTo>
                    <a:cubicBezTo>
                      <a:pt x="1402" y="12379"/>
                      <a:pt x="1202" y="12579"/>
                      <a:pt x="968" y="12812"/>
                    </a:cubicBezTo>
                    <a:cubicBezTo>
                      <a:pt x="868" y="12879"/>
                      <a:pt x="768" y="12946"/>
                      <a:pt x="668" y="13013"/>
                    </a:cubicBezTo>
                    <a:cubicBezTo>
                      <a:pt x="668" y="12946"/>
                      <a:pt x="668" y="12846"/>
                      <a:pt x="668" y="12746"/>
                    </a:cubicBezTo>
                    <a:cubicBezTo>
                      <a:pt x="735" y="12712"/>
                      <a:pt x="768" y="12646"/>
                      <a:pt x="802" y="12612"/>
                    </a:cubicBezTo>
                    <a:cubicBezTo>
                      <a:pt x="868" y="12546"/>
                      <a:pt x="902" y="12512"/>
                      <a:pt x="935" y="12445"/>
                    </a:cubicBezTo>
                    <a:cubicBezTo>
                      <a:pt x="1035" y="12345"/>
                      <a:pt x="1135" y="12279"/>
                      <a:pt x="1235" y="12179"/>
                    </a:cubicBezTo>
                    <a:cubicBezTo>
                      <a:pt x="1402" y="11978"/>
                      <a:pt x="1602" y="11778"/>
                      <a:pt x="1802" y="11578"/>
                    </a:cubicBezTo>
                    <a:cubicBezTo>
                      <a:pt x="1877" y="11503"/>
                      <a:pt x="1802" y="11409"/>
                      <a:pt x="1718" y="11409"/>
                    </a:cubicBezTo>
                    <a:cubicBezTo>
                      <a:pt x="1690" y="11409"/>
                      <a:pt x="1660" y="11420"/>
                      <a:pt x="1635" y="11445"/>
                    </a:cubicBezTo>
                    <a:cubicBezTo>
                      <a:pt x="1435" y="11612"/>
                      <a:pt x="1235" y="11812"/>
                      <a:pt x="1035" y="11978"/>
                    </a:cubicBezTo>
                    <a:cubicBezTo>
                      <a:pt x="935" y="12079"/>
                      <a:pt x="835" y="12179"/>
                      <a:pt x="701" y="12245"/>
                    </a:cubicBezTo>
                    <a:cubicBezTo>
                      <a:pt x="701" y="12279"/>
                      <a:pt x="701" y="12279"/>
                      <a:pt x="668" y="12279"/>
                    </a:cubicBezTo>
                    <a:cubicBezTo>
                      <a:pt x="668" y="12012"/>
                      <a:pt x="668" y="11778"/>
                      <a:pt x="668" y="11511"/>
                    </a:cubicBezTo>
                    <a:cubicBezTo>
                      <a:pt x="868" y="11278"/>
                      <a:pt x="1035" y="11044"/>
                      <a:pt x="1235" y="10811"/>
                    </a:cubicBezTo>
                    <a:cubicBezTo>
                      <a:pt x="1469" y="10511"/>
                      <a:pt x="1769" y="10211"/>
                      <a:pt x="2036" y="9944"/>
                    </a:cubicBezTo>
                    <a:cubicBezTo>
                      <a:pt x="2114" y="9865"/>
                      <a:pt x="2049" y="9746"/>
                      <a:pt x="1969" y="9746"/>
                    </a:cubicBezTo>
                    <a:cubicBezTo>
                      <a:pt x="1947" y="9746"/>
                      <a:pt x="1924" y="9755"/>
                      <a:pt x="1902" y="9777"/>
                    </a:cubicBezTo>
                    <a:cubicBezTo>
                      <a:pt x="1602" y="10044"/>
                      <a:pt x="1302" y="10311"/>
                      <a:pt x="1002" y="10611"/>
                    </a:cubicBezTo>
                    <a:cubicBezTo>
                      <a:pt x="902" y="10711"/>
                      <a:pt x="802" y="10811"/>
                      <a:pt x="668" y="10911"/>
                    </a:cubicBezTo>
                    <a:lnTo>
                      <a:pt x="668" y="10844"/>
                    </a:lnTo>
                    <a:cubicBezTo>
                      <a:pt x="701" y="10444"/>
                      <a:pt x="701" y="10010"/>
                      <a:pt x="701" y="9577"/>
                    </a:cubicBezTo>
                    <a:cubicBezTo>
                      <a:pt x="1135" y="9143"/>
                      <a:pt x="1569" y="8676"/>
                      <a:pt x="1936" y="8176"/>
                    </a:cubicBezTo>
                    <a:cubicBezTo>
                      <a:pt x="2011" y="8101"/>
                      <a:pt x="1954" y="8007"/>
                      <a:pt x="1879" y="8007"/>
                    </a:cubicBezTo>
                    <a:cubicBezTo>
                      <a:pt x="1854" y="8007"/>
                      <a:pt x="1827" y="8017"/>
                      <a:pt x="1802" y="8042"/>
                    </a:cubicBezTo>
                    <a:cubicBezTo>
                      <a:pt x="1469" y="8409"/>
                      <a:pt x="1102" y="8776"/>
                      <a:pt x="735" y="9110"/>
                    </a:cubicBezTo>
                    <a:lnTo>
                      <a:pt x="735" y="9076"/>
                    </a:lnTo>
                    <a:cubicBezTo>
                      <a:pt x="735" y="8876"/>
                      <a:pt x="768" y="8676"/>
                      <a:pt x="802" y="8476"/>
                    </a:cubicBezTo>
                    <a:cubicBezTo>
                      <a:pt x="902" y="8343"/>
                      <a:pt x="1002" y="8176"/>
                      <a:pt x="1135" y="8042"/>
                    </a:cubicBezTo>
                    <a:cubicBezTo>
                      <a:pt x="1269" y="7876"/>
                      <a:pt x="1402" y="7709"/>
                      <a:pt x="1535" y="7542"/>
                    </a:cubicBezTo>
                    <a:cubicBezTo>
                      <a:pt x="1836" y="7175"/>
                      <a:pt x="2102" y="6808"/>
                      <a:pt x="2403" y="6441"/>
                    </a:cubicBezTo>
                    <a:cubicBezTo>
                      <a:pt x="2452" y="6392"/>
                      <a:pt x="2391" y="6305"/>
                      <a:pt x="2329" y="6305"/>
                    </a:cubicBezTo>
                    <a:cubicBezTo>
                      <a:pt x="2308" y="6305"/>
                      <a:pt x="2286" y="6315"/>
                      <a:pt x="2269" y="6341"/>
                    </a:cubicBezTo>
                    <a:cubicBezTo>
                      <a:pt x="1969" y="6675"/>
                      <a:pt x="1669" y="7008"/>
                      <a:pt x="1369" y="7342"/>
                    </a:cubicBezTo>
                    <a:cubicBezTo>
                      <a:pt x="1235" y="7509"/>
                      <a:pt x="1102" y="7642"/>
                      <a:pt x="968" y="7775"/>
                    </a:cubicBezTo>
                    <a:cubicBezTo>
                      <a:pt x="1068" y="7475"/>
                      <a:pt x="1168" y="7175"/>
                      <a:pt x="1302" y="6875"/>
                    </a:cubicBezTo>
                    <a:cubicBezTo>
                      <a:pt x="1435" y="6741"/>
                      <a:pt x="1535" y="6608"/>
                      <a:pt x="1669" y="6475"/>
                    </a:cubicBezTo>
                    <a:cubicBezTo>
                      <a:pt x="1802" y="6341"/>
                      <a:pt x="1902" y="6208"/>
                      <a:pt x="2036" y="6041"/>
                    </a:cubicBezTo>
                    <a:cubicBezTo>
                      <a:pt x="2269" y="5741"/>
                      <a:pt x="2536" y="5440"/>
                      <a:pt x="2770" y="5140"/>
                    </a:cubicBezTo>
                    <a:cubicBezTo>
                      <a:pt x="2795" y="5089"/>
                      <a:pt x="2742" y="5018"/>
                      <a:pt x="2686" y="5018"/>
                    </a:cubicBezTo>
                    <a:cubicBezTo>
                      <a:pt x="2669" y="5018"/>
                      <a:pt x="2652" y="5025"/>
                      <a:pt x="2636" y="5040"/>
                    </a:cubicBezTo>
                    <a:cubicBezTo>
                      <a:pt x="2403" y="5340"/>
                      <a:pt x="2136" y="5641"/>
                      <a:pt x="1869" y="5907"/>
                    </a:cubicBezTo>
                    <a:cubicBezTo>
                      <a:pt x="1802" y="6008"/>
                      <a:pt x="1736" y="6074"/>
                      <a:pt x="1635" y="6174"/>
                    </a:cubicBezTo>
                    <a:cubicBezTo>
                      <a:pt x="1969" y="5507"/>
                      <a:pt x="2336" y="4840"/>
                      <a:pt x="2736" y="4206"/>
                    </a:cubicBezTo>
                    <a:cubicBezTo>
                      <a:pt x="2936" y="3873"/>
                      <a:pt x="3137" y="3572"/>
                      <a:pt x="3337" y="3239"/>
                    </a:cubicBezTo>
                    <a:close/>
                    <a:moveTo>
                      <a:pt x="16019" y="0"/>
                    </a:moveTo>
                    <a:cubicBezTo>
                      <a:pt x="14814" y="0"/>
                      <a:pt x="13606" y="29"/>
                      <a:pt x="12410" y="70"/>
                    </a:cubicBezTo>
                    <a:cubicBezTo>
                      <a:pt x="10475" y="170"/>
                      <a:pt x="8540" y="303"/>
                      <a:pt x="6606" y="504"/>
                    </a:cubicBezTo>
                    <a:cubicBezTo>
                      <a:pt x="5805" y="604"/>
                      <a:pt x="4938" y="804"/>
                      <a:pt x="4304" y="1371"/>
                    </a:cubicBezTo>
                    <a:cubicBezTo>
                      <a:pt x="4104" y="1571"/>
                      <a:pt x="3937" y="1805"/>
                      <a:pt x="3770" y="2071"/>
                    </a:cubicBezTo>
                    <a:cubicBezTo>
                      <a:pt x="3604" y="2305"/>
                      <a:pt x="3403" y="2538"/>
                      <a:pt x="3237" y="2772"/>
                    </a:cubicBezTo>
                    <a:cubicBezTo>
                      <a:pt x="2703" y="3439"/>
                      <a:pt x="2203" y="4106"/>
                      <a:pt x="1769" y="4840"/>
                    </a:cubicBezTo>
                    <a:cubicBezTo>
                      <a:pt x="1335" y="5607"/>
                      <a:pt x="935" y="6374"/>
                      <a:pt x="601" y="7208"/>
                    </a:cubicBezTo>
                    <a:cubicBezTo>
                      <a:pt x="435" y="7675"/>
                      <a:pt x="268" y="8142"/>
                      <a:pt x="201" y="8643"/>
                    </a:cubicBezTo>
                    <a:cubicBezTo>
                      <a:pt x="134" y="9243"/>
                      <a:pt x="134" y="9810"/>
                      <a:pt x="101" y="10377"/>
                    </a:cubicBezTo>
                    <a:cubicBezTo>
                      <a:pt x="1" y="15481"/>
                      <a:pt x="468" y="20551"/>
                      <a:pt x="1035" y="25588"/>
                    </a:cubicBezTo>
                    <a:cubicBezTo>
                      <a:pt x="1168" y="26822"/>
                      <a:pt x="1335" y="28057"/>
                      <a:pt x="1469" y="29291"/>
                    </a:cubicBezTo>
                    <a:cubicBezTo>
                      <a:pt x="1602" y="30292"/>
                      <a:pt x="1702" y="31326"/>
                      <a:pt x="2069" y="32260"/>
                    </a:cubicBezTo>
                    <a:cubicBezTo>
                      <a:pt x="2436" y="33194"/>
                      <a:pt x="3003" y="33994"/>
                      <a:pt x="3870" y="34528"/>
                    </a:cubicBezTo>
                    <a:cubicBezTo>
                      <a:pt x="4704" y="35028"/>
                      <a:pt x="5705" y="35228"/>
                      <a:pt x="6672" y="35329"/>
                    </a:cubicBezTo>
                    <a:cubicBezTo>
                      <a:pt x="7281" y="35402"/>
                      <a:pt x="7900" y="35425"/>
                      <a:pt x="8517" y="35425"/>
                    </a:cubicBezTo>
                    <a:cubicBezTo>
                      <a:pt x="9017" y="35425"/>
                      <a:pt x="9516" y="35410"/>
                      <a:pt x="10008" y="35395"/>
                    </a:cubicBezTo>
                    <a:cubicBezTo>
                      <a:pt x="11276" y="35395"/>
                      <a:pt x="12543" y="35362"/>
                      <a:pt x="13811" y="35295"/>
                    </a:cubicBezTo>
                    <a:cubicBezTo>
                      <a:pt x="16313" y="35195"/>
                      <a:pt x="18781" y="34995"/>
                      <a:pt x="21283" y="34695"/>
                    </a:cubicBezTo>
                    <a:cubicBezTo>
                      <a:pt x="22517" y="34561"/>
                      <a:pt x="23785" y="34395"/>
                      <a:pt x="25019" y="34194"/>
                    </a:cubicBezTo>
                    <a:cubicBezTo>
                      <a:pt x="26153" y="34028"/>
                      <a:pt x="27320" y="33894"/>
                      <a:pt x="28355" y="33360"/>
                    </a:cubicBezTo>
                    <a:cubicBezTo>
                      <a:pt x="29122" y="32994"/>
                      <a:pt x="29822" y="32393"/>
                      <a:pt x="30389" y="31793"/>
                    </a:cubicBezTo>
                    <a:cubicBezTo>
                      <a:pt x="31023" y="31126"/>
                      <a:pt x="31557" y="30425"/>
                      <a:pt x="31957" y="29624"/>
                    </a:cubicBezTo>
                    <a:cubicBezTo>
                      <a:pt x="32224" y="29191"/>
                      <a:pt x="32424" y="28757"/>
                      <a:pt x="32591" y="28290"/>
                    </a:cubicBezTo>
                    <a:cubicBezTo>
                      <a:pt x="32858" y="27523"/>
                      <a:pt x="32991" y="26722"/>
                      <a:pt x="33091" y="25922"/>
                    </a:cubicBezTo>
                    <a:cubicBezTo>
                      <a:pt x="33191" y="24988"/>
                      <a:pt x="33258" y="24054"/>
                      <a:pt x="33291" y="23120"/>
                    </a:cubicBezTo>
                    <a:cubicBezTo>
                      <a:pt x="33558" y="19084"/>
                      <a:pt x="33592" y="15047"/>
                      <a:pt x="33358" y="11044"/>
                    </a:cubicBezTo>
                    <a:cubicBezTo>
                      <a:pt x="33225" y="9010"/>
                      <a:pt x="33058" y="7008"/>
                      <a:pt x="32824" y="5007"/>
                    </a:cubicBezTo>
                    <a:cubicBezTo>
                      <a:pt x="32758" y="4506"/>
                      <a:pt x="32691" y="4039"/>
                      <a:pt x="32624" y="3539"/>
                    </a:cubicBezTo>
                    <a:cubicBezTo>
                      <a:pt x="32591" y="3105"/>
                      <a:pt x="32524" y="2638"/>
                      <a:pt x="32224" y="2272"/>
                    </a:cubicBezTo>
                    <a:cubicBezTo>
                      <a:pt x="31990" y="1971"/>
                      <a:pt x="31590" y="1805"/>
                      <a:pt x="31223" y="1704"/>
                    </a:cubicBezTo>
                    <a:cubicBezTo>
                      <a:pt x="30790" y="1571"/>
                      <a:pt x="30323" y="1471"/>
                      <a:pt x="29889" y="1371"/>
                    </a:cubicBezTo>
                    <a:cubicBezTo>
                      <a:pt x="26053" y="537"/>
                      <a:pt x="22150" y="137"/>
                      <a:pt x="18247" y="37"/>
                    </a:cubicBezTo>
                    <a:cubicBezTo>
                      <a:pt x="17508" y="11"/>
                      <a:pt x="16764" y="0"/>
                      <a:pt x="16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4" name="Google Shape;2344;p41"/>
            <p:cNvGrpSpPr/>
            <p:nvPr/>
          </p:nvGrpSpPr>
          <p:grpSpPr>
            <a:xfrm>
              <a:off x="7607279" y="2275439"/>
              <a:ext cx="644043" cy="679205"/>
              <a:chOff x="7593848" y="2275439"/>
              <a:chExt cx="644043" cy="679205"/>
            </a:xfrm>
          </p:grpSpPr>
          <p:sp>
            <p:nvSpPr>
              <p:cNvPr id="2345" name="Google Shape;2345;p41"/>
              <p:cNvSpPr/>
              <p:nvPr/>
            </p:nvSpPr>
            <p:spPr>
              <a:xfrm flipH="1">
                <a:off x="7606120" y="2286715"/>
                <a:ext cx="562103" cy="616833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32177" extrusionOk="0">
                    <a:moveTo>
                      <a:pt x="12480" y="0"/>
                    </a:moveTo>
                    <a:cubicBezTo>
                      <a:pt x="10271" y="0"/>
                      <a:pt x="8065" y="88"/>
                      <a:pt x="5872" y="243"/>
                    </a:cubicBezTo>
                    <a:cubicBezTo>
                      <a:pt x="4938" y="310"/>
                      <a:pt x="4004" y="377"/>
                      <a:pt x="3070" y="477"/>
                    </a:cubicBezTo>
                    <a:cubicBezTo>
                      <a:pt x="2303" y="577"/>
                      <a:pt x="1502" y="744"/>
                      <a:pt x="968" y="1344"/>
                    </a:cubicBezTo>
                    <a:cubicBezTo>
                      <a:pt x="501" y="1844"/>
                      <a:pt x="301" y="2545"/>
                      <a:pt x="201" y="3179"/>
                    </a:cubicBezTo>
                    <a:cubicBezTo>
                      <a:pt x="68" y="3979"/>
                      <a:pt x="101" y="4813"/>
                      <a:pt x="68" y="5580"/>
                    </a:cubicBezTo>
                    <a:cubicBezTo>
                      <a:pt x="1" y="9550"/>
                      <a:pt x="34" y="13486"/>
                      <a:pt x="234" y="17422"/>
                    </a:cubicBezTo>
                    <a:cubicBezTo>
                      <a:pt x="301" y="19390"/>
                      <a:pt x="435" y="21358"/>
                      <a:pt x="601" y="23326"/>
                    </a:cubicBezTo>
                    <a:cubicBezTo>
                      <a:pt x="668" y="24294"/>
                      <a:pt x="768" y="25228"/>
                      <a:pt x="868" y="26195"/>
                    </a:cubicBezTo>
                    <a:cubicBezTo>
                      <a:pt x="935" y="27029"/>
                      <a:pt x="1068" y="27830"/>
                      <a:pt x="1335" y="28630"/>
                    </a:cubicBezTo>
                    <a:cubicBezTo>
                      <a:pt x="1569" y="29364"/>
                      <a:pt x="2002" y="29998"/>
                      <a:pt x="2569" y="30532"/>
                    </a:cubicBezTo>
                    <a:cubicBezTo>
                      <a:pt x="3103" y="30999"/>
                      <a:pt x="3704" y="31299"/>
                      <a:pt x="4371" y="31532"/>
                    </a:cubicBezTo>
                    <a:cubicBezTo>
                      <a:pt x="5805" y="32033"/>
                      <a:pt x="7339" y="32099"/>
                      <a:pt x="8874" y="32133"/>
                    </a:cubicBezTo>
                    <a:cubicBezTo>
                      <a:pt x="9802" y="32161"/>
                      <a:pt x="10730" y="32176"/>
                      <a:pt x="11658" y="32176"/>
                    </a:cubicBezTo>
                    <a:cubicBezTo>
                      <a:pt x="13999" y="32176"/>
                      <a:pt x="16340" y="32081"/>
                      <a:pt x="18681" y="31866"/>
                    </a:cubicBezTo>
                    <a:cubicBezTo>
                      <a:pt x="19748" y="31732"/>
                      <a:pt x="20816" y="31566"/>
                      <a:pt x="21883" y="31365"/>
                    </a:cubicBezTo>
                    <a:cubicBezTo>
                      <a:pt x="22250" y="31299"/>
                      <a:pt x="22584" y="31232"/>
                      <a:pt x="22984" y="31165"/>
                    </a:cubicBezTo>
                    <a:lnTo>
                      <a:pt x="23084" y="31165"/>
                    </a:lnTo>
                    <a:cubicBezTo>
                      <a:pt x="23117" y="31132"/>
                      <a:pt x="23184" y="31099"/>
                      <a:pt x="23217" y="31099"/>
                    </a:cubicBezTo>
                    <a:cubicBezTo>
                      <a:pt x="24719" y="30798"/>
                      <a:pt x="26353" y="30365"/>
                      <a:pt x="27420" y="29164"/>
                    </a:cubicBezTo>
                    <a:cubicBezTo>
                      <a:pt x="28455" y="28030"/>
                      <a:pt x="28721" y="26395"/>
                      <a:pt x="28855" y="24928"/>
                    </a:cubicBezTo>
                    <a:cubicBezTo>
                      <a:pt x="29255" y="21091"/>
                      <a:pt x="29322" y="17189"/>
                      <a:pt x="29222" y="13353"/>
                    </a:cubicBezTo>
                    <a:cubicBezTo>
                      <a:pt x="29155" y="11384"/>
                      <a:pt x="29055" y="9416"/>
                      <a:pt x="28888" y="7482"/>
                    </a:cubicBezTo>
                    <a:cubicBezTo>
                      <a:pt x="28788" y="6514"/>
                      <a:pt x="28688" y="5547"/>
                      <a:pt x="28588" y="4546"/>
                    </a:cubicBezTo>
                    <a:cubicBezTo>
                      <a:pt x="28521" y="4079"/>
                      <a:pt x="28455" y="3579"/>
                      <a:pt x="28421" y="3112"/>
                    </a:cubicBezTo>
                    <a:cubicBezTo>
                      <a:pt x="28354" y="2745"/>
                      <a:pt x="28354" y="2245"/>
                      <a:pt x="28054" y="1978"/>
                    </a:cubicBezTo>
                    <a:cubicBezTo>
                      <a:pt x="27787" y="1744"/>
                      <a:pt x="27354" y="1678"/>
                      <a:pt x="27020" y="1611"/>
                    </a:cubicBezTo>
                    <a:cubicBezTo>
                      <a:pt x="26553" y="1511"/>
                      <a:pt x="26120" y="1377"/>
                      <a:pt x="25653" y="1277"/>
                    </a:cubicBezTo>
                    <a:cubicBezTo>
                      <a:pt x="24719" y="1077"/>
                      <a:pt x="23785" y="910"/>
                      <a:pt x="22851" y="777"/>
                    </a:cubicBezTo>
                    <a:cubicBezTo>
                      <a:pt x="20983" y="477"/>
                      <a:pt x="19115" y="277"/>
                      <a:pt x="17247" y="143"/>
                    </a:cubicBezTo>
                    <a:cubicBezTo>
                      <a:pt x="15657" y="46"/>
                      <a:pt x="14067" y="0"/>
                      <a:pt x="12480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 flipH="1">
                <a:off x="7661757" y="2337406"/>
                <a:ext cx="563368" cy="606865"/>
              </a:xfrm>
              <a:custGeom>
                <a:avLst/>
                <a:gdLst/>
                <a:ahLst/>
                <a:cxnLst/>
                <a:rect l="l" t="t" r="r" b="b"/>
                <a:pathLst>
                  <a:path w="29388" h="31657" extrusionOk="0">
                    <a:moveTo>
                      <a:pt x="2702" y="1"/>
                    </a:moveTo>
                    <a:cubicBezTo>
                      <a:pt x="2677" y="1"/>
                      <a:pt x="2671" y="20"/>
                      <a:pt x="2669" y="44"/>
                    </a:cubicBezTo>
                    <a:lnTo>
                      <a:pt x="2669" y="44"/>
                    </a:lnTo>
                    <a:cubicBezTo>
                      <a:pt x="2680" y="29"/>
                      <a:pt x="2691" y="15"/>
                      <a:pt x="2702" y="1"/>
                    </a:cubicBezTo>
                    <a:close/>
                    <a:moveTo>
                      <a:pt x="2669" y="44"/>
                    </a:moveTo>
                    <a:cubicBezTo>
                      <a:pt x="2450" y="333"/>
                      <a:pt x="2259" y="650"/>
                      <a:pt x="2068" y="968"/>
                    </a:cubicBezTo>
                    <a:cubicBezTo>
                      <a:pt x="1601" y="1702"/>
                      <a:pt x="1201" y="2436"/>
                      <a:pt x="834" y="3237"/>
                    </a:cubicBezTo>
                    <a:cubicBezTo>
                      <a:pt x="434" y="4070"/>
                      <a:pt x="100" y="4904"/>
                      <a:pt x="67" y="5838"/>
                    </a:cubicBezTo>
                    <a:cubicBezTo>
                      <a:pt x="0" y="6439"/>
                      <a:pt x="33" y="7006"/>
                      <a:pt x="0" y="7606"/>
                    </a:cubicBezTo>
                    <a:cubicBezTo>
                      <a:pt x="0" y="8207"/>
                      <a:pt x="0" y="8807"/>
                      <a:pt x="0" y="9408"/>
                    </a:cubicBezTo>
                    <a:cubicBezTo>
                      <a:pt x="0" y="10608"/>
                      <a:pt x="67" y="11843"/>
                      <a:pt x="100" y="13044"/>
                    </a:cubicBezTo>
                    <a:cubicBezTo>
                      <a:pt x="234" y="15512"/>
                      <a:pt x="467" y="17980"/>
                      <a:pt x="734" y="20416"/>
                    </a:cubicBezTo>
                    <a:cubicBezTo>
                      <a:pt x="867" y="21616"/>
                      <a:pt x="1001" y="22851"/>
                      <a:pt x="1134" y="24051"/>
                    </a:cubicBezTo>
                    <a:cubicBezTo>
                      <a:pt x="1268" y="25152"/>
                      <a:pt x="1368" y="26253"/>
                      <a:pt x="1535" y="27354"/>
                    </a:cubicBezTo>
                    <a:cubicBezTo>
                      <a:pt x="1701" y="28288"/>
                      <a:pt x="1935" y="29222"/>
                      <a:pt x="2502" y="29989"/>
                    </a:cubicBezTo>
                    <a:cubicBezTo>
                      <a:pt x="3102" y="30723"/>
                      <a:pt x="3936" y="31157"/>
                      <a:pt x="4837" y="31390"/>
                    </a:cubicBezTo>
                    <a:cubicBezTo>
                      <a:pt x="5804" y="31624"/>
                      <a:pt x="6772" y="31624"/>
                      <a:pt x="7739" y="31657"/>
                    </a:cubicBezTo>
                    <a:cubicBezTo>
                      <a:pt x="8940" y="31657"/>
                      <a:pt x="10141" y="31624"/>
                      <a:pt x="11375" y="31590"/>
                    </a:cubicBezTo>
                    <a:cubicBezTo>
                      <a:pt x="13777" y="31523"/>
                      <a:pt x="16212" y="31357"/>
                      <a:pt x="18613" y="31123"/>
                    </a:cubicBezTo>
                    <a:cubicBezTo>
                      <a:pt x="19814" y="30990"/>
                      <a:pt x="21015" y="30856"/>
                      <a:pt x="22216" y="30690"/>
                    </a:cubicBezTo>
                    <a:cubicBezTo>
                      <a:pt x="23383" y="30556"/>
                      <a:pt x="24551" y="30389"/>
                      <a:pt x="25718" y="30156"/>
                    </a:cubicBezTo>
                    <a:cubicBezTo>
                      <a:pt x="26652" y="29956"/>
                      <a:pt x="27520" y="29655"/>
                      <a:pt x="28287" y="29055"/>
                    </a:cubicBezTo>
                    <a:cubicBezTo>
                      <a:pt x="28687" y="28755"/>
                      <a:pt x="29054" y="28421"/>
                      <a:pt x="29388" y="28088"/>
                    </a:cubicBezTo>
                    <a:lnTo>
                      <a:pt x="29388" y="28088"/>
                    </a:lnTo>
                    <a:cubicBezTo>
                      <a:pt x="29154" y="28188"/>
                      <a:pt x="28887" y="28321"/>
                      <a:pt x="28654" y="28421"/>
                    </a:cubicBezTo>
                    <a:cubicBezTo>
                      <a:pt x="27920" y="28688"/>
                      <a:pt x="27119" y="28855"/>
                      <a:pt x="26352" y="29022"/>
                    </a:cubicBezTo>
                    <a:lnTo>
                      <a:pt x="26252" y="29022"/>
                    </a:lnTo>
                    <a:cubicBezTo>
                      <a:pt x="26219" y="29022"/>
                      <a:pt x="26185" y="29055"/>
                      <a:pt x="26152" y="29055"/>
                    </a:cubicBezTo>
                    <a:cubicBezTo>
                      <a:pt x="25819" y="29155"/>
                      <a:pt x="25485" y="29188"/>
                      <a:pt x="25151" y="29255"/>
                    </a:cubicBezTo>
                    <a:cubicBezTo>
                      <a:pt x="24484" y="29355"/>
                      <a:pt x="23817" y="29489"/>
                      <a:pt x="23183" y="29555"/>
                    </a:cubicBezTo>
                    <a:cubicBezTo>
                      <a:pt x="21849" y="29722"/>
                      <a:pt x="20515" y="29822"/>
                      <a:pt x="19180" y="29889"/>
                    </a:cubicBezTo>
                    <a:lnTo>
                      <a:pt x="18947" y="29889"/>
                    </a:lnTo>
                    <a:cubicBezTo>
                      <a:pt x="17446" y="29989"/>
                      <a:pt x="15945" y="30022"/>
                      <a:pt x="14444" y="30022"/>
                    </a:cubicBezTo>
                    <a:cubicBezTo>
                      <a:pt x="13443" y="30022"/>
                      <a:pt x="12442" y="30022"/>
                      <a:pt x="11442" y="29989"/>
                    </a:cubicBezTo>
                    <a:cubicBezTo>
                      <a:pt x="10674" y="29956"/>
                      <a:pt x="9874" y="29922"/>
                      <a:pt x="9107" y="29822"/>
                    </a:cubicBezTo>
                    <a:cubicBezTo>
                      <a:pt x="7672" y="29655"/>
                      <a:pt x="6138" y="29222"/>
                      <a:pt x="5070" y="28188"/>
                    </a:cubicBezTo>
                    <a:cubicBezTo>
                      <a:pt x="3803" y="26987"/>
                      <a:pt x="3503" y="25286"/>
                      <a:pt x="3336" y="23618"/>
                    </a:cubicBezTo>
                    <a:cubicBezTo>
                      <a:pt x="3136" y="21650"/>
                      <a:pt x="2969" y="19648"/>
                      <a:pt x="2835" y="17647"/>
                    </a:cubicBezTo>
                    <a:cubicBezTo>
                      <a:pt x="2535" y="13611"/>
                      <a:pt x="2435" y="9508"/>
                      <a:pt x="2435" y="5438"/>
                    </a:cubicBezTo>
                    <a:cubicBezTo>
                      <a:pt x="2435" y="4437"/>
                      <a:pt x="2469" y="3437"/>
                      <a:pt x="2469" y="2403"/>
                    </a:cubicBezTo>
                    <a:cubicBezTo>
                      <a:pt x="2502" y="1635"/>
                      <a:pt x="2502" y="835"/>
                      <a:pt x="2669" y="68"/>
                    </a:cubicBezTo>
                    <a:cubicBezTo>
                      <a:pt x="2669" y="59"/>
                      <a:pt x="2669" y="51"/>
                      <a:pt x="2669" y="4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 flipH="1">
                <a:off x="7613788" y="2620730"/>
                <a:ext cx="549949" cy="282566"/>
              </a:xfrm>
              <a:custGeom>
                <a:avLst/>
                <a:gdLst/>
                <a:ahLst/>
                <a:cxnLst/>
                <a:rect l="l" t="t" r="r" b="b"/>
                <a:pathLst>
                  <a:path w="28688" h="14740" extrusionOk="0">
                    <a:moveTo>
                      <a:pt x="28688" y="6838"/>
                    </a:moveTo>
                    <a:cubicBezTo>
                      <a:pt x="28684" y="6861"/>
                      <a:pt x="28680" y="6885"/>
                      <a:pt x="28677" y="6908"/>
                    </a:cubicBezTo>
                    <a:lnTo>
                      <a:pt x="28677" y="6908"/>
                    </a:lnTo>
                    <a:cubicBezTo>
                      <a:pt x="28682" y="6884"/>
                      <a:pt x="28685" y="6861"/>
                      <a:pt x="28688" y="6838"/>
                    </a:cubicBezTo>
                    <a:close/>
                    <a:moveTo>
                      <a:pt x="0" y="0"/>
                    </a:moveTo>
                    <a:cubicBezTo>
                      <a:pt x="67" y="1968"/>
                      <a:pt x="201" y="3936"/>
                      <a:pt x="367" y="5904"/>
                    </a:cubicBezTo>
                    <a:cubicBezTo>
                      <a:pt x="434" y="6838"/>
                      <a:pt x="534" y="7806"/>
                      <a:pt x="634" y="8773"/>
                    </a:cubicBezTo>
                    <a:cubicBezTo>
                      <a:pt x="701" y="9607"/>
                      <a:pt x="834" y="10408"/>
                      <a:pt x="1101" y="11208"/>
                    </a:cubicBezTo>
                    <a:cubicBezTo>
                      <a:pt x="1335" y="11942"/>
                      <a:pt x="1768" y="12576"/>
                      <a:pt x="2335" y="13110"/>
                    </a:cubicBezTo>
                    <a:cubicBezTo>
                      <a:pt x="2836" y="13577"/>
                      <a:pt x="3470" y="13877"/>
                      <a:pt x="4137" y="14110"/>
                    </a:cubicBezTo>
                    <a:cubicBezTo>
                      <a:pt x="5571" y="14611"/>
                      <a:pt x="7105" y="14677"/>
                      <a:pt x="8607" y="14711"/>
                    </a:cubicBezTo>
                    <a:cubicBezTo>
                      <a:pt x="9504" y="14729"/>
                      <a:pt x="10399" y="14740"/>
                      <a:pt x="11292" y="14740"/>
                    </a:cubicBezTo>
                    <a:cubicBezTo>
                      <a:pt x="13686" y="14740"/>
                      <a:pt x="16066" y="14662"/>
                      <a:pt x="18447" y="14444"/>
                    </a:cubicBezTo>
                    <a:cubicBezTo>
                      <a:pt x="19514" y="14310"/>
                      <a:pt x="20582" y="14144"/>
                      <a:pt x="21649" y="13943"/>
                    </a:cubicBezTo>
                    <a:cubicBezTo>
                      <a:pt x="22016" y="13877"/>
                      <a:pt x="22350" y="13777"/>
                      <a:pt x="22717" y="13743"/>
                    </a:cubicBezTo>
                    <a:lnTo>
                      <a:pt x="22850" y="13743"/>
                    </a:lnTo>
                    <a:cubicBezTo>
                      <a:pt x="22883" y="13710"/>
                      <a:pt x="22950" y="13677"/>
                      <a:pt x="22983" y="13677"/>
                    </a:cubicBezTo>
                    <a:cubicBezTo>
                      <a:pt x="24485" y="13376"/>
                      <a:pt x="26119" y="12943"/>
                      <a:pt x="27186" y="11742"/>
                    </a:cubicBezTo>
                    <a:cubicBezTo>
                      <a:pt x="28187" y="10608"/>
                      <a:pt x="28487" y="8973"/>
                      <a:pt x="28621" y="7506"/>
                    </a:cubicBezTo>
                    <a:cubicBezTo>
                      <a:pt x="28650" y="7299"/>
                      <a:pt x="28654" y="7092"/>
                      <a:pt x="28677" y="6908"/>
                    </a:cubicBezTo>
                    <a:lnTo>
                      <a:pt x="28677" y="6908"/>
                    </a:lnTo>
                    <a:cubicBezTo>
                      <a:pt x="28614" y="7243"/>
                      <a:pt x="28345" y="7726"/>
                      <a:pt x="28221" y="8006"/>
                    </a:cubicBezTo>
                    <a:cubicBezTo>
                      <a:pt x="28020" y="8540"/>
                      <a:pt x="27820" y="9073"/>
                      <a:pt x="27587" y="9574"/>
                    </a:cubicBezTo>
                    <a:cubicBezTo>
                      <a:pt x="27420" y="9941"/>
                      <a:pt x="27253" y="10308"/>
                      <a:pt x="26953" y="10574"/>
                    </a:cubicBezTo>
                    <a:cubicBezTo>
                      <a:pt x="26519" y="11008"/>
                      <a:pt x="25886" y="11141"/>
                      <a:pt x="25285" y="11242"/>
                    </a:cubicBezTo>
                    <a:cubicBezTo>
                      <a:pt x="22150" y="11775"/>
                      <a:pt x="19014" y="12042"/>
                      <a:pt x="15878" y="12276"/>
                    </a:cubicBezTo>
                    <a:cubicBezTo>
                      <a:pt x="14059" y="12407"/>
                      <a:pt x="12218" y="12539"/>
                      <a:pt x="10390" y="12539"/>
                    </a:cubicBezTo>
                    <a:cubicBezTo>
                      <a:pt x="9906" y="12539"/>
                      <a:pt x="9422" y="12530"/>
                      <a:pt x="8940" y="12509"/>
                    </a:cubicBezTo>
                    <a:cubicBezTo>
                      <a:pt x="7939" y="12509"/>
                      <a:pt x="6939" y="12309"/>
                      <a:pt x="5938" y="12309"/>
                    </a:cubicBezTo>
                    <a:cubicBezTo>
                      <a:pt x="4971" y="12309"/>
                      <a:pt x="4003" y="11909"/>
                      <a:pt x="3336" y="11208"/>
                    </a:cubicBezTo>
                    <a:cubicBezTo>
                      <a:pt x="2702" y="10574"/>
                      <a:pt x="2369" y="9707"/>
                      <a:pt x="2069" y="8873"/>
                    </a:cubicBezTo>
                    <a:cubicBezTo>
                      <a:pt x="1668" y="7606"/>
                      <a:pt x="1335" y="6338"/>
                      <a:pt x="1068" y="5037"/>
                    </a:cubicBezTo>
                    <a:cubicBezTo>
                      <a:pt x="801" y="3836"/>
                      <a:pt x="434" y="2702"/>
                      <a:pt x="234" y="1501"/>
                    </a:cubicBezTo>
                    <a:cubicBezTo>
                      <a:pt x="134" y="1001"/>
                      <a:pt x="67" y="501"/>
                      <a:pt x="0" y="0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 flipH="1">
                <a:off x="7638093" y="2321742"/>
                <a:ext cx="501353" cy="453083"/>
              </a:xfrm>
              <a:custGeom>
                <a:avLst/>
                <a:gdLst/>
                <a:ahLst/>
                <a:cxnLst/>
                <a:rect l="l" t="t" r="r" b="b"/>
                <a:pathLst>
                  <a:path w="26153" h="23635" extrusionOk="0">
                    <a:moveTo>
                      <a:pt x="501" y="885"/>
                    </a:moveTo>
                    <a:cubicBezTo>
                      <a:pt x="1" y="885"/>
                      <a:pt x="1" y="1685"/>
                      <a:pt x="501" y="1685"/>
                    </a:cubicBezTo>
                    <a:cubicBezTo>
                      <a:pt x="1035" y="1685"/>
                      <a:pt x="1035" y="885"/>
                      <a:pt x="501" y="885"/>
                    </a:cubicBezTo>
                    <a:close/>
                    <a:moveTo>
                      <a:pt x="20062" y="2839"/>
                    </a:moveTo>
                    <a:cubicBezTo>
                      <a:pt x="20013" y="2839"/>
                      <a:pt x="19964" y="2843"/>
                      <a:pt x="19915" y="2853"/>
                    </a:cubicBezTo>
                    <a:cubicBezTo>
                      <a:pt x="19782" y="2886"/>
                      <a:pt x="19715" y="3019"/>
                      <a:pt x="19682" y="3153"/>
                    </a:cubicBezTo>
                    <a:cubicBezTo>
                      <a:pt x="19682" y="3286"/>
                      <a:pt x="19782" y="3420"/>
                      <a:pt x="19915" y="3453"/>
                    </a:cubicBezTo>
                    <a:cubicBezTo>
                      <a:pt x="20049" y="3486"/>
                      <a:pt x="20215" y="3486"/>
                      <a:pt x="20349" y="3486"/>
                    </a:cubicBezTo>
                    <a:lnTo>
                      <a:pt x="20749" y="3486"/>
                    </a:lnTo>
                    <a:cubicBezTo>
                      <a:pt x="20749" y="3486"/>
                      <a:pt x="20782" y="3486"/>
                      <a:pt x="20816" y="3520"/>
                    </a:cubicBezTo>
                    <a:cubicBezTo>
                      <a:pt x="20849" y="3520"/>
                      <a:pt x="20916" y="3520"/>
                      <a:pt x="20983" y="3553"/>
                    </a:cubicBezTo>
                    <a:cubicBezTo>
                      <a:pt x="21049" y="3553"/>
                      <a:pt x="21083" y="3553"/>
                      <a:pt x="21149" y="3587"/>
                    </a:cubicBezTo>
                    <a:lnTo>
                      <a:pt x="21316" y="3587"/>
                    </a:lnTo>
                    <a:cubicBezTo>
                      <a:pt x="21350" y="3595"/>
                      <a:pt x="21379" y="3599"/>
                      <a:pt x="21405" y="3599"/>
                    </a:cubicBezTo>
                    <a:cubicBezTo>
                      <a:pt x="21483" y="3599"/>
                      <a:pt x="21533" y="3562"/>
                      <a:pt x="21583" y="3486"/>
                    </a:cubicBezTo>
                    <a:cubicBezTo>
                      <a:pt x="21616" y="3386"/>
                      <a:pt x="21583" y="3253"/>
                      <a:pt x="21483" y="3220"/>
                    </a:cubicBezTo>
                    <a:cubicBezTo>
                      <a:pt x="21249" y="3086"/>
                      <a:pt x="21016" y="2986"/>
                      <a:pt x="20749" y="2919"/>
                    </a:cubicBezTo>
                    <a:cubicBezTo>
                      <a:pt x="20649" y="2919"/>
                      <a:pt x="20516" y="2886"/>
                      <a:pt x="20416" y="2886"/>
                    </a:cubicBezTo>
                    <a:cubicBezTo>
                      <a:pt x="20298" y="2862"/>
                      <a:pt x="20180" y="2839"/>
                      <a:pt x="20062" y="2839"/>
                    </a:cubicBezTo>
                    <a:close/>
                    <a:moveTo>
                      <a:pt x="17680" y="3953"/>
                    </a:moveTo>
                    <a:cubicBezTo>
                      <a:pt x="17647" y="3987"/>
                      <a:pt x="17614" y="3987"/>
                      <a:pt x="17614" y="3987"/>
                    </a:cubicBezTo>
                    <a:cubicBezTo>
                      <a:pt x="17580" y="4020"/>
                      <a:pt x="17547" y="4020"/>
                      <a:pt x="17547" y="4054"/>
                    </a:cubicBezTo>
                    <a:cubicBezTo>
                      <a:pt x="17480" y="4087"/>
                      <a:pt x="17480" y="4120"/>
                      <a:pt x="17447" y="4154"/>
                    </a:cubicBezTo>
                    <a:cubicBezTo>
                      <a:pt x="17447" y="4187"/>
                      <a:pt x="17447" y="4220"/>
                      <a:pt x="17447" y="4254"/>
                    </a:cubicBezTo>
                    <a:cubicBezTo>
                      <a:pt x="17413" y="4287"/>
                      <a:pt x="17413" y="4320"/>
                      <a:pt x="17447" y="4387"/>
                    </a:cubicBezTo>
                    <a:cubicBezTo>
                      <a:pt x="17447" y="4387"/>
                      <a:pt x="17447" y="4420"/>
                      <a:pt x="17480" y="4454"/>
                    </a:cubicBezTo>
                    <a:cubicBezTo>
                      <a:pt x="17480" y="4487"/>
                      <a:pt x="17480" y="4487"/>
                      <a:pt x="17480" y="4487"/>
                    </a:cubicBezTo>
                    <a:cubicBezTo>
                      <a:pt x="17513" y="4521"/>
                      <a:pt x="17513" y="4554"/>
                      <a:pt x="17547" y="4587"/>
                    </a:cubicBezTo>
                    <a:cubicBezTo>
                      <a:pt x="17547" y="4587"/>
                      <a:pt x="17580" y="4621"/>
                      <a:pt x="17580" y="4621"/>
                    </a:cubicBezTo>
                    <a:cubicBezTo>
                      <a:pt x="17614" y="4654"/>
                      <a:pt x="17614" y="4654"/>
                      <a:pt x="17647" y="4654"/>
                    </a:cubicBezTo>
                    <a:cubicBezTo>
                      <a:pt x="17680" y="4721"/>
                      <a:pt x="17747" y="4754"/>
                      <a:pt x="17780" y="4754"/>
                    </a:cubicBezTo>
                    <a:cubicBezTo>
                      <a:pt x="17814" y="4754"/>
                      <a:pt x="17847" y="4754"/>
                      <a:pt x="17880" y="4787"/>
                    </a:cubicBezTo>
                    <a:cubicBezTo>
                      <a:pt x="17947" y="4787"/>
                      <a:pt x="18014" y="4754"/>
                      <a:pt x="18081" y="4721"/>
                    </a:cubicBezTo>
                    <a:cubicBezTo>
                      <a:pt x="18081" y="4721"/>
                      <a:pt x="18114" y="4687"/>
                      <a:pt x="18147" y="4654"/>
                    </a:cubicBezTo>
                    <a:cubicBezTo>
                      <a:pt x="18181" y="4621"/>
                      <a:pt x="18214" y="4587"/>
                      <a:pt x="18214" y="4554"/>
                    </a:cubicBezTo>
                    <a:cubicBezTo>
                      <a:pt x="18247" y="4521"/>
                      <a:pt x="18247" y="4454"/>
                      <a:pt x="18247" y="4420"/>
                    </a:cubicBezTo>
                    <a:cubicBezTo>
                      <a:pt x="18247" y="4354"/>
                      <a:pt x="18247" y="4320"/>
                      <a:pt x="18214" y="4287"/>
                    </a:cubicBezTo>
                    <a:cubicBezTo>
                      <a:pt x="18214" y="4220"/>
                      <a:pt x="18181" y="4187"/>
                      <a:pt x="18147" y="4154"/>
                    </a:cubicBezTo>
                    <a:cubicBezTo>
                      <a:pt x="18147" y="4154"/>
                      <a:pt x="18114" y="4154"/>
                      <a:pt x="18114" y="4120"/>
                    </a:cubicBezTo>
                    <a:cubicBezTo>
                      <a:pt x="18081" y="4120"/>
                      <a:pt x="18081" y="4087"/>
                      <a:pt x="18047" y="4087"/>
                    </a:cubicBezTo>
                    <a:cubicBezTo>
                      <a:pt x="18014" y="4054"/>
                      <a:pt x="17980" y="4054"/>
                      <a:pt x="17947" y="4020"/>
                    </a:cubicBezTo>
                    <a:cubicBezTo>
                      <a:pt x="17914" y="3987"/>
                      <a:pt x="17914" y="3987"/>
                      <a:pt x="17914" y="3987"/>
                    </a:cubicBezTo>
                    <a:lnTo>
                      <a:pt x="17880" y="3987"/>
                    </a:lnTo>
                    <a:cubicBezTo>
                      <a:pt x="17847" y="3987"/>
                      <a:pt x="17847" y="3953"/>
                      <a:pt x="17814" y="3953"/>
                    </a:cubicBezTo>
                    <a:close/>
                    <a:moveTo>
                      <a:pt x="3904" y="4554"/>
                    </a:moveTo>
                    <a:cubicBezTo>
                      <a:pt x="3437" y="4554"/>
                      <a:pt x="3437" y="5288"/>
                      <a:pt x="3904" y="5288"/>
                    </a:cubicBezTo>
                    <a:cubicBezTo>
                      <a:pt x="4371" y="5288"/>
                      <a:pt x="4371" y="4554"/>
                      <a:pt x="3904" y="4554"/>
                    </a:cubicBezTo>
                    <a:close/>
                    <a:moveTo>
                      <a:pt x="20249" y="6555"/>
                    </a:moveTo>
                    <a:cubicBezTo>
                      <a:pt x="19815" y="6555"/>
                      <a:pt x="19815" y="7256"/>
                      <a:pt x="20249" y="7256"/>
                    </a:cubicBezTo>
                    <a:cubicBezTo>
                      <a:pt x="20716" y="7256"/>
                      <a:pt x="20716" y="6555"/>
                      <a:pt x="20249" y="6555"/>
                    </a:cubicBezTo>
                    <a:close/>
                    <a:moveTo>
                      <a:pt x="18147" y="7289"/>
                    </a:moveTo>
                    <a:cubicBezTo>
                      <a:pt x="17814" y="7289"/>
                      <a:pt x="17814" y="7790"/>
                      <a:pt x="18147" y="7790"/>
                    </a:cubicBezTo>
                    <a:cubicBezTo>
                      <a:pt x="18447" y="7790"/>
                      <a:pt x="18447" y="7289"/>
                      <a:pt x="18147" y="7289"/>
                    </a:cubicBezTo>
                    <a:close/>
                    <a:moveTo>
                      <a:pt x="10508" y="7122"/>
                    </a:moveTo>
                    <a:cubicBezTo>
                      <a:pt x="10442" y="7122"/>
                      <a:pt x="10375" y="7156"/>
                      <a:pt x="10308" y="7189"/>
                    </a:cubicBezTo>
                    <a:cubicBezTo>
                      <a:pt x="10308" y="7222"/>
                      <a:pt x="10275" y="7222"/>
                      <a:pt x="10242" y="7256"/>
                    </a:cubicBezTo>
                    <a:cubicBezTo>
                      <a:pt x="10208" y="7289"/>
                      <a:pt x="10175" y="7323"/>
                      <a:pt x="10142" y="7389"/>
                    </a:cubicBezTo>
                    <a:cubicBezTo>
                      <a:pt x="10142" y="7423"/>
                      <a:pt x="10108" y="7489"/>
                      <a:pt x="10108" y="7523"/>
                    </a:cubicBezTo>
                    <a:cubicBezTo>
                      <a:pt x="10108" y="7589"/>
                      <a:pt x="10142" y="7623"/>
                      <a:pt x="10142" y="7689"/>
                    </a:cubicBezTo>
                    <a:cubicBezTo>
                      <a:pt x="10175" y="7723"/>
                      <a:pt x="10208" y="7790"/>
                      <a:pt x="10242" y="7823"/>
                    </a:cubicBezTo>
                    <a:lnTo>
                      <a:pt x="10375" y="7923"/>
                    </a:lnTo>
                    <a:cubicBezTo>
                      <a:pt x="10408" y="7956"/>
                      <a:pt x="10475" y="7990"/>
                      <a:pt x="10542" y="8023"/>
                    </a:cubicBezTo>
                    <a:lnTo>
                      <a:pt x="10642" y="8023"/>
                    </a:lnTo>
                    <a:cubicBezTo>
                      <a:pt x="10709" y="8023"/>
                      <a:pt x="10775" y="8023"/>
                      <a:pt x="10842" y="7990"/>
                    </a:cubicBezTo>
                    <a:cubicBezTo>
                      <a:pt x="10842" y="7956"/>
                      <a:pt x="10875" y="7956"/>
                      <a:pt x="10909" y="7923"/>
                    </a:cubicBezTo>
                    <a:cubicBezTo>
                      <a:pt x="10942" y="7890"/>
                      <a:pt x="10975" y="7856"/>
                      <a:pt x="10975" y="7790"/>
                    </a:cubicBezTo>
                    <a:cubicBezTo>
                      <a:pt x="11009" y="7756"/>
                      <a:pt x="11009" y="7723"/>
                      <a:pt x="11009" y="7656"/>
                    </a:cubicBezTo>
                    <a:cubicBezTo>
                      <a:pt x="11009" y="7589"/>
                      <a:pt x="11009" y="7556"/>
                      <a:pt x="10975" y="7523"/>
                    </a:cubicBezTo>
                    <a:cubicBezTo>
                      <a:pt x="10975" y="7456"/>
                      <a:pt x="10942" y="7423"/>
                      <a:pt x="10909" y="7389"/>
                    </a:cubicBezTo>
                    <a:lnTo>
                      <a:pt x="10809" y="7256"/>
                    </a:lnTo>
                    <a:cubicBezTo>
                      <a:pt x="10742" y="7189"/>
                      <a:pt x="10675" y="7156"/>
                      <a:pt x="10609" y="7156"/>
                    </a:cubicBezTo>
                    <a:cubicBezTo>
                      <a:pt x="10575" y="7156"/>
                      <a:pt x="10542" y="7156"/>
                      <a:pt x="10508" y="7122"/>
                    </a:cubicBezTo>
                    <a:close/>
                    <a:moveTo>
                      <a:pt x="9677" y="0"/>
                    </a:moveTo>
                    <a:cubicBezTo>
                      <a:pt x="7501" y="0"/>
                      <a:pt x="5319" y="93"/>
                      <a:pt x="3137" y="284"/>
                    </a:cubicBezTo>
                    <a:cubicBezTo>
                      <a:pt x="2656" y="316"/>
                      <a:pt x="2637" y="1055"/>
                      <a:pt x="3079" y="1055"/>
                    </a:cubicBezTo>
                    <a:cubicBezTo>
                      <a:pt x="3097" y="1055"/>
                      <a:pt x="3117" y="1054"/>
                      <a:pt x="3137" y="1051"/>
                    </a:cubicBezTo>
                    <a:cubicBezTo>
                      <a:pt x="5205" y="885"/>
                      <a:pt x="7239" y="818"/>
                      <a:pt x="9308" y="785"/>
                    </a:cubicBezTo>
                    <a:cubicBezTo>
                      <a:pt x="12977" y="785"/>
                      <a:pt x="16613" y="1018"/>
                      <a:pt x="20249" y="1518"/>
                    </a:cubicBezTo>
                    <a:cubicBezTo>
                      <a:pt x="21149" y="1652"/>
                      <a:pt x="22050" y="1785"/>
                      <a:pt x="22951" y="1952"/>
                    </a:cubicBezTo>
                    <a:cubicBezTo>
                      <a:pt x="23484" y="2052"/>
                      <a:pt x="24318" y="2152"/>
                      <a:pt x="24518" y="2753"/>
                    </a:cubicBezTo>
                    <a:cubicBezTo>
                      <a:pt x="24685" y="3153"/>
                      <a:pt x="24652" y="3620"/>
                      <a:pt x="24652" y="4020"/>
                    </a:cubicBezTo>
                    <a:cubicBezTo>
                      <a:pt x="24685" y="4487"/>
                      <a:pt x="24719" y="4954"/>
                      <a:pt x="24752" y="5388"/>
                    </a:cubicBezTo>
                    <a:cubicBezTo>
                      <a:pt x="24852" y="6322"/>
                      <a:pt x="25019" y="7222"/>
                      <a:pt x="25119" y="8156"/>
                    </a:cubicBezTo>
                    <a:cubicBezTo>
                      <a:pt x="25119" y="8273"/>
                      <a:pt x="25211" y="8332"/>
                      <a:pt x="25302" y="8332"/>
                    </a:cubicBezTo>
                    <a:cubicBezTo>
                      <a:pt x="25394" y="8332"/>
                      <a:pt x="25486" y="8273"/>
                      <a:pt x="25486" y="8156"/>
                    </a:cubicBezTo>
                    <a:cubicBezTo>
                      <a:pt x="25452" y="7089"/>
                      <a:pt x="25519" y="5988"/>
                      <a:pt x="25486" y="4921"/>
                    </a:cubicBezTo>
                    <a:cubicBezTo>
                      <a:pt x="25452" y="4387"/>
                      <a:pt x="25419" y="3853"/>
                      <a:pt x="25386" y="3320"/>
                    </a:cubicBezTo>
                    <a:cubicBezTo>
                      <a:pt x="25352" y="2853"/>
                      <a:pt x="25286" y="2419"/>
                      <a:pt x="25019" y="2052"/>
                    </a:cubicBezTo>
                    <a:cubicBezTo>
                      <a:pt x="24552" y="1452"/>
                      <a:pt x="23751" y="1318"/>
                      <a:pt x="23084" y="1185"/>
                    </a:cubicBezTo>
                    <a:cubicBezTo>
                      <a:pt x="22117" y="1018"/>
                      <a:pt x="21149" y="885"/>
                      <a:pt x="20215" y="718"/>
                    </a:cubicBezTo>
                    <a:cubicBezTo>
                      <a:pt x="18314" y="484"/>
                      <a:pt x="16413" y="284"/>
                      <a:pt x="14511" y="151"/>
                    </a:cubicBezTo>
                    <a:cubicBezTo>
                      <a:pt x="12905" y="51"/>
                      <a:pt x="11293" y="0"/>
                      <a:pt x="9677" y="0"/>
                    </a:cubicBezTo>
                    <a:close/>
                    <a:moveTo>
                      <a:pt x="19248" y="9791"/>
                    </a:moveTo>
                    <a:cubicBezTo>
                      <a:pt x="18948" y="9791"/>
                      <a:pt x="18948" y="10258"/>
                      <a:pt x="19248" y="10258"/>
                    </a:cubicBezTo>
                    <a:cubicBezTo>
                      <a:pt x="19582" y="10258"/>
                      <a:pt x="19548" y="9791"/>
                      <a:pt x="19248" y="9791"/>
                    </a:cubicBezTo>
                    <a:close/>
                    <a:moveTo>
                      <a:pt x="18748" y="12093"/>
                    </a:moveTo>
                    <a:cubicBezTo>
                      <a:pt x="18514" y="12093"/>
                      <a:pt x="18514" y="12493"/>
                      <a:pt x="18748" y="12493"/>
                    </a:cubicBezTo>
                    <a:cubicBezTo>
                      <a:pt x="19015" y="12493"/>
                      <a:pt x="19015" y="12093"/>
                      <a:pt x="18748" y="12093"/>
                    </a:cubicBezTo>
                    <a:close/>
                    <a:moveTo>
                      <a:pt x="14878" y="13027"/>
                    </a:moveTo>
                    <a:cubicBezTo>
                      <a:pt x="14378" y="13027"/>
                      <a:pt x="14378" y="13794"/>
                      <a:pt x="14878" y="13794"/>
                    </a:cubicBezTo>
                    <a:cubicBezTo>
                      <a:pt x="15379" y="13794"/>
                      <a:pt x="15379" y="13027"/>
                      <a:pt x="14878" y="13027"/>
                    </a:cubicBezTo>
                    <a:close/>
                    <a:moveTo>
                      <a:pt x="18748" y="14261"/>
                    </a:moveTo>
                    <a:cubicBezTo>
                      <a:pt x="18414" y="14261"/>
                      <a:pt x="18414" y="14795"/>
                      <a:pt x="18748" y="14795"/>
                    </a:cubicBezTo>
                    <a:cubicBezTo>
                      <a:pt x="19115" y="14795"/>
                      <a:pt x="19115" y="14261"/>
                      <a:pt x="18748" y="14261"/>
                    </a:cubicBezTo>
                    <a:close/>
                    <a:moveTo>
                      <a:pt x="8753" y="14685"/>
                    </a:moveTo>
                    <a:cubicBezTo>
                      <a:pt x="8618" y="14685"/>
                      <a:pt x="8626" y="14897"/>
                      <a:pt x="8777" y="14897"/>
                    </a:cubicBezTo>
                    <a:cubicBezTo>
                      <a:pt x="8787" y="14897"/>
                      <a:pt x="8797" y="14896"/>
                      <a:pt x="8807" y="14895"/>
                    </a:cubicBezTo>
                    <a:cubicBezTo>
                      <a:pt x="8807" y="14861"/>
                      <a:pt x="8841" y="14861"/>
                      <a:pt x="8874" y="14861"/>
                    </a:cubicBezTo>
                    <a:cubicBezTo>
                      <a:pt x="8907" y="14861"/>
                      <a:pt x="8941" y="14828"/>
                      <a:pt x="8941" y="14795"/>
                    </a:cubicBezTo>
                    <a:cubicBezTo>
                      <a:pt x="8941" y="14761"/>
                      <a:pt x="8907" y="14728"/>
                      <a:pt x="8874" y="14694"/>
                    </a:cubicBezTo>
                    <a:lnTo>
                      <a:pt x="8807" y="14694"/>
                    </a:lnTo>
                    <a:cubicBezTo>
                      <a:pt x="8787" y="14688"/>
                      <a:pt x="8769" y="14685"/>
                      <a:pt x="8753" y="14685"/>
                    </a:cubicBezTo>
                    <a:close/>
                    <a:moveTo>
                      <a:pt x="5939" y="16529"/>
                    </a:moveTo>
                    <a:cubicBezTo>
                      <a:pt x="5939" y="16529"/>
                      <a:pt x="5905" y="16529"/>
                      <a:pt x="5905" y="16563"/>
                    </a:cubicBezTo>
                    <a:cubicBezTo>
                      <a:pt x="5905" y="16563"/>
                      <a:pt x="5872" y="16596"/>
                      <a:pt x="5872" y="16596"/>
                    </a:cubicBezTo>
                    <a:cubicBezTo>
                      <a:pt x="5872" y="16629"/>
                      <a:pt x="5872" y="16629"/>
                      <a:pt x="5872" y="16663"/>
                    </a:cubicBezTo>
                    <a:cubicBezTo>
                      <a:pt x="5872" y="16696"/>
                      <a:pt x="5872" y="16729"/>
                      <a:pt x="5872" y="16796"/>
                    </a:cubicBezTo>
                    <a:cubicBezTo>
                      <a:pt x="5872" y="16796"/>
                      <a:pt x="5872" y="16829"/>
                      <a:pt x="5905" y="16863"/>
                    </a:cubicBezTo>
                    <a:cubicBezTo>
                      <a:pt x="5905" y="16863"/>
                      <a:pt x="5905" y="16863"/>
                      <a:pt x="5905" y="16896"/>
                    </a:cubicBezTo>
                    <a:cubicBezTo>
                      <a:pt x="5939" y="16896"/>
                      <a:pt x="5939" y="16896"/>
                      <a:pt x="5972" y="16929"/>
                    </a:cubicBezTo>
                    <a:lnTo>
                      <a:pt x="6005" y="16929"/>
                    </a:lnTo>
                    <a:cubicBezTo>
                      <a:pt x="6039" y="16929"/>
                      <a:pt x="6039" y="16929"/>
                      <a:pt x="6072" y="16896"/>
                    </a:cubicBezTo>
                    <a:lnTo>
                      <a:pt x="6105" y="16896"/>
                    </a:lnTo>
                    <a:cubicBezTo>
                      <a:pt x="6139" y="16863"/>
                      <a:pt x="6139" y="16863"/>
                      <a:pt x="6139" y="16829"/>
                    </a:cubicBezTo>
                    <a:cubicBezTo>
                      <a:pt x="6139" y="16829"/>
                      <a:pt x="6139" y="16796"/>
                      <a:pt x="6139" y="16796"/>
                    </a:cubicBezTo>
                    <a:cubicBezTo>
                      <a:pt x="6139" y="16729"/>
                      <a:pt x="6139" y="16696"/>
                      <a:pt x="6139" y="16663"/>
                    </a:cubicBezTo>
                    <a:cubicBezTo>
                      <a:pt x="6139" y="16629"/>
                      <a:pt x="6139" y="16596"/>
                      <a:pt x="6139" y="16596"/>
                    </a:cubicBezTo>
                    <a:cubicBezTo>
                      <a:pt x="6105" y="16563"/>
                      <a:pt x="6105" y="16563"/>
                      <a:pt x="6105" y="16563"/>
                    </a:cubicBezTo>
                    <a:cubicBezTo>
                      <a:pt x="6105" y="16529"/>
                      <a:pt x="6072" y="16529"/>
                      <a:pt x="6039" y="16529"/>
                    </a:cubicBezTo>
                    <a:close/>
                    <a:moveTo>
                      <a:pt x="15245" y="17663"/>
                    </a:moveTo>
                    <a:cubicBezTo>
                      <a:pt x="15212" y="17663"/>
                      <a:pt x="15178" y="17697"/>
                      <a:pt x="15145" y="17697"/>
                    </a:cubicBezTo>
                    <a:cubicBezTo>
                      <a:pt x="15112" y="17730"/>
                      <a:pt x="15112" y="17730"/>
                      <a:pt x="15078" y="17730"/>
                    </a:cubicBezTo>
                    <a:cubicBezTo>
                      <a:pt x="15078" y="17763"/>
                      <a:pt x="15045" y="17797"/>
                      <a:pt x="15045" y="17830"/>
                    </a:cubicBezTo>
                    <a:cubicBezTo>
                      <a:pt x="15045" y="17863"/>
                      <a:pt x="15045" y="17897"/>
                      <a:pt x="15045" y="17897"/>
                    </a:cubicBezTo>
                    <a:cubicBezTo>
                      <a:pt x="15045" y="17930"/>
                      <a:pt x="15045" y="17964"/>
                      <a:pt x="15045" y="17997"/>
                    </a:cubicBezTo>
                    <a:cubicBezTo>
                      <a:pt x="15045" y="18030"/>
                      <a:pt x="15078" y="18064"/>
                      <a:pt x="15112" y="18064"/>
                    </a:cubicBezTo>
                    <a:cubicBezTo>
                      <a:pt x="15112" y="18097"/>
                      <a:pt x="15145" y="18097"/>
                      <a:pt x="15178" y="18130"/>
                    </a:cubicBezTo>
                    <a:lnTo>
                      <a:pt x="15379" y="18130"/>
                    </a:lnTo>
                    <a:cubicBezTo>
                      <a:pt x="15412" y="18130"/>
                      <a:pt x="15479" y="18130"/>
                      <a:pt x="15512" y="18097"/>
                    </a:cubicBezTo>
                    <a:cubicBezTo>
                      <a:pt x="15512" y="18097"/>
                      <a:pt x="15545" y="18097"/>
                      <a:pt x="15545" y="18064"/>
                    </a:cubicBezTo>
                    <a:cubicBezTo>
                      <a:pt x="15579" y="18030"/>
                      <a:pt x="15612" y="17997"/>
                      <a:pt x="15612" y="17964"/>
                    </a:cubicBezTo>
                    <a:lnTo>
                      <a:pt x="15612" y="17897"/>
                    </a:lnTo>
                    <a:cubicBezTo>
                      <a:pt x="15612" y="17863"/>
                      <a:pt x="15612" y="17830"/>
                      <a:pt x="15579" y="17797"/>
                    </a:cubicBezTo>
                    <a:cubicBezTo>
                      <a:pt x="15579" y="17797"/>
                      <a:pt x="15579" y="17763"/>
                      <a:pt x="15545" y="17730"/>
                    </a:cubicBezTo>
                    <a:cubicBezTo>
                      <a:pt x="15512" y="17730"/>
                      <a:pt x="15512" y="17697"/>
                      <a:pt x="15479" y="17697"/>
                    </a:cubicBezTo>
                    <a:cubicBezTo>
                      <a:pt x="15445" y="17663"/>
                      <a:pt x="15412" y="17663"/>
                      <a:pt x="15379" y="17663"/>
                    </a:cubicBezTo>
                    <a:close/>
                    <a:moveTo>
                      <a:pt x="25319" y="10385"/>
                    </a:moveTo>
                    <a:cubicBezTo>
                      <a:pt x="25238" y="10385"/>
                      <a:pt x="25152" y="10445"/>
                      <a:pt x="25152" y="10558"/>
                    </a:cubicBezTo>
                    <a:cubicBezTo>
                      <a:pt x="25252" y="11392"/>
                      <a:pt x="25286" y="12259"/>
                      <a:pt x="25319" y="13127"/>
                    </a:cubicBezTo>
                    <a:cubicBezTo>
                      <a:pt x="25352" y="13994"/>
                      <a:pt x="25386" y="14861"/>
                      <a:pt x="25386" y="15729"/>
                    </a:cubicBezTo>
                    <a:cubicBezTo>
                      <a:pt x="25386" y="16596"/>
                      <a:pt x="25352" y="17463"/>
                      <a:pt x="25319" y="18330"/>
                    </a:cubicBezTo>
                    <a:cubicBezTo>
                      <a:pt x="25286" y="18731"/>
                      <a:pt x="25252" y="19164"/>
                      <a:pt x="25186" y="19565"/>
                    </a:cubicBezTo>
                    <a:cubicBezTo>
                      <a:pt x="25186" y="19798"/>
                      <a:pt x="25152" y="20032"/>
                      <a:pt x="25119" y="20232"/>
                    </a:cubicBezTo>
                    <a:cubicBezTo>
                      <a:pt x="25086" y="20465"/>
                      <a:pt x="25019" y="20699"/>
                      <a:pt x="25052" y="20899"/>
                    </a:cubicBezTo>
                    <a:cubicBezTo>
                      <a:pt x="25086" y="21066"/>
                      <a:pt x="25152" y="21199"/>
                      <a:pt x="25319" y="21233"/>
                    </a:cubicBezTo>
                    <a:cubicBezTo>
                      <a:pt x="25342" y="21238"/>
                      <a:pt x="25366" y="21241"/>
                      <a:pt x="25390" y="21241"/>
                    </a:cubicBezTo>
                    <a:cubicBezTo>
                      <a:pt x="25507" y="21241"/>
                      <a:pt x="25631" y="21176"/>
                      <a:pt x="25686" y="21066"/>
                    </a:cubicBezTo>
                    <a:cubicBezTo>
                      <a:pt x="25853" y="20699"/>
                      <a:pt x="25853" y="20198"/>
                      <a:pt x="25919" y="19765"/>
                    </a:cubicBezTo>
                    <a:cubicBezTo>
                      <a:pt x="25986" y="19331"/>
                      <a:pt x="26020" y="18864"/>
                      <a:pt x="26053" y="18431"/>
                    </a:cubicBezTo>
                    <a:cubicBezTo>
                      <a:pt x="26120" y="17530"/>
                      <a:pt x="26153" y="16663"/>
                      <a:pt x="26153" y="15762"/>
                    </a:cubicBezTo>
                    <a:cubicBezTo>
                      <a:pt x="26120" y="14895"/>
                      <a:pt x="26053" y="13994"/>
                      <a:pt x="25953" y="13127"/>
                    </a:cubicBezTo>
                    <a:cubicBezTo>
                      <a:pt x="25886" y="12693"/>
                      <a:pt x="25819" y="12259"/>
                      <a:pt x="25753" y="11826"/>
                    </a:cubicBezTo>
                    <a:cubicBezTo>
                      <a:pt x="25686" y="11359"/>
                      <a:pt x="25553" y="10925"/>
                      <a:pt x="25452" y="10491"/>
                    </a:cubicBezTo>
                    <a:cubicBezTo>
                      <a:pt x="25438" y="10419"/>
                      <a:pt x="25380" y="10385"/>
                      <a:pt x="25319" y="10385"/>
                    </a:cubicBezTo>
                    <a:close/>
                    <a:moveTo>
                      <a:pt x="24885" y="22934"/>
                    </a:moveTo>
                    <a:cubicBezTo>
                      <a:pt x="24418" y="22934"/>
                      <a:pt x="24418" y="23634"/>
                      <a:pt x="24885" y="23634"/>
                    </a:cubicBezTo>
                    <a:cubicBezTo>
                      <a:pt x="25319" y="23634"/>
                      <a:pt x="25319" y="22934"/>
                      <a:pt x="24885" y="22934"/>
                    </a:cubicBezTo>
                    <a:close/>
                  </a:path>
                </a:pathLst>
              </a:custGeom>
              <a:solidFill>
                <a:srgbClr val="C54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 flipH="1">
                <a:off x="7593848" y="2275439"/>
                <a:ext cx="644043" cy="679205"/>
              </a:xfrm>
              <a:custGeom>
                <a:avLst/>
                <a:gdLst/>
                <a:ahLst/>
                <a:cxnLst/>
                <a:rect l="l" t="t" r="r" b="b"/>
                <a:pathLst>
                  <a:path w="33592" h="35426" extrusionOk="0">
                    <a:moveTo>
                      <a:pt x="16116" y="594"/>
                    </a:moveTo>
                    <a:cubicBezTo>
                      <a:pt x="17703" y="594"/>
                      <a:pt x="19293" y="640"/>
                      <a:pt x="20883" y="737"/>
                    </a:cubicBezTo>
                    <a:cubicBezTo>
                      <a:pt x="22751" y="871"/>
                      <a:pt x="24619" y="1071"/>
                      <a:pt x="26487" y="1371"/>
                    </a:cubicBezTo>
                    <a:cubicBezTo>
                      <a:pt x="27421" y="1504"/>
                      <a:pt x="28355" y="1671"/>
                      <a:pt x="29289" y="1871"/>
                    </a:cubicBezTo>
                    <a:cubicBezTo>
                      <a:pt x="29756" y="1971"/>
                      <a:pt x="30189" y="2105"/>
                      <a:pt x="30656" y="2205"/>
                    </a:cubicBezTo>
                    <a:cubicBezTo>
                      <a:pt x="30990" y="2272"/>
                      <a:pt x="31423" y="2338"/>
                      <a:pt x="31690" y="2572"/>
                    </a:cubicBezTo>
                    <a:cubicBezTo>
                      <a:pt x="31990" y="2839"/>
                      <a:pt x="31990" y="3339"/>
                      <a:pt x="32057" y="3706"/>
                    </a:cubicBezTo>
                    <a:cubicBezTo>
                      <a:pt x="32091" y="4173"/>
                      <a:pt x="32157" y="4673"/>
                      <a:pt x="32224" y="5140"/>
                    </a:cubicBezTo>
                    <a:cubicBezTo>
                      <a:pt x="32324" y="6141"/>
                      <a:pt x="32424" y="7108"/>
                      <a:pt x="32524" y="8076"/>
                    </a:cubicBezTo>
                    <a:cubicBezTo>
                      <a:pt x="32691" y="10010"/>
                      <a:pt x="32791" y="11978"/>
                      <a:pt x="32858" y="13947"/>
                    </a:cubicBezTo>
                    <a:cubicBezTo>
                      <a:pt x="32958" y="17783"/>
                      <a:pt x="32891" y="21685"/>
                      <a:pt x="32491" y="25522"/>
                    </a:cubicBezTo>
                    <a:cubicBezTo>
                      <a:pt x="32357" y="26989"/>
                      <a:pt x="32091" y="28624"/>
                      <a:pt x="31056" y="29758"/>
                    </a:cubicBezTo>
                    <a:cubicBezTo>
                      <a:pt x="29989" y="30959"/>
                      <a:pt x="28355" y="31392"/>
                      <a:pt x="26853" y="31693"/>
                    </a:cubicBezTo>
                    <a:cubicBezTo>
                      <a:pt x="26820" y="31693"/>
                      <a:pt x="26753" y="31726"/>
                      <a:pt x="26720" y="31759"/>
                    </a:cubicBezTo>
                    <a:lnTo>
                      <a:pt x="26620" y="31759"/>
                    </a:lnTo>
                    <a:cubicBezTo>
                      <a:pt x="26220" y="31826"/>
                      <a:pt x="25886" y="31893"/>
                      <a:pt x="25519" y="31959"/>
                    </a:cubicBezTo>
                    <a:cubicBezTo>
                      <a:pt x="24452" y="32160"/>
                      <a:pt x="23384" y="32326"/>
                      <a:pt x="22317" y="32460"/>
                    </a:cubicBezTo>
                    <a:cubicBezTo>
                      <a:pt x="19976" y="32675"/>
                      <a:pt x="17635" y="32770"/>
                      <a:pt x="15294" y="32770"/>
                    </a:cubicBezTo>
                    <a:cubicBezTo>
                      <a:pt x="14366" y="32770"/>
                      <a:pt x="13438" y="32755"/>
                      <a:pt x="12510" y="32727"/>
                    </a:cubicBezTo>
                    <a:cubicBezTo>
                      <a:pt x="10975" y="32693"/>
                      <a:pt x="9441" y="32627"/>
                      <a:pt x="8007" y="32126"/>
                    </a:cubicBezTo>
                    <a:cubicBezTo>
                      <a:pt x="7340" y="31893"/>
                      <a:pt x="6739" y="31593"/>
                      <a:pt x="6205" y="31126"/>
                    </a:cubicBezTo>
                    <a:cubicBezTo>
                      <a:pt x="5638" y="30592"/>
                      <a:pt x="5205" y="29958"/>
                      <a:pt x="4971" y="29224"/>
                    </a:cubicBezTo>
                    <a:cubicBezTo>
                      <a:pt x="4704" y="28424"/>
                      <a:pt x="4571" y="27623"/>
                      <a:pt x="4504" y="26789"/>
                    </a:cubicBezTo>
                    <a:cubicBezTo>
                      <a:pt x="4404" y="25822"/>
                      <a:pt x="4304" y="24888"/>
                      <a:pt x="4237" y="23920"/>
                    </a:cubicBezTo>
                    <a:cubicBezTo>
                      <a:pt x="4071" y="21952"/>
                      <a:pt x="3937" y="19984"/>
                      <a:pt x="3870" y="18016"/>
                    </a:cubicBezTo>
                    <a:cubicBezTo>
                      <a:pt x="3670" y="14080"/>
                      <a:pt x="3637" y="10144"/>
                      <a:pt x="3704" y="6174"/>
                    </a:cubicBezTo>
                    <a:cubicBezTo>
                      <a:pt x="3737" y="5407"/>
                      <a:pt x="3704" y="4573"/>
                      <a:pt x="3837" y="3773"/>
                    </a:cubicBezTo>
                    <a:cubicBezTo>
                      <a:pt x="3937" y="3139"/>
                      <a:pt x="4137" y="2438"/>
                      <a:pt x="4604" y="1938"/>
                    </a:cubicBezTo>
                    <a:cubicBezTo>
                      <a:pt x="5138" y="1338"/>
                      <a:pt x="5939" y="1171"/>
                      <a:pt x="6706" y="1071"/>
                    </a:cubicBezTo>
                    <a:cubicBezTo>
                      <a:pt x="7640" y="971"/>
                      <a:pt x="8574" y="904"/>
                      <a:pt x="9508" y="837"/>
                    </a:cubicBezTo>
                    <a:cubicBezTo>
                      <a:pt x="11701" y="682"/>
                      <a:pt x="13907" y="594"/>
                      <a:pt x="16116" y="594"/>
                    </a:cubicBezTo>
                    <a:close/>
                    <a:moveTo>
                      <a:pt x="5028" y="31371"/>
                    </a:moveTo>
                    <a:cubicBezTo>
                      <a:pt x="5006" y="31371"/>
                      <a:pt x="4986" y="31377"/>
                      <a:pt x="4971" y="31392"/>
                    </a:cubicBezTo>
                    <a:cubicBezTo>
                      <a:pt x="4704" y="31693"/>
                      <a:pt x="4437" y="31993"/>
                      <a:pt x="4204" y="32293"/>
                    </a:cubicBezTo>
                    <a:cubicBezTo>
                      <a:pt x="4071" y="32460"/>
                      <a:pt x="3937" y="32593"/>
                      <a:pt x="3837" y="32760"/>
                    </a:cubicBezTo>
                    <a:cubicBezTo>
                      <a:pt x="3770" y="32860"/>
                      <a:pt x="3737" y="32927"/>
                      <a:pt x="3704" y="33027"/>
                    </a:cubicBezTo>
                    <a:cubicBezTo>
                      <a:pt x="3670" y="33127"/>
                      <a:pt x="3637" y="33194"/>
                      <a:pt x="3604" y="33294"/>
                    </a:cubicBezTo>
                    <a:cubicBezTo>
                      <a:pt x="3604" y="33348"/>
                      <a:pt x="3648" y="33403"/>
                      <a:pt x="3683" y="33403"/>
                    </a:cubicBezTo>
                    <a:cubicBezTo>
                      <a:pt x="3690" y="33403"/>
                      <a:pt x="3697" y="33400"/>
                      <a:pt x="3704" y="33394"/>
                    </a:cubicBezTo>
                    <a:cubicBezTo>
                      <a:pt x="3804" y="33327"/>
                      <a:pt x="3870" y="33260"/>
                      <a:pt x="3937" y="33194"/>
                    </a:cubicBezTo>
                    <a:cubicBezTo>
                      <a:pt x="3970" y="33160"/>
                      <a:pt x="4004" y="33127"/>
                      <a:pt x="4037" y="33094"/>
                    </a:cubicBezTo>
                    <a:cubicBezTo>
                      <a:pt x="4071" y="33060"/>
                      <a:pt x="4104" y="33027"/>
                      <a:pt x="4137" y="32960"/>
                    </a:cubicBezTo>
                    <a:cubicBezTo>
                      <a:pt x="4237" y="32827"/>
                      <a:pt x="4337" y="32660"/>
                      <a:pt x="4471" y="32493"/>
                    </a:cubicBezTo>
                    <a:cubicBezTo>
                      <a:pt x="4671" y="32160"/>
                      <a:pt x="4904" y="31826"/>
                      <a:pt x="5138" y="31526"/>
                    </a:cubicBezTo>
                    <a:cubicBezTo>
                      <a:pt x="5190" y="31448"/>
                      <a:pt x="5101" y="31371"/>
                      <a:pt x="5028" y="31371"/>
                    </a:cubicBezTo>
                    <a:close/>
                    <a:moveTo>
                      <a:pt x="7476" y="33585"/>
                    </a:moveTo>
                    <a:cubicBezTo>
                      <a:pt x="7464" y="33585"/>
                      <a:pt x="7452" y="33588"/>
                      <a:pt x="7440" y="33594"/>
                    </a:cubicBezTo>
                    <a:cubicBezTo>
                      <a:pt x="7273" y="33761"/>
                      <a:pt x="7139" y="33928"/>
                      <a:pt x="6973" y="34094"/>
                    </a:cubicBezTo>
                    <a:cubicBezTo>
                      <a:pt x="6906" y="34161"/>
                      <a:pt x="6839" y="34261"/>
                      <a:pt x="6772" y="34328"/>
                    </a:cubicBezTo>
                    <a:cubicBezTo>
                      <a:pt x="6739" y="34395"/>
                      <a:pt x="6706" y="34428"/>
                      <a:pt x="6672" y="34461"/>
                    </a:cubicBezTo>
                    <a:cubicBezTo>
                      <a:pt x="6639" y="34528"/>
                      <a:pt x="6606" y="34561"/>
                      <a:pt x="6572" y="34595"/>
                    </a:cubicBezTo>
                    <a:cubicBezTo>
                      <a:pt x="6539" y="34661"/>
                      <a:pt x="6572" y="34728"/>
                      <a:pt x="6606" y="34761"/>
                    </a:cubicBezTo>
                    <a:cubicBezTo>
                      <a:pt x="6625" y="34771"/>
                      <a:pt x="6645" y="34775"/>
                      <a:pt x="6663" y="34775"/>
                    </a:cubicBezTo>
                    <a:cubicBezTo>
                      <a:pt x="6709" y="34775"/>
                      <a:pt x="6749" y="34752"/>
                      <a:pt x="6772" y="34728"/>
                    </a:cubicBezTo>
                    <a:cubicBezTo>
                      <a:pt x="6772" y="34661"/>
                      <a:pt x="6806" y="34628"/>
                      <a:pt x="6839" y="34561"/>
                    </a:cubicBezTo>
                    <a:cubicBezTo>
                      <a:pt x="6873" y="34528"/>
                      <a:pt x="6906" y="34495"/>
                      <a:pt x="6939" y="34428"/>
                    </a:cubicBezTo>
                    <a:cubicBezTo>
                      <a:pt x="6973" y="34361"/>
                      <a:pt x="7039" y="34261"/>
                      <a:pt x="7106" y="34194"/>
                    </a:cubicBezTo>
                    <a:cubicBezTo>
                      <a:pt x="7239" y="33994"/>
                      <a:pt x="7373" y="33861"/>
                      <a:pt x="7506" y="33694"/>
                    </a:cubicBezTo>
                    <a:cubicBezTo>
                      <a:pt x="7561" y="33640"/>
                      <a:pt x="7526" y="33585"/>
                      <a:pt x="7476" y="33585"/>
                    </a:cubicBezTo>
                    <a:close/>
                    <a:moveTo>
                      <a:pt x="3337" y="3239"/>
                    </a:moveTo>
                    <a:cubicBezTo>
                      <a:pt x="3337" y="3272"/>
                      <a:pt x="3337" y="3272"/>
                      <a:pt x="3337" y="3306"/>
                    </a:cubicBezTo>
                    <a:cubicBezTo>
                      <a:pt x="3170" y="4073"/>
                      <a:pt x="3170" y="4873"/>
                      <a:pt x="3137" y="5641"/>
                    </a:cubicBezTo>
                    <a:cubicBezTo>
                      <a:pt x="3103" y="6675"/>
                      <a:pt x="3103" y="7675"/>
                      <a:pt x="3103" y="8676"/>
                    </a:cubicBezTo>
                    <a:cubicBezTo>
                      <a:pt x="3070" y="12779"/>
                      <a:pt x="3203" y="16849"/>
                      <a:pt x="3470" y="20885"/>
                    </a:cubicBezTo>
                    <a:cubicBezTo>
                      <a:pt x="3604" y="22886"/>
                      <a:pt x="3770" y="24888"/>
                      <a:pt x="3970" y="26889"/>
                    </a:cubicBezTo>
                    <a:cubicBezTo>
                      <a:pt x="4171" y="28524"/>
                      <a:pt x="4471" y="30225"/>
                      <a:pt x="5705" y="31426"/>
                    </a:cubicBezTo>
                    <a:cubicBezTo>
                      <a:pt x="6806" y="32460"/>
                      <a:pt x="8340" y="32893"/>
                      <a:pt x="9775" y="33094"/>
                    </a:cubicBezTo>
                    <a:cubicBezTo>
                      <a:pt x="10542" y="33194"/>
                      <a:pt x="11342" y="33227"/>
                      <a:pt x="12110" y="33227"/>
                    </a:cubicBezTo>
                    <a:cubicBezTo>
                      <a:pt x="13110" y="33260"/>
                      <a:pt x="14111" y="33260"/>
                      <a:pt x="15078" y="33260"/>
                    </a:cubicBezTo>
                    <a:cubicBezTo>
                      <a:pt x="16579" y="33260"/>
                      <a:pt x="18081" y="33227"/>
                      <a:pt x="19582" y="33127"/>
                    </a:cubicBezTo>
                    <a:lnTo>
                      <a:pt x="19848" y="33127"/>
                    </a:lnTo>
                    <a:cubicBezTo>
                      <a:pt x="21183" y="33060"/>
                      <a:pt x="22517" y="32994"/>
                      <a:pt x="23851" y="32793"/>
                    </a:cubicBezTo>
                    <a:cubicBezTo>
                      <a:pt x="24485" y="32727"/>
                      <a:pt x="25152" y="32593"/>
                      <a:pt x="25819" y="32493"/>
                    </a:cubicBezTo>
                    <a:cubicBezTo>
                      <a:pt x="26153" y="32426"/>
                      <a:pt x="26487" y="32393"/>
                      <a:pt x="26820" y="32293"/>
                    </a:cubicBezTo>
                    <a:cubicBezTo>
                      <a:pt x="26853" y="32293"/>
                      <a:pt x="26887" y="32293"/>
                      <a:pt x="26887" y="32260"/>
                    </a:cubicBezTo>
                    <a:lnTo>
                      <a:pt x="26987" y="32260"/>
                    </a:lnTo>
                    <a:cubicBezTo>
                      <a:pt x="27787" y="32093"/>
                      <a:pt x="28555" y="31926"/>
                      <a:pt x="29322" y="31659"/>
                    </a:cubicBezTo>
                    <a:cubicBezTo>
                      <a:pt x="29555" y="31559"/>
                      <a:pt x="29822" y="31426"/>
                      <a:pt x="30056" y="31326"/>
                    </a:cubicBezTo>
                    <a:lnTo>
                      <a:pt x="30056" y="31326"/>
                    </a:lnTo>
                    <a:cubicBezTo>
                      <a:pt x="29722" y="31659"/>
                      <a:pt x="29355" y="31993"/>
                      <a:pt x="28955" y="32293"/>
                    </a:cubicBezTo>
                    <a:cubicBezTo>
                      <a:pt x="28688" y="32527"/>
                      <a:pt x="28421" y="32693"/>
                      <a:pt x="28121" y="32827"/>
                    </a:cubicBezTo>
                    <a:cubicBezTo>
                      <a:pt x="28188" y="32693"/>
                      <a:pt x="28254" y="32593"/>
                      <a:pt x="28355" y="32460"/>
                    </a:cubicBezTo>
                    <a:cubicBezTo>
                      <a:pt x="28399" y="32371"/>
                      <a:pt x="28325" y="32297"/>
                      <a:pt x="28251" y="32297"/>
                    </a:cubicBezTo>
                    <a:cubicBezTo>
                      <a:pt x="28214" y="32297"/>
                      <a:pt x="28177" y="32315"/>
                      <a:pt x="28154" y="32360"/>
                    </a:cubicBezTo>
                    <a:cubicBezTo>
                      <a:pt x="28021" y="32560"/>
                      <a:pt x="27888" y="32793"/>
                      <a:pt x="27721" y="32994"/>
                    </a:cubicBezTo>
                    <a:cubicBezTo>
                      <a:pt x="27587" y="33060"/>
                      <a:pt x="27421" y="33127"/>
                      <a:pt x="27254" y="33160"/>
                    </a:cubicBezTo>
                    <a:lnTo>
                      <a:pt x="27387" y="32927"/>
                    </a:lnTo>
                    <a:cubicBezTo>
                      <a:pt x="27421" y="32860"/>
                      <a:pt x="27421" y="32827"/>
                      <a:pt x="27354" y="32793"/>
                    </a:cubicBezTo>
                    <a:cubicBezTo>
                      <a:pt x="27344" y="32784"/>
                      <a:pt x="27331" y="32780"/>
                      <a:pt x="27318" y="32780"/>
                    </a:cubicBezTo>
                    <a:cubicBezTo>
                      <a:pt x="27287" y="32780"/>
                      <a:pt x="27254" y="32803"/>
                      <a:pt x="27254" y="32827"/>
                    </a:cubicBezTo>
                    <a:cubicBezTo>
                      <a:pt x="27154" y="32960"/>
                      <a:pt x="27054" y="33127"/>
                      <a:pt x="26987" y="33260"/>
                    </a:cubicBezTo>
                    <a:cubicBezTo>
                      <a:pt x="26787" y="33294"/>
                      <a:pt x="26587" y="33360"/>
                      <a:pt x="26386" y="33394"/>
                    </a:cubicBezTo>
                    <a:cubicBezTo>
                      <a:pt x="26286" y="33427"/>
                      <a:pt x="26186" y="33427"/>
                      <a:pt x="26086" y="33461"/>
                    </a:cubicBezTo>
                    <a:cubicBezTo>
                      <a:pt x="26186" y="33294"/>
                      <a:pt x="26286" y="33127"/>
                      <a:pt x="26386" y="32994"/>
                    </a:cubicBezTo>
                    <a:cubicBezTo>
                      <a:pt x="26420" y="32927"/>
                      <a:pt x="26386" y="32860"/>
                      <a:pt x="26353" y="32827"/>
                    </a:cubicBezTo>
                    <a:cubicBezTo>
                      <a:pt x="26343" y="32817"/>
                      <a:pt x="26331" y="32813"/>
                      <a:pt x="26317" y="32813"/>
                    </a:cubicBezTo>
                    <a:cubicBezTo>
                      <a:pt x="26284" y="32813"/>
                      <a:pt x="26243" y="32837"/>
                      <a:pt x="26220" y="32860"/>
                    </a:cubicBezTo>
                    <a:cubicBezTo>
                      <a:pt x="26086" y="33060"/>
                      <a:pt x="25953" y="33227"/>
                      <a:pt x="25819" y="33427"/>
                    </a:cubicBezTo>
                    <a:cubicBezTo>
                      <a:pt x="25786" y="33427"/>
                      <a:pt x="25786" y="33461"/>
                      <a:pt x="25819" y="33494"/>
                    </a:cubicBezTo>
                    <a:cubicBezTo>
                      <a:pt x="25586" y="33527"/>
                      <a:pt x="25386" y="33561"/>
                      <a:pt x="25186" y="33594"/>
                    </a:cubicBezTo>
                    <a:cubicBezTo>
                      <a:pt x="25319" y="33461"/>
                      <a:pt x="25419" y="33294"/>
                      <a:pt x="25519" y="33127"/>
                    </a:cubicBezTo>
                    <a:cubicBezTo>
                      <a:pt x="25543" y="33080"/>
                      <a:pt x="25500" y="33033"/>
                      <a:pt x="25461" y="33033"/>
                    </a:cubicBezTo>
                    <a:cubicBezTo>
                      <a:pt x="25444" y="33033"/>
                      <a:pt x="25429" y="33041"/>
                      <a:pt x="25419" y="33060"/>
                    </a:cubicBezTo>
                    <a:cubicBezTo>
                      <a:pt x="25286" y="33294"/>
                      <a:pt x="25119" y="33461"/>
                      <a:pt x="24952" y="33627"/>
                    </a:cubicBezTo>
                    <a:cubicBezTo>
                      <a:pt x="24752" y="33661"/>
                      <a:pt x="24518" y="33694"/>
                      <a:pt x="24318" y="33727"/>
                    </a:cubicBezTo>
                    <a:cubicBezTo>
                      <a:pt x="24352" y="33694"/>
                      <a:pt x="24385" y="33661"/>
                      <a:pt x="24418" y="33627"/>
                    </a:cubicBezTo>
                    <a:cubicBezTo>
                      <a:pt x="24485" y="33527"/>
                      <a:pt x="24585" y="33394"/>
                      <a:pt x="24652" y="33294"/>
                    </a:cubicBezTo>
                    <a:cubicBezTo>
                      <a:pt x="24685" y="33227"/>
                      <a:pt x="24652" y="33194"/>
                      <a:pt x="24619" y="33160"/>
                    </a:cubicBezTo>
                    <a:cubicBezTo>
                      <a:pt x="24599" y="33151"/>
                      <a:pt x="24582" y="33147"/>
                      <a:pt x="24568" y="33147"/>
                    </a:cubicBezTo>
                    <a:cubicBezTo>
                      <a:pt x="24532" y="33147"/>
                      <a:pt x="24509" y="33170"/>
                      <a:pt x="24485" y="33194"/>
                    </a:cubicBezTo>
                    <a:cubicBezTo>
                      <a:pt x="24418" y="33294"/>
                      <a:pt x="24352" y="33394"/>
                      <a:pt x="24252" y="33494"/>
                    </a:cubicBezTo>
                    <a:cubicBezTo>
                      <a:pt x="24218" y="33527"/>
                      <a:pt x="24152" y="33594"/>
                      <a:pt x="24118" y="33627"/>
                    </a:cubicBezTo>
                    <a:cubicBezTo>
                      <a:pt x="24085" y="33661"/>
                      <a:pt x="24085" y="33661"/>
                      <a:pt x="24051" y="33694"/>
                    </a:cubicBezTo>
                    <a:cubicBezTo>
                      <a:pt x="24051" y="33694"/>
                      <a:pt x="24018" y="33694"/>
                      <a:pt x="24018" y="33727"/>
                    </a:cubicBezTo>
                    <a:lnTo>
                      <a:pt x="23985" y="33727"/>
                    </a:lnTo>
                    <a:cubicBezTo>
                      <a:pt x="23985" y="33761"/>
                      <a:pt x="23951" y="33761"/>
                      <a:pt x="23951" y="33794"/>
                    </a:cubicBezTo>
                    <a:cubicBezTo>
                      <a:pt x="23584" y="33827"/>
                      <a:pt x="23218" y="33894"/>
                      <a:pt x="22851" y="33928"/>
                    </a:cubicBezTo>
                    <a:cubicBezTo>
                      <a:pt x="22617" y="33961"/>
                      <a:pt x="22417" y="33994"/>
                      <a:pt x="22183" y="33994"/>
                    </a:cubicBezTo>
                    <a:cubicBezTo>
                      <a:pt x="22284" y="33861"/>
                      <a:pt x="22384" y="33727"/>
                      <a:pt x="22484" y="33627"/>
                    </a:cubicBezTo>
                    <a:cubicBezTo>
                      <a:pt x="22534" y="33552"/>
                      <a:pt x="22471" y="33458"/>
                      <a:pt x="22409" y="33458"/>
                    </a:cubicBezTo>
                    <a:cubicBezTo>
                      <a:pt x="22388" y="33458"/>
                      <a:pt x="22367" y="33469"/>
                      <a:pt x="22350" y="33494"/>
                    </a:cubicBezTo>
                    <a:cubicBezTo>
                      <a:pt x="22183" y="33661"/>
                      <a:pt x="22050" y="33861"/>
                      <a:pt x="21917" y="34028"/>
                    </a:cubicBezTo>
                    <a:cubicBezTo>
                      <a:pt x="21616" y="34094"/>
                      <a:pt x="21316" y="34128"/>
                      <a:pt x="21016" y="34161"/>
                    </a:cubicBezTo>
                    <a:cubicBezTo>
                      <a:pt x="21016" y="34128"/>
                      <a:pt x="21049" y="34094"/>
                      <a:pt x="21083" y="34094"/>
                    </a:cubicBezTo>
                    <a:cubicBezTo>
                      <a:pt x="21183" y="33928"/>
                      <a:pt x="21283" y="33794"/>
                      <a:pt x="21383" y="33661"/>
                    </a:cubicBezTo>
                    <a:cubicBezTo>
                      <a:pt x="21416" y="33627"/>
                      <a:pt x="21383" y="33561"/>
                      <a:pt x="21350" y="33527"/>
                    </a:cubicBezTo>
                    <a:cubicBezTo>
                      <a:pt x="21333" y="33511"/>
                      <a:pt x="21308" y="33502"/>
                      <a:pt x="21283" y="33502"/>
                    </a:cubicBezTo>
                    <a:cubicBezTo>
                      <a:pt x="21258" y="33502"/>
                      <a:pt x="21233" y="33511"/>
                      <a:pt x="21216" y="33527"/>
                    </a:cubicBezTo>
                    <a:cubicBezTo>
                      <a:pt x="21116" y="33661"/>
                      <a:pt x="21016" y="33827"/>
                      <a:pt x="20916" y="33961"/>
                    </a:cubicBezTo>
                    <a:cubicBezTo>
                      <a:pt x="20849" y="34028"/>
                      <a:pt x="20782" y="34094"/>
                      <a:pt x="20716" y="34194"/>
                    </a:cubicBezTo>
                    <a:cubicBezTo>
                      <a:pt x="20416" y="34228"/>
                      <a:pt x="20082" y="34261"/>
                      <a:pt x="19748" y="34294"/>
                    </a:cubicBezTo>
                    <a:lnTo>
                      <a:pt x="20015" y="33928"/>
                    </a:lnTo>
                    <a:cubicBezTo>
                      <a:pt x="20049" y="33894"/>
                      <a:pt x="20049" y="33827"/>
                      <a:pt x="20015" y="33827"/>
                    </a:cubicBezTo>
                    <a:cubicBezTo>
                      <a:pt x="19999" y="33811"/>
                      <a:pt x="19974" y="33802"/>
                      <a:pt x="19949" y="33802"/>
                    </a:cubicBezTo>
                    <a:cubicBezTo>
                      <a:pt x="19924" y="33802"/>
                      <a:pt x="19899" y="33811"/>
                      <a:pt x="19882" y="33827"/>
                    </a:cubicBezTo>
                    <a:cubicBezTo>
                      <a:pt x="19748" y="33994"/>
                      <a:pt x="19648" y="34161"/>
                      <a:pt x="19515" y="34328"/>
                    </a:cubicBezTo>
                    <a:lnTo>
                      <a:pt x="19248" y="34361"/>
                    </a:lnTo>
                    <a:cubicBezTo>
                      <a:pt x="18981" y="34361"/>
                      <a:pt x="18714" y="34395"/>
                      <a:pt x="18447" y="34428"/>
                    </a:cubicBezTo>
                    <a:cubicBezTo>
                      <a:pt x="18481" y="34361"/>
                      <a:pt x="18514" y="34294"/>
                      <a:pt x="18581" y="34261"/>
                    </a:cubicBezTo>
                    <a:cubicBezTo>
                      <a:pt x="18681" y="34094"/>
                      <a:pt x="18814" y="33961"/>
                      <a:pt x="18948" y="33794"/>
                    </a:cubicBezTo>
                    <a:cubicBezTo>
                      <a:pt x="18981" y="33761"/>
                      <a:pt x="18981" y="33727"/>
                      <a:pt x="18948" y="33694"/>
                    </a:cubicBezTo>
                    <a:cubicBezTo>
                      <a:pt x="18931" y="33677"/>
                      <a:pt x="18906" y="33669"/>
                      <a:pt x="18881" y="33669"/>
                    </a:cubicBezTo>
                    <a:cubicBezTo>
                      <a:pt x="18856" y="33669"/>
                      <a:pt x="18831" y="33677"/>
                      <a:pt x="18814" y="33694"/>
                    </a:cubicBezTo>
                    <a:lnTo>
                      <a:pt x="18414" y="34094"/>
                    </a:lnTo>
                    <a:cubicBezTo>
                      <a:pt x="18347" y="34194"/>
                      <a:pt x="18281" y="34261"/>
                      <a:pt x="18214" y="34328"/>
                    </a:cubicBezTo>
                    <a:cubicBezTo>
                      <a:pt x="18181" y="34361"/>
                      <a:pt x="18147" y="34395"/>
                      <a:pt x="18114" y="34428"/>
                    </a:cubicBezTo>
                    <a:lnTo>
                      <a:pt x="18081" y="34461"/>
                    </a:lnTo>
                    <a:cubicBezTo>
                      <a:pt x="17680" y="34495"/>
                      <a:pt x="17280" y="34528"/>
                      <a:pt x="16880" y="34561"/>
                    </a:cubicBezTo>
                    <a:cubicBezTo>
                      <a:pt x="17046" y="34294"/>
                      <a:pt x="17213" y="34061"/>
                      <a:pt x="17380" y="33794"/>
                    </a:cubicBezTo>
                    <a:cubicBezTo>
                      <a:pt x="17427" y="33747"/>
                      <a:pt x="17374" y="33700"/>
                      <a:pt x="17316" y="33700"/>
                    </a:cubicBezTo>
                    <a:cubicBezTo>
                      <a:pt x="17291" y="33700"/>
                      <a:pt x="17266" y="33708"/>
                      <a:pt x="17247" y="33727"/>
                    </a:cubicBezTo>
                    <a:cubicBezTo>
                      <a:pt x="17046" y="33994"/>
                      <a:pt x="16846" y="34294"/>
                      <a:pt x="16613" y="34561"/>
                    </a:cubicBezTo>
                    <a:cubicBezTo>
                      <a:pt x="16379" y="34595"/>
                      <a:pt x="16146" y="34595"/>
                      <a:pt x="15912" y="34628"/>
                    </a:cubicBezTo>
                    <a:cubicBezTo>
                      <a:pt x="16012" y="34461"/>
                      <a:pt x="16146" y="34294"/>
                      <a:pt x="16279" y="34128"/>
                    </a:cubicBezTo>
                    <a:cubicBezTo>
                      <a:pt x="16313" y="34094"/>
                      <a:pt x="16313" y="34061"/>
                      <a:pt x="16279" y="34028"/>
                    </a:cubicBezTo>
                    <a:cubicBezTo>
                      <a:pt x="16263" y="34011"/>
                      <a:pt x="16246" y="34003"/>
                      <a:pt x="16229" y="34003"/>
                    </a:cubicBezTo>
                    <a:cubicBezTo>
                      <a:pt x="16213" y="34003"/>
                      <a:pt x="16196" y="34011"/>
                      <a:pt x="16179" y="34028"/>
                    </a:cubicBezTo>
                    <a:cubicBezTo>
                      <a:pt x="16012" y="34228"/>
                      <a:pt x="15846" y="34428"/>
                      <a:pt x="15645" y="34628"/>
                    </a:cubicBezTo>
                    <a:cubicBezTo>
                      <a:pt x="15312" y="34661"/>
                      <a:pt x="14978" y="34695"/>
                      <a:pt x="14611" y="34695"/>
                    </a:cubicBezTo>
                    <a:lnTo>
                      <a:pt x="14678" y="34628"/>
                    </a:lnTo>
                    <a:cubicBezTo>
                      <a:pt x="14745" y="34528"/>
                      <a:pt x="14845" y="34461"/>
                      <a:pt x="14912" y="34361"/>
                    </a:cubicBezTo>
                    <a:cubicBezTo>
                      <a:pt x="15078" y="34194"/>
                      <a:pt x="15212" y="33994"/>
                      <a:pt x="15379" y="33827"/>
                    </a:cubicBezTo>
                    <a:cubicBezTo>
                      <a:pt x="15454" y="33752"/>
                      <a:pt x="15397" y="33659"/>
                      <a:pt x="15322" y="33659"/>
                    </a:cubicBezTo>
                    <a:cubicBezTo>
                      <a:pt x="15297" y="33659"/>
                      <a:pt x="15270" y="33669"/>
                      <a:pt x="15245" y="33694"/>
                    </a:cubicBezTo>
                    <a:cubicBezTo>
                      <a:pt x="15078" y="33861"/>
                      <a:pt x="14912" y="34028"/>
                      <a:pt x="14745" y="34194"/>
                    </a:cubicBezTo>
                    <a:cubicBezTo>
                      <a:pt x="14645" y="34294"/>
                      <a:pt x="14578" y="34395"/>
                      <a:pt x="14478" y="34461"/>
                    </a:cubicBezTo>
                    <a:cubicBezTo>
                      <a:pt x="14411" y="34561"/>
                      <a:pt x="14345" y="34628"/>
                      <a:pt x="14278" y="34728"/>
                    </a:cubicBezTo>
                    <a:cubicBezTo>
                      <a:pt x="13811" y="34728"/>
                      <a:pt x="13377" y="34761"/>
                      <a:pt x="12910" y="34795"/>
                    </a:cubicBezTo>
                    <a:cubicBezTo>
                      <a:pt x="13110" y="34595"/>
                      <a:pt x="13277" y="34395"/>
                      <a:pt x="13444" y="34194"/>
                    </a:cubicBezTo>
                    <a:cubicBezTo>
                      <a:pt x="13494" y="34119"/>
                      <a:pt x="13450" y="34026"/>
                      <a:pt x="13383" y="34026"/>
                    </a:cubicBezTo>
                    <a:cubicBezTo>
                      <a:pt x="13361" y="34026"/>
                      <a:pt x="13335" y="34036"/>
                      <a:pt x="13310" y="34061"/>
                    </a:cubicBezTo>
                    <a:lnTo>
                      <a:pt x="12643" y="34795"/>
                    </a:lnTo>
                    <a:lnTo>
                      <a:pt x="12010" y="34828"/>
                    </a:lnTo>
                    <a:lnTo>
                      <a:pt x="11709" y="34828"/>
                    </a:lnTo>
                    <a:cubicBezTo>
                      <a:pt x="11743" y="34795"/>
                      <a:pt x="11776" y="34761"/>
                      <a:pt x="11809" y="34695"/>
                    </a:cubicBezTo>
                    <a:cubicBezTo>
                      <a:pt x="11843" y="34661"/>
                      <a:pt x="11876" y="34595"/>
                      <a:pt x="11943" y="34561"/>
                    </a:cubicBezTo>
                    <a:cubicBezTo>
                      <a:pt x="12043" y="34428"/>
                      <a:pt x="12143" y="34328"/>
                      <a:pt x="12243" y="34228"/>
                    </a:cubicBezTo>
                    <a:cubicBezTo>
                      <a:pt x="12243" y="34194"/>
                      <a:pt x="12276" y="34128"/>
                      <a:pt x="12243" y="34094"/>
                    </a:cubicBezTo>
                    <a:lnTo>
                      <a:pt x="12110" y="34094"/>
                    </a:lnTo>
                    <a:cubicBezTo>
                      <a:pt x="12010" y="34228"/>
                      <a:pt x="11909" y="34328"/>
                      <a:pt x="11809" y="34428"/>
                    </a:cubicBezTo>
                    <a:cubicBezTo>
                      <a:pt x="11776" y="34461"/>
                      <a:pt x="11709" y="34528"/>
                      <a:pt x="11643" y="34595"/>
                    </a:cubicBezTo>
                    <a:cubicBezTo>
                      <a:pt x="11609" y="34628"/>
                      <a:pt x="11576" y="34695"/>
                      <a:pt x="11509" y="34728"/>
                    </a:cubicBezTo>
                    <a:cubicBezTo>
                      <a:pt x="11476" y="34761"/>
                      <a:pt x="11442" y="34795"/>
                      <a:pt x="11476" y="34828"/>
                    </a:cubicBezTo>
                    <a:cubicBezTo>
                      <a:pt x="11042" y="34862"/>
                      <a:pt x="10609" y="34862"/>
                      <a:pt x="10208" y="34862"/>
                    </a:cubicBezTo>
                    <a:cubicBezTo>
                      <a:pt x="10208" y="34862"/>
                      <a:pt x="10208" y="34828"/>
                      <a:pt x="10208" y="34828"/>
                    </a:cubicBezTo>
                    <a:cubicBezTo>
                      <a:pt x="10275" y="34728"/>
                      <a:pt x="10342" y="34628"/>
                      <a:pt x="10408" y="34528"/>
                    </a:cubicBezTo>
                    <a:cubicBezTo>
                      <a:pt x="10542" y="34361"/>
                      <a:pt x="10675" y="34161"/>
                      <a:pt x="10775" y="33961"/>
                    </a:cubicBezTo>
                    <a:cubicBezTo>
                      <a:pt x="10842" y="33872"/>
                      <a:pt x="10775" y="33813"/>
                      <a:pt x="10704" y="33813"/>
                    </a:cubicBezTo>
                    <a:cubicBezTo>
                      <a:pt x="10668" y="33813"/>
                      <a:pt x="10631" y="33827"/>
                      <a:pt x="10609" y="33861"/>
                    </a:cubicBezTo>
                    <a:cubicBezTo>
                      <a:pt x="10475" y="34028"/>
                      <a:pt x="10375" y="34228"/>
                      <a:pt x="10242" y="34428"/>
                    </a:cubicBezTo>
                    <a:lnTo>
                      <a:pt x="10041" y="34695"/>
                    </a:lnTo>
                    <a:cubicBezTo>
                      <a:pt x="10008" y="34761"/>
                      <a:pt x="9975" y="34828"/>
                      <a:pt x="9941" y="34862"/>
                    </a:cubicBezTo>
                    <a:lnTo>
                      <a:pt x="9474" y="34862"/>
                    </a:lnTo>
                    <a:cubicBezTo>
                      <a:pt x="9675" y="34661"/>
                      <a:pt x="9841" y="34428"/>
                      <a:pt x="10008" y="34194"/>
                    </a:cubicBezTo>
                    <a:cubicBezTo>
                      <a:pt x="10041" y="34161"/>
                      <a:pt x="10075" y="34094"/>
                      <a:pt x="10008" y="34061"/>
                    </a:cubicBezTo>
                    <a:cubicBezTo>
                      <a:pt x="9991" y="34044"/>
                      <a:pt x="9966" y="34036"/>
                      <a:pt x="9941" y="34036"/>
                    </a:cubicBezTo>
                    <a:cubicBezTo>
                      <a:pt x="9916" y="34036"/>
                      <a:pt x="9891" y="34044"/>
                      <a:pt x="9875" y="34061"/>
                    </a:cubicBezTo>
                    <a:cubicBezTo>
                      <a:pt x="9641" y="34328"/>
                      <a:pt x="9441" y="34595"/>
                      <a:pt x="9208" y="34828"/>
                    </a:cubicBezTo>
                    <a:cubicBezTo>
                      <a:pt x="9208" y="34862"/>
                      <a:pt x="9208" y="34862"/>
                      <a:pt x="9208" y="34862"/>
                    </a:cubicBezTo>
                    <a:lnTo>
                      <a:pt x="8574" y="34862"/>
                    </a:lnTo>
                    <a:cubicBezTo>
                      <a:pt x="8607" y="34828"/>
                      <a:pt x="8640" y="34795"/>
                      <a:pt x="8674" y="34761"/>
                    </a:cubicBezTo>
                    <a:cubicBezTo>
                      <a:pt x="8741" y="34661"/>
                      <a:pt x="8807" y="34561"/>
                      <a:pt x="8874" y="34495"/>
                    </a:cubicBezTo>
                    <a:cubicBezTo>
                      <a:pt x="9007" y="34294"/>
                      <a:pt x="9174" y="34094"/>
                      <a:pt x="9308" y="33928"/>
                    </a:cubicBezTo>
                    <a:cubicBezTo>
                      <a:pt x="9374" y="33861"/>
                      <a:pt x="9374" y="33794"/>
                      <a:pt x="9308" y="33761"/>
                    </a:cubicBezTo>
                    <a:cubicBezTo>
                      <a:pt x="9291" y="33744"/>
                      <a:pt x="9266" y="33736"/>
                      <a:pt x="9241" y="33736"/>
                    </a:cubicBezTo>
                    <a:cubicBezTo>
                      <a:pt x="9216" y="33736"/>
                      <a:pt x="9191" y="33744"/>
                      <a:pt x="9174" y="33761"/>
                    </a:cubicBezTo>
                    <a:cubicBezTo>
                      <a:pt x="9007" y="33961"/>
                      <a:pt x="8841" y="34128"/>
                      <a:pt x="8674" y="34328"/>
                    </a:cubicBezTo>
                    <a:cubicBezTo>
                      <a:pt x="8607" y="34428"/>
                      <a:pt x="8507" y="34495"/>
                      <a:pt x="8440" y="34595"/>
                    </a:cubicBezTo>
                    <a:cubicBezTo>
                      <a:pt x="8340" y="34695"/>
                      <a:pt x="8240" y="34761"/>
                      <a:pt x="8173" y="34862"/>
                    </a:cubicBezTo>
                    <a:lnTo>
                      <a:pt x="7273" y="34862"/>
                    </a:lnTo>
                    <a:cubicBezTo>
                      <a:pt x="7440" y="34628"/>
                      <a:pt x="7640" y="34361"/>
                      <a:pt x="7807" y="34128"/>
                    </a:cubicBezTo>
                    <a:cubicBezTo>
                      <a:pt x="7840" y="34094"/>
                      <a:pt x="7840" y="34061"/>
                      <a:pt x="7807" y="34028"/>
                    </a:cubicBezTo>
                    <a:cubicBezTo>
                      <a:pt x="7807" y="34011"/>
                      <a:pt x="7790" y="34003"/>
                      <a:pt x="7769" y="34003"/>
                    </a:cubicBezTo>
                    <a:cubicBezTo>
                      <a:pt x="7748" y="34003"/>
                      <a:pt x="7723" y="34011"/>
                      <a:pt x="7706" y="34028"/>
                    </a:cubicBezTo>
                    <a:cubicBezTo>
                      <a:pt x="7473" y="34294"/>
                      <a:pt x="7239" y="34561"/>
                      <a:pt x="7006" y="34828"/>
                    </a:cubicBezTo>
                    <a:cubicBezTo>
                      <a:pt x="6539" y="34795"/>
                      <a:pt x="6072" y="34761"/>
                      <a:pt x="5638" y="34661"/>
                    </a:cubicBezTo>
                    <a:cubicBezTo>
                      <a:pt x="5705" y="34561"/>
                      <a:pt x="5772" y="34461"/>
                      <a:pt x="5838" y="34395"/>
                    </a:cubicBezTo>
                    <a:cubicBezTo>
                      <a:pt x="5905" y="34261"/>
                      <a:pt x="5972" y="34161"/>
                      <a:pt x="6072" y="34061"/>
                    </a:cubicBezTo>
                    <a:cubicBezTo>
                      <a:pt x="6239" y="33861"/>
                      <a:pt x="6372" y="33627"/>
                      <a:pt x="6539" y="33427"/>
                    </a:cubicBezTo>
                    <a:cubicBezTo>
                      <a:pt x="6590" y="33376"/>
                      <a:pt x="6543" y="33305"/>
                      <a:pt x="6488" y="33305"/>
                    </a:cubicBezTo>
                    <a:cubicBezTo>
                      <a:pt x="6472" y="33305"/>
                      <a:pt x="6454" y="33312"/>
                      <a:pt x="6439" y="33327"/>
                    </a:cubicBezTo>
                    <a:cubicBezTo>
                      <a:pt x="6272" y="33527"/>
                      <a:pt x="6072" y="33727"/>
                      <a:pt x="5905" y="33928"/>
                    </a:cubicBezTo>
                    <a:cubicBezTo>
                      <a:pt x="5838" y="34028"/>
                      <a:pt x="5738" y="34128"/>
                      <a:pt x="5638" y="34228"/>
                    </a:cubicBezTo>
                    <a:cubicBezTo>
                      <a:pt x="5572" y="34328"/>
                      <a:pt x="5472" y="34428"/>
                      <a:pt x="5405" y="34561"/>
                    </a:cubicBezTo>
                    <a:cubicBezTo>
                      <a:pt x="5405" y="34561"/>
                      <a:pt x="5405" y="34595"/>
                      <a:pt x="5405" y="34595"/>
                    </a:cubicBezTo>
                    <a:cubicBezTo>
                      <a:pt x="5105" y="34495"/>
                      <a:pt x="4804" y="34395"/>
                      <a:pt x="4538" y="34294"/>
                    </a:cubicBezTo>
                    <a:cubicBezTo>
                      <a:pt x="4538" y="34261"/>
                      <a:pt x="4538" y="34261"/>
                      <a:pt x="4571" y="34261"/>
                    </a:cubicBezTo>
                    <a:cubicBezTo>
                      <a:pt x="4604" y="34228"/>
                      <a:pt x="4604" y="34194"/>
                      <a:pt x="4638" y="34128"/>
                    </a:cubicBezTo>
                    <a:cubicBezTo>
                      <a:pt x="4671" y="34061"/>
                      <a:pt x="4738" y="33994"/>
                      <a:pt x="4771" y="33928"/>
                    </a:cubicBezTo>
                    <a:cubicBezTo>
                      <a:pt x="4871" y="33794"/>
                      <a:pt x="4971" y="33661"/>
                      <a:pt x="5105" y="33527"/>
                    </a:cubicBezTo>
                    <a:cubicBezTo>
                      <a:pt x="5305" y="33260"/>
                      <a:pt x="5538" y="32994"/>
                      <a:pt x="5738" y="32727"/>
                    </a:cubicBezTo>
                    <a:cubicBezTo>
                      <a:pt x="5790" y="32675"/>
                      <a:pt x="5743" y="32605"/>
                      <a:pt x="5688" y="32605"/>
                    </a:cubicBezTo>
                    <a:cubicBezTo>
                      <a:pt x="5671" y="32605"/>
                      <a:pt x="5654" y="32611"/>
                      <a:pt x="5638" y="32627"/>
                    </a:cubicBezTo>
                    <a:cubicBezTo>
                      <a:pt x="5438" y="32860"/>
                      <a:pt x="5238" y="33060"/>
                      <a:pt x="5038" y="33294"/>
                    </a:cubicBezTo>
                    <a:cubicBezTo>
                      <a:pt x="4938" y="33427"/>
                      <a:pt x="4838" y="33527"/>
                      <a:pt x="4738" y="33627"/>
                    </a:cubicBezTo>
                    <a:cubicBezTo>
                      <a:pt x="4638" y="33727"/>
                      <a:pt x="4538" y="33861"/>
                      <a:pt x="4437" y="33961"/>
                    </a:cubicBezTo>
                    <a:cubicBezTo>
                      <a:pt x="4371" y="33961"/>
                      <a:pt x="4337" y="33994"/>
                      <a:pt x="4304" y="34028"/>
                    </a:cubicBezTo>
                    <a:cubicBezTo>
                      <a:pt x="4304" y="34061"/>
                      <a:pt x="4271" y="34094"/>
                      <a:pt x="4271" y="34128"/>
                    </a:cubicBezTo>
                    <a:cubicBezTo>
                      <a:pt x="3837" y="33894"/>
                      <a:pt x="3470" y="33594"/>
                      <a:pt x="3170" y="33227"/>
                    </a:cubicBezTo>
                    <a:cubicBezTo>
                      <a:pt x="3137" y="33160"/>
                      <a:pt x="3103" y="33094"/>
                      <a:pt x="3070" y="33060"/>
                    </a:cubicBezTo>
                    <a:cubicBezTo>
                      <a:pt x="3170" y="32893"/>
                      <a:pt x="3237" y="32760"/>
                      <a:pt x="3337" y="32593"/>
                    </a:cubicBezTo>
                    <a:cubicBezTo>
                      <a:pt x="3370" y="32560"/>
                      <a:pt x="3337" y="32493"/>
                      <a:pt x="3303" y="32460"/>
                    </a:cubicBezTo>
                    <a:cubicBezTo>
                      <a:pt x="3284" y="32450"/>
                      <a:pt x="3264" y="32446"/>
                      <a:pt x="3246" y="32446"/>
                    </a:cubicBezTo>
                    <a:cubicBezTo>
                      <a:pt x="3203" y="32446"/>
                      <a:pt x="3170" y="32470"/>
                      <a:pt x="3170" y="32493"/>
                    </a:cubicBezTo>
                    <a:cubicBezTo>
                      <a:pt x="3070" y="32593"/>
                      <a:pt x="3003" y="32727"/>
                      <a:pt x="2936" y="32860"/>
                    </a:cubicBezTo>
                    <a:cubicBezTo>
                      <a:pt x="2870" y="32693"/>
                      <a:pt x="2803" y="32560"/>
                      <a:pt x="2736" y="32426"/>
                    </a:cubicBezTo>
                    <a:cubicBezTo>
                      <a:pt x="2803" y="32360"/>
                      <a:pt x="2836" y="32293"/>
                      <a:pt x="2870" y="32260"/>
                    </a:cubicBezTo>
                    <a:cubicBezTo>
                      <a:pt x="2903" y="32193"/>
                      <a:pt x="2936" y="32160"/>
                      <a:pt x="2970" y="32093"/>
                    </a:cubicBezTo>
                    <a:cubicBezTo>
                      <a:pt x="3070" y="31993"/>
                      <a:pt x="3137" y="31893"/>
                      <a:pt x="3203" y="31793"/>
                    </a:cubicBezTo>
                    <a:cubicBezTo>
                      <a:pt x="3337" y="31593"/>
                      <a:pt x="3503" y="31392"/>
                      <a:pt x="3670" y="31192"/>
                    </a:cubicBezTo>
                    <a:cubicBezTo>
                      <a:pt x="3720" y="31143"/>
                      <a:pt x="3640" y="31056"/>
                      <a:pt x="3569" y="31056"/>
                    </a:cubicBezTo>
                    <a:cubicBezTo>
                      <a:pt x="3544" y="31056"/>
                      <a:pt x="3521" y="31066"/>
                      <a:pt x="3503" y="31092"/>
                    </a:cubicBezTo>
                    <a:lnTo>
                      <a:pt x="3036" y="31659"/>
                    </a:lnTo>
                    <a:cubicBezTo>
                      <a:pt x="2936" y="31759"/>
                      <a:pt x="2870" y="31859"/>
                      <a:pt x="2803" y="31959"/>
                    </a:cubicBezTo>
                    <a:cubicBezTo>
                      <a:pt x="2736" y="31993"/>
                      <a:pt x="2703" y="32060"/>
                      <a:pt x="2670" y="32093"/>
                    </a:cubicBezTo>
                    <a:cubicBezTo>
                      <a:pt x="2670" y="32126"/>
                      <a:pt x="2636" y="32160"/>
                      <a:pt x="2603" y="32160"/>
                    </a:cubicBezTo>
                    <a:cubicBezTo>
                      <a:pt x="2569" y="32026"/>
                      <a:pt x="2536" y="31926"/>
                      <a:pt x="2469" y="31793"/>
                    </a:cubicBezTo>
                    <a:cubicBezTo>
                      <a:pt x="2636" y="31593"/>
                      <a:pt x="2770" y="31426"/>
                      <a:pt x="2936" y="31226"/>
                    </a:cubicBezTo>
                    <a:lnTo>
                      <a:pt x="3470" y="30525"/>
                    </a:lnTo>
                    <a:cubicBezTo>
                      <a:pt x="3496" y="30474"/>
                      <a:pt x="3462" y="30403"/>
                      <a:pt x="3415" y="30403"/>
                    </a:cubicBezTo>
                    <a:cubicBezTo>
                      <a:pt x="3401" y="30403"/>
                      <a:pt x="3386" y="30410"/>
                      <a:pt x="3370" y="30425"/>
                    </a:cubicBezTo>
                    <a:cubicBezTo>
                      <a:pt x="3170" y="30659"/>
                      <a:pt x="2970" y="30859"/>
                      <a:pt x="2803" y="31092"/>
                    </a:cubicBezTo>
                    <a:cubicBezTo>
                      <a:pt x="2670" y="31226"/>
                      <a:pt x="2536" y="31359"/>
                      <a:pt x="2403" y="31492"/>
                    </a:cubicBezTo>
                    <a:cubicBezTo>
                      <a:pt x="2369" y="31326"/>
                      <a:pt x="2303" y="31159"/>
                      <a:pt x="2269" y="30992"/>
                    </a:cubicBezTo>
                    <a:cubicBezTo>
                      <a:pt x="2336" y="30892"/>
                      <a:pt x="2369" y="30792"/>
                      <a:pt x="2436" y="30725"/>
                    </a:cubicBezTo>
                    <a:cubicBezTo>
                      <a:pt x="2503" y="30592"/>
                      <a:pt x="2569" y="30492"/>
                      <a:pt x="2636" y="30392"/>
                    </a:cubicBezTo>
                    <a:cubicBezTo>
                      <a:pt x="2803" y="30192"/>
                      <a:pt x="3003" y="29991"/>
                      <a:pt x="3203" y="29791"/>
                    </a:cubicBezTo>
                    <a:cubicBezTo>
                      <a:pt x="3232" y="29763"/>
                      <a:pt x="3187" y="29684"/>
                      <a:pt x="3152" y="29684"/>
                    </a:cubicBezTo>
                    <a:cubicBezTo>
                      <a:pt x="3147" y="29684"/>
                      <a:pt x="3141" y="29687"/>
                      <a:pt x="3137" y="29691"/>
                    </a:cubicBezTo>
                    <a:cubicBezTo>
                      <a:pt x="2903" y="29891"/>
                      <a:pt x="2703" y="30058"/>
                      <a:pt x="2503" y="30292"/>
                    </a:cubicBezTo>
                    <a:cubicBezTo>
                      <a:pt x="2403" y="30392"/>
                      <a:pt x="2303" y="30492"/>
                      <a:pt x="2203" y="30625"/>
                    </a:cubicBezTo>
                    <a:cubicBezTo>
                      <a:pt x="2203" y="30625"/>
                      <a:pt x="2203" y="30592"/>
                      <a:pt x="2203" y="30592"/>
                    </a:cubicBezTo>
                    <a:cubicBezTo>
                      <a:pt x="2203" y="30458"/>
                      <a:pt x="2169" y="30292"/>
                      <a:pt x="2136" y="30158"/>
                    </a:cubicBezTo>
                    <a:cubicBezTo>
                      <a:pt x="2203" y="30091"/>
                      <a:pt x="2236" y="30058"/>
                      <a:pt x="2269" y="29991"/>
                    </a:cubicBezTo>
                    <a:lnTo>
                      <a:pt x="2536" y="29691"/>
                    </a:lnTo>
                    <a:cubicBezTo>
                      <a:pt x="2703" y="29491"/>
                      <a:pt x="2870" y="29291"/>
                      <a:pt x="3036" y="29091"/>
                    </a:cubicBezTo>
                    <a:cubicBezTo>
                      <a:pt x="3114" y="29013"/>
                      <a:pt x="3051" y="28936"/>
                      <a:pt x="2988" y="28936"/>
                    </a:cubicBezTo>
                    <a:cubicBezTo>
                      <a:pt x="2970" y="28936"/>
                      <a:pt x="2951" y="28942"/>
                      <a:pt x="2936" y="28957"/>
                    </a:cubicBezTo>
                    <a:cubicBezTo>
                      <a:pt x="2736" y="29157"/>
                      <a:pt x="2536" y="29358"/>
                      <a:pt x="2336" y="29524"/>
                    </a:cubicBezTo>
                    <a:cubicBezTo>
                      <a:pt x="2269" y="29624"/>
                      <a:pt x="2169" y="29725"/>
                      <a:pt x="2102" y="29791"/>
                    </a:cubicBezTo>
                    <a:cubicBezTo>
                      <a:pt x="2069" y="29591"/>
                      <a:pt x="2036" y="29424"/>
                      <a:pt x="2036" y="29224"/>
                    </a:cubicBezTo>
                    <a:cubicBezTo>
                      <a:pt x="2303" y="28924"/>
                      <a:pt x="2603" y="28590"/>
                      <a:pt x="2870" y="28290"/>
                    </a:cubicBezTo>
                    <a:cubicBezTo>
                      <a:pt x="2903" y="28223"/>
                      <a:pt x="2903" y="28157"/>
                      <a:pt x="2870" y="28123"/>
                    </a:cubicBezTo>
                    <a:cubicBezTo>
                      <a:pt x="2853" y="28107"/>
                      <a:pt x="2820" y="28098"/>
                      <a:pt x="2786" y="28098"/>
                    </a:cubicBezTo>
                    <a:cubicBezTo>
                      <a:pt x="2753" y="28098"/>
                      <a:pt x="2720" y="28107"/>
                      <a:pt x="2703" y="28123"/>
                    </a:cubicBezTo>
                    <a:cubicBezTo>
                      <a:pt x="2469" y="28390"/>
                      <a:pt x="2236" y="28657"/>
                      <a:pt x="1969" y="28891"/>
                    </a:cubicBezTo>
                    <a:cubicBezTo>
                      <a:pt x="1969" y="28757"/>
                      <a:pt x="1936" y="28590"/>
                      <a:pt x="1936" y="28457"/>
                    </a:cubicBezTo>
                    <a:cubicBezTo>
                      <a:pt x="2036" y="28390"/>
                      <a:pt x="2102" y="28257"/>
                      <a:pt x="2203" y="28157"/>
                    </a:cubicBezTo>
                    <a:cubicBezTo>
                      <a:pt x="2269" y="28023"/>
                      <a:pt x="2369" y="27923"/>
                      <a:pt x="2503" y="27790"/>
                    </a:cubicBezTo>
                    <a:cubicBezTo>
                      <a:pt x="2703" y="27556"/>
                      <a:pt x="2903" y="27323"/>
                      <a:pt x="3137" y="27089"/>
                    </a:cubicBezTo>
                    <a:cubicBezTo>
                      <a:pt x="3187" y="27014"/>
                      <a:pt x="3124" y="26920"/>
                      <a:pt x="3047" y="26920"/>
                    </a:cubicBezTo>
                    <a:cubicBezTo>
                      <a:pt x="3022" y="26920"/>
                      <a:pt x="2995" y="26931"/>
                      <a:pt x="2970" y="26956"/>
                    </a:cubicBezTo>
                    <a:cubicBezTo>
                      <a:pt x="2770" y="27156"/>
                      <a:pt x="2536" y="27390"/>
                      <a:pt x="2303" y="27623"/>
                    </a:cubicBezTo>
                    <a:cubicBezTo>
                      <a:pt x="2203" y="27723"/>
                      <a:pt x="2102" y="27857"/>
                      <a:pt x="1969" y="27957"/>
                    </a:cubicBezTo>
                    <a:cubicBezTo>
                      <a:pt x="1936" y="27990"/>
                      <a:pt x="1902" y="28023"/>
                      <a:pt x="1869" y="28023"/>
                    </a:cubicBezTo>
                    <a:cubicBezTo>
                      <a:pt x="1869" y="27790"/>
                      <a:pt x="1836" y="27556"/>
                      <a:pt x="1802" y="27323"/>
                    </a:cubicBezTo>
                    <a:cubicBezTo>
                      <a:pt x="1802" y="27289"/>
                      <a:pt x="1836" y="27289"/>
                      <a:pt x="1836" y="27289"/>
                    </a:cubicBezTo>
                    <a:cubicBezTo>
                      <a:pt x="1869" y="27223"/>
                      <a:pt x="1902" y="27189"/>
                      <a:pt x="1969" y="27156"/>
                    </a:cubicBezTo>
                    <a:cubicBezTo>
                      <a:pt x="2036" y="27056"/>
                      <a:pt x="2102" y="26956"/>
                      <a:pt x="2203" y="26889"/>
                    </a:cubicBezTo>
                    <a:cubicBezTo>
                      <a:pt x="2369" y="26689"/>
                      <a:pt x="2503" y="26522"/>
                      <a:pt x="2670" y="26322"/>
                    </a:cubicBezTo>
                    <a:cubicBezTo>
                      <a:pt x="2703" y="26289"/>
                      <a:pt x="2736" y="26189"/>
                      <a:pt x="2670" y="26155"/>
                    </a:cubicBezTo>
                    <a:cubicBezTo>
                      <a:pt x="2653" y="26122"/>
                      <a:pt x="2620" y="26105"/>
                      <a:pt x="2586" y="26105"/>
                    </a:cubicBezTo>
                    <a:cubicBezTo>
                      <a:pt x="2553" y="26105"/>
                      <a:pt x="2519" y="26122"/>
                      <a:pt x="2503" y="26155"/>
                    </a:cubicBezTo>
                    <a:cubicBezTo>
                      <a:pt x="2336" y="26322"/>
                      <a:pt x="2169" y="26522"/>
                      <a:pt x="2002" y="26689"/>
                    </a:cubicBezTo>
                    <a:cubicBezTo>
                      <a:pt x="1936" y="26789"/>
                      <a:pt x="1836" y="26856"/>
                      <a:pt x="1769" y="26956"/>
                    </a:cubicBezTo>
                    <a:cubicBezTo>
                      <a:pt x="1736" y="26789"/>
                      <a:pt x="1736" y="26622"/>
                      <a:pt x="1702" y="26456"/>
                    </a:cubicBezTo>
                    <a:cubicBezTo>
                      <a:pt x="1736" y="26422"/>
                      <a:pt x="1769" y="26422"/>
                      <a:pt x="1769" y="26389"/>
                    </a:cubicBezTo>
                    <a:lnTo>
                      <a:pt x="2036" y="26155"/>
                    </a:lnTo>
                    <a:cubicBezTo>
                      <a:pt x="2169" y="26022"/>
                      <a:pt x="2336" y="25855"/>
                      <a:pt x="2503" y="25688"/>
                    </a:cubicBezTo>
                    <a:cubicBezTo>
                      <a:pt x="2552" y="25639"/>
                      <a:pt x="2510" y="25552"/>
                      <a:pt x="2444" y="25552"/>
                    </a:cubicBezTo>
                    <a:cubicBezTo>
                      <a:pt x="2421" y="25552"/>
                      <a:pt x="2395" y="25563"/>
                      <a:pt x="2369" y="25588"/>
                    </a:cubicBezTo>
                    <a:cubicBezTo>
                      <a:pt x="2203" y="25722"/>
                      <a:pt x="2036" y="25855"/>
                      <a:pt x="1869" y="25989"/>
                    </a:cubicBezTo>
                    <a:cubicBezTo>
                      <a:pt x="1802" y="26022"/>
                      <a:pt x="1736" y="26089"/>
                      <a:pt x="1669" y="26122"/>
                    </a:cubicBezTo>
                    <a:cubicBezTo>
                      <a:pt x="1669" y="25989"/>
                      <a:pt x="1635" y="25855"/>
                      <a:pt x="1635" y="25722"/>
                    </a:cubicBezTo>
                    <a:lnTo>
                      <a:pt x="1669" y="25688"/>
                    </a:lnTo>
                    <a:cubicBezTo>
                      <a:pt x="1702" y="25622"/>
                      <a:pt x="1736" y="25588"/>
                      <a:pt x="1769" y="25522"/>
                    </a:cubicBezTo>
                    <a:cubicBezTo>
                      <a:pt x="1869" y="25455"/>
                      <a:pt x="1936" y="25355"/>
                      <a:pt x="2036" y="25255"/>
                    </a:cubicBezTo>
                    <a:cubicBezTo>
                      <a:pt x="2169" y="25088"/>
                      <a:pt x="2369" y="24888"/>
                      <a:pt x="2503" y="24688"/>
                    </a:cubicBezTo>
                    <a:cubicBezTo>
                      <a:pt x="2536" y="24654"/>
                      <a:pt x="2503" y="24588"/>
                      <a:pt x="2469" y="24554"/>
                    </a:cubicBezTo>
                    <a:cubicBezTo>
                      <a:pt x="2460" y="24544"/>
                      <a:pt x="2450" y="24540"/>
                      <a:pt x="2440" y="24540"/>
                    </a:cubicBezTo>
                    <a:cubicBezTo>
                      <a:pt x="2417" y="24540"/>
                      <a:pt x="2393" y="24564"/>
                      <a:pt x="2369" y="24588"/>
                    </a:cubicBezTo>
                    <a:cubicBezTo>
                      <a:pt x="2169" y="24754"/>
                      <a:pt x="2002" y="24921"/>
                      <a:pt x="1836" y="25088"/>
                    </a:cubicBezTo>
                    <a:cubicBezTo>
                      <a:pt x="1736" y="25188"/>
                      <a:pt x="1669" y="25255"/>
                      <a:pt x="1569" y="25321"/>
                    </a:cubicBezTo>
                    <a:cubicBezTo>
                      <a:pt x="1535" y="25055"/>
                      <a:pt x="1502" y="24754"/>
                      <a:pt x="1502" y="24454"/>
                    </a:cubicBezTo>
                    <a:cubicBezTo>
                      <a:pt x="1736" y="24154"/>
                      <a:pt x="1969" y="23854"/>
                      <a:pt x="2236" y="23587"/>
                    </a:cubicBezTo>
                    <a:cubicBezTo>
                      <a:pt x="2288" y="23509"/>
                      <a:pt x="2239" y="23432"/>
                      <a:pt x="2168" y="23432"/>
                    </a:cubicBezTo>
                    <a:cubicBezTo>
                      <a:pt x="2148" y="23432"/>
                      <a:pt x="2125" y="23438"/>
                      <a:pt x="2102" y="23453"/>
                    </a:cubicBezTo>
                    <a:cubicBezTo>
                      <a:pt x="1902" y="23687"/>
                      <a:pt x="1669" y="23920"/>
                      <a:pt x="1435" y="24121"/>
                    </a:cubicBezTo>
                    <a:lnTo>
                      <a:pt x="1402" y="23654"/>
                    </a:lnTo>
                    <a:cubicBezTo>
                      <a:pt x="1402" y="23620"/>
                      <a:pt x="1402" y="23587"/>
                      <a:pt x="1402" y="23553"/>
                    </a:cubicBezTo>
                    <a:cubicBezTo>
                      <a:pt x="1402" y="23520"/>
                      <a:pt x="1402" y="23487"/>
                      <a:pt x="1435" y="23453"/>
                    </a:cubicBezTo>
                    <a:lnTo>
                      <a:pt x="1469" y="23453"/>
                    </a:lnTo>
                    <a:cubicBezTo>
                      <a:pt x="1469" y="23420"/>
                      <a:pt x="1469" y="23420"/>
                      <a:pt x="1502" y="23387"/>
                    </a:cubicBezTo>
                    <a:cubicBezTo>
                      <a:pt x="1535" y="23320"/>
                      <a:pt x="1602" y="23253"/>
                      <a:pt x="1669" y="23220"/>
                    </a:cubicBezTo>
                    <a:cubicBezTo>
                      <a:pt x="1669" y="23187"/>
                      <a:pt x="1702" y="23187"/>
                      <a:pt x="1702" y="23153"/>
                    </a:cubicBezTo>
                    <a:lnTo>
                      <a:pt x="1736" y="23153"/>
                    </a:lnTo>
                    <a:cubicBezTo>
                      <a:pt x="1769" y="23120"/>
                      <a:pt x="1802" y="23086"/>
                      <a:pt x="1869" y="23053"/>
                    </a:cubicBezTo>
                    <a:cubicBezTo>
                      <a:pt x="1936" y="23020"/>
                      <a:pt x="2002" y="22986"/>
                      <a:pt x="2069" y="22953"/>
                    </a:cubicBezTo>
                    <a:cubicBezTo>
                      <a:pt x="2136" y="22920"/>
                      <a:pt x="2136" y="22820"/>
                      <a:pt x="2136" y="22753"/>
                    </a:cubicBezTo>
                    <a:cubicBezTo>
                      <a:pt x="2116" y="22714"/>
                      <a:pt x="2074" y="22698"/>
                      <a:pt x="2029" y="22698"/>
                    </a:cubicBezTo>
                    <a:cubicBezTo>
                      <a:pt x="1997" y="22698"/>
                      <a:pt x="1963" y="22706"/>
                      <a:pt x="1936" y="22720"/>
                    </a:cubicBezTo>
                    <a:cubicBezTo>
                      <a:pt x="1736" y="22820"/>
                      <a:pt x="1535" y="22953"/>
                      <a:pt x="1335" y="23120"/>
                    </a:cubicBezTo>
                    <a:cubicBezTo>
                      <a:pt x="1335" y="22920"/>
                      <a:pt x="1302" y="22720"/>
                      <a:pt x="1269" y="22486"/>
                    </a:cubicBezTo>
                    <a:cubicBezTo>
                      <a:pt x="1335" y="22453"/>
                      <a:pt x="1369" y="22386"/>
                      <a:pt x="1435" y="22353"/>
                    </a:cubicBezTo>
                    <a:cubicBezTo>
                      <a:pt x="1535" y="22253"/>
                      <a:pt x="1602" y="22186"/>
                      <a:pt x="1702" y="22119"/>
                    </a:cubicBezTo>
                    <a:cubicBezTo>
                      <a:pt x="1869" y="21952"/>
                      <a:pt x="2069" y="21819"/>
                      <a:pt x="2236" y="21652"/>
                    </a:cubicBezTo>
                    <a:cubicBezTo>
                      <a:pt x="2317" y="21598"/>
                      <a:pt x="2245" y="21458"/>
                      <a:pt x="2162" y="21458"/>
                    </a:cubicBezTo>
                    <a:cubicBezTo>
                      <a:pt x="2143" y="21458"/>
                      <a:pt x="2122" y="21466"/>
                      <a:pt x="2102" y="21485"/>
                    </a:cubicBezTo>
                    <a:cubicBezTo>
                      <a:pt x="1902" y="21619"/>
                      <a:pt x="1736" y="21752"/>
                      <a:pt x="1535" y="21919"/>
                    </a:cubicBezTo>
                    <a:cubicBezTo>
                      <a:pt x="1435" y="21986"/>
                      <a:pt x="1335" y="22052"/>
                      <a:pt x="1235" y="22119"/>
                    </a:cubicBezTo>
                    <a:cubicBezTo>
                      <a:pt x="1202" y="21852"/>
                      <a:pt x="1202" y="21552"/>
                      <a:pt x="1168" y="21285"/>
                    </a:cubicBezTo>
                    <a:cubicBezTo>
                      <a:pt x="1202" y="21285"/>
                      <a:pt x="1202" y="21252"/>
                      <a:pt x="1235" y="21218"/>
                    </a:cubicBezTo>
                    <a:cubicBezTo>
                      <a:pt x="1335" y="21152"/>
                      <a:pt x="1435" y="21052"/>
                      <a:pt x="1535" y="20985"/>
                    </a:cubicBezTo>
                    <a:cubicBezTo>
                      <a:pt x="1702" y="20785"/>
                      <a:pt x="1902" y="20618"/>
                      <a:pt x="2102" y="20451"/>
                    </a:cubicBezTo>
                    <a:cubicBezTo>
                      <a:pt x="2181" y="20346"/>
                      <a:pt x="2095" y="20221"/>
                      <a:pt x="2005" y="20221"/>
                    </a:cubicBezTo>
                    <a:cubicBezTo>
                      <a:pt x="1981" y="20221"/>
                      <a:pt x="1957" y="20230"/>
                      <a:pt x="1936" y="20251"/>
                    </a:cubicBezTo>
                    <a:cubicBezTo>
                      <a:pt x="1736" y="20451"/>
                      <a:pt x="1535" y="20618"/>
                      <a:pt x="1335" y="20751"/>
                    </a:cubicBezTo>
                    <a:cubicBezTo>
                      <a:pt x="1269" y="20818"/>
                      <a:pt x="1202" y="20885"/>
                      <a:pt x="1135" y="20918"/>
                    </a:cubicBezTo>
                    <a:cubicBezTo>
                      <a:pt x="1102" y="20751"/>
                      <a:pt x="1102" y="20618"/>
                      <a:pt x="1102" y="20451"/>
                    </a:cubicBezTo>
                    <a:cubicBezTo>
                      <a:pt x="1135" y="20418"/>
                      <a:pt x="1135" y="20385"/>
                      <a:pt x="1168" y="20351"/>
                    </a:cubicBezTo>
                    <a:cubicBezTo>
                      <a:pt x="1269" y="20218"/>
                      <a:pt x="1369" y="20118"/>
                      <a:pt x="1502" y="20018"/>
                    </a:cubicBezTo>
                    <a:cubicBezTo>
                      <a:pt x="1702" y="19784"/>
                      <a:pt x="1902" y="19584"/>
                      <a:pt x="2136" y="19384"/>
                    </a:cubicBezTo>
                    <a:cubicBezTo>
                      <a:pt x="2169" y="19350"/>
                      <a:pt x="2169" y="19250"/>
                      <a:pt x="2136" y="19217"/>
                    </a:cubicBezTo>
                    <a:cubicBezTo>
                      <a:pt x="2102" y="19200"/>
                      <a:pt x="2069" y="19192"/>
                      <a:pt x="2040" y="19192"/>
                    </a:cubicBezTo>
                    <a:cubicBezTo>
                      <a:pt x="2011" y="19192"/>
                      <a:pt x="1986" y="19200"/>
                      <a:pt x="1969" y="19217"/>
                    </a:cubicBezTo>
                    <a:cubicBezTo>
                      <a:pt x="1736" y="19417"/>
                      <a:pt x="1502" y="19617"/>
                      <a:pt x="1269" y="19784"/>
                    </a:cubicBezTo>
                    <a:lnTo>
                      <a:pt x="1035" y="19984"/>
                    </a:lnTo>
                    <a:cubicBezTo>
                      <a:pt x="1002" y="19717"/>
                      <a:pt x="1002" y="19451"/>
                      <a:pt x="968" y="19184"/>
                    </a:cubicBezTo>
                    <a:cubicBezTo>
                      <a:pt x="1035" y="19117"/>
                      <a:pt x="1102" y="19084"/>
                      <a:pt x="1168" y="19017"/>
                    </a:cubicBezTo>
                    <a:cubicBezTo>
                      <a:pt x="1269" y="18950"/>
                      <a:pt x="1369" y="18850"/>
                      <a:pt x="1469" y="18750"/>
                    </a:cubicBezTo>
                    <a:cubicBezTo>
                      <a:pt x="1669" y="18550"/>
                      <a:pt x="1902" y="18350"/>
                      <a:pt x="2102" y="18150"/>
                    </a:cubicBezTo>
                    <a:cubicBezTo>
                      <a:pt x="2181" y="18071"/>
                      <a:pt x="2096" y="17952"/>
                      <a:pt x="2007" y="17952"/>
                    </a:cubicBezTo>
                    <a:cubicBezTo>
                      <a:pt x="1982" y="17952"/>
                      <a:pt x="1957" y="17961"/>
                      <a:pt x="1936" y="17983"/>
                    </a:cubicBezTo>
                    <a:cubicBezTo>
                      <a:pt x="1736" y="18183"/>
                      <a:pt x="1502" y="18350"/>
                      <a:pt x="1302" y="18517"/>
                    </a:cubicBezTo>
                    <a:lnTo>
                      <a:pt x="935" y="18783"/>
                    </a:lnTo>
                    <a:cubicBezTo>
                      <a:pt x="935" y="18617"/>
                      <a:pt x="935" y="18416"/>
                      <a:pt x="902" y="18250"/>
                    </a:cubicBezTo>
                    <a:cubicBezTo>
                      <a:pt x="1068" y="18083"/>
                      <a:pt x="1202" y="17916"/>
                      <a:pt x="1369" y="17783"/>
                    </a:cubicBezTo>
                    <a:cubicBezTo>
                      <a:pt x="1569" y="17583"/>
                      <a:pt x="1802" y="17416"/>
                      <a:pt x="2069" y="17282"/>
                    </a:cubicBezTo>
                    <a:cubicBezTo>
                      <a:pt x="2155" y="17225"/>
                      <a:pt x="2093" y="17069"/>
                      <a:pt x="1989" y="17069"/>
                    </a:cubicBezTo>
                    <a:cubicBezTo>
                      <a:pt x="1972" y="17069"/>
                      <a:pt x="1954" y="17073"/>
                      <a:pt x="1936" y="17082"/>
                    </a:cubicBezTo>
                    <a:cubicBezTo>
                      <a:pt x="1669" y="17216"/>
                      <a:pt x="1435" y="17382"/>
                      <a:pt x="1202" y="17549"/>
                    </a:cubicBezTo>
                    <a:cubicBezTo>
                      <a:pt x="1102" y="17616"/>
                      <a:pt x="968" y="17716"/>
                      <a:pt x="868" y="17816"/>
                    </a:cubicBezTo>
                    <a:lnTo>
                      <a:pt x="868" y="17382"/>
                    </a:lnTo>
                    <a:cubicBezTo>
                      <a:pt x="902" y="17316"/>
                      <a:pt x="935" y="17282"/>
                      <a:pt x="968" y="17249"/>
                    </a:cubicBezTo>
                    <a:cubicBezTo>
                      <a:pt x="1102" y="17115"/>
                      <a:pt x="1202" y="16982"/>
                      <a:pt x="1335" y="16882"/>
                    </a:cubicBezTo>
                    <a:cubicBezTo>
                      <a:pt x="1602" y="16615"/>
                      <a:pt x="1836" y="16382"/>
                      <a:pt x="2136" y="16181"/>
                    </a:cubicBezTo>
                    <a:cubicBezTo>
                      <a:pt x="2163" y="16127"/>
                      <a:pt x="2124" y="16073"/>
                      <a:pt x="2072" y="16073"/>
                    </a:cubicBezTo>
                    <a:cubicBezTo>
                      <a:pt x="2060" y="16073"/>
                      <a:pt x="2048" y="16075"/>
                      <a:pt x="2036" y="16081"/>
                    </a:cubicBezTo>
                    <a:cubicBezTo>
                      <a:pt x="1769" y="16282"/>
                      <a:pt x="1469" y="16482"/>
                      <a:pt x="1202" y="16715"/>
                    </a:cubicBezTo>
                    <a:cubicBezTo>
                      <a:pt x="1102" y="16815"/>
                      <a:pt x="968" y="16949"/>
                      <a:pt x="835" y="17049"/>
                    </a:cubicBezTo>
                    <a:cubicBezTo>
                      <a:pt x="835" y="16815"/>
                      <a:pt x="802" y="16582"/>
                      <a:pt x="802" y="16348"/>
                    </a:cubicBezTo>
                    <a:cubicBezTo>
                      <a:pt x="835" y="16315"/>
                      <a:pt x="902" y="16248"/>
                      <a:pt x="935" y="16215"/>
                    </a:cubicBezTo>
                    <a:cubicBezTo>
                      <a:pt x="1068" y="16048"/>
                      <a:pt x="1202" y="15915"/>
                      <a:pt x="1335" y="15781"/>
                    </a:cubicBezTo>
                    <a:cubicBezTo>
                      <a:pt x="1602" y="15481"/>
                      <a:pt x="1869" y="15181"/>
                      <a:pt x="2136" y="14881"/>
                    </a:cubicBezTo>
                    <a:cubicBezTo>
                      <a:pt x="2217" y="14799"/>
                      <a:pt x="2122" y="14696"/>
                      <a:pt x="2030" y="14696"/>
                    </a:cubicBezTo>
                    <a:cubicBezTo>
                      <a:pt x="2009" y="14696"/>
                      <a:pt x="1988" y="14701"/>
                      <a:pt x="1969" y="14714"/>
                    </a:cubicBezTo>
                    <a:cubicBezTo>
                      <a:pt x="1702" y="15014"/>
                      <a:pt x="1402" y="15281"/>
                      <a:pt x="1102" y="15548"/>
                    </a:cubicBezTo>
                    <a:cubicBezTo>
                      <a:pt x="1002" y="15648"/>
                      <a:pt x="868" y="15748"/>
                      <a:pt x="768" y="15848"/>
                    </a:cubicBezTo>
                    <a:cubicBezTo>
                      <a:pt x="735" y="15448"/>
                      <a:pt x="735" y="15047"/>
                      <a:pt x="735" y="14647"/>
                    </a:cubicBezTo>
                    <a:cubicBezTo>
                      <a:pt x="868" y="14480"/>
                      <a:pt x="1035" y="14280"/>
                      <a:pt x="1202" y="14113"/>
                    </a:cubicBezTo>
                    <a:cubicBezTo>
                      <a:pt x="1435" y="13846"/>
                      <a:pt x="1635" y="13613"/>
                      <a:pt x="1836" y="13346"/>
                    </a:cubicBezTo>
                    <a:cubicBezTo>
                      <a:pt x="1887" y="13295"/>
                      <a:pt x="1840" y="13224"/>
                      <a:pt x="1785" y="13224"/>
                    </a:cubicBezTo>
                    <a:cubicBezTo>
                      <a:pt x="1768" y="13224"/>
                      <a:pt x="1751" y="13231"/>
                      <a:pt x="1736" y="13246"/>
                    </a:cubicBezTo>
                    <a:cubicBezTo>
                      <a:pt x="1502" y="13480"/>
                      <a:pt x="1269" y="13713"/>
                      <a:pt x="1035" y="13947"/>
                    </a:cubicBezTo>
                    <a:cubicBezTo>
                      <a:pt x="935" y="14047"/>
                      <a:pt x="802" y="14147"/>
                      <a:pt x="701" y="14247"/>
                    </a:cubicBezTo>
                    <a:cubicBezTo>
                      <a:pt x="701" y="13980"/>
                      <a:pt x="701" y="13713"/>
                      <a:pt x="701" y="13446"/>
                    </a:cubicBezTo>
                    <a:cubicBezTo>
                      <a:pt x="735" y="13379"/>
                      <a:pt x="768" y="13346"/>
                      <a:pt x="802" y="13279"/>
                    </a:cubicBezTo>
                    <a:cubicBezTo>
                      <a:pt x="902" y="13179"/>
                      <a:pt x="1002" y="13079"/>
                      <a:pt x="1102" y="12946"/>
                    </a:cubicBezTo>
                    <a:cubicBezTo>
                      <a:pt x="1335" y="12746"/>
                      <a:pt x="1535" y="12512"/>
                      <a:pt x="1769" y="12279"/>
                    </a:cubicBezTo>
                    <a:cubicBezTo>
                      <a:pt x="1820" y="12227"/>
                      <a:pt x="1773" y="12157"/>
                      <a:pt x="1703" y="12157"/>
                    </a:cubicBezTo>
                    <a:cubicBezTo>
                      <a:pt x="1682" y="12157"/>
                      <a:pt x="1659" y="12163"/>
                      <a:pt x="1635" y="12179"/>
                    </a:cubicBezTo>
                    <a:cubicBezTo>
                      <a:pt x="1402" y="12379"/>
                      <a:pt x="1202" y="12579"/>
                      <a:pt x="968" y="12812"/>
                    </a:cubicBezTo>
                    <a:cubicBezTo>
                      <a:pt x="868" y="12879"/>
                      <a:pt x="768" y="12946"/>
                      <a:pt x="668" y="13013"/>
                    </a:cubicBezTo>
                    <a:cubicBezTo>
                      <a:pt x="668" y="12946"/>
                      <a:pt x="668" y="12846"/>
                      <a:pt x="668" y="12746"/>
                    </a:cubicBezTo>
                    <a:cubicBezTo>
                      <a:pt x="735" y="12712"/>
                      <a:pt x="768" y="12646"/>
                      <a:pt x="802" y="12612"/>
                    </a:cubicBezTo>
                    <a:cubicBezTo>
                      <a:pt x="868" y="12546"/>
                      <a:pt x="902" y="12512"/>
                      <a:pt x="935" y="12445"/>
                    </a:cubicBezTo>
                    <a:cubicBezTo>
                      <a:pt x="1035" y="12345"/>
                      <a:pt x="1135" y="12279"/>
                      <a:pt x="1235" y="12179"/>
                    </a:cubicBezTo>
                    <a:cubicBezTo>
                      <a:pt x="1402" y="11978"/>
                      <a:pt x="1602" y="11778"/>
                      <a:pt x="1802" y="11578"/>
                    </a:cubicBezTo>
                    <a:cubicBezTo>
                      <a:pt x="1877" y="11503"/>
                      <a:pt x="1802" y="11409"/>
                      <a:pt x="1718" y="11409"/>
                    </a:cubicBezTo>
                    <a:cubicBezTo>
                      <a:pt x="1690" y="11409"/>
                      <a:pt x="1660" y="11420"/>
                      <a:pt x="1635" y="11445"/>
                    </a:cubicBezTo>
                    <a:cubicBezTo>
                      <a:pt x="1435" y="11612"/>
                      <a:pt x="1235" y="11812"/>
                      <a:pt x="1035" y="11978"/>
                    </a:cubicBezTo>
                    <a:cubicBezTo>
                      <a:pt x="935" y="12079"/>
                      <a:pt x="835" y="12179"/>
                      <a:pt x="701" y="12245"/>
                    </a:cubicBezTo>
                    <a:cubicBezTo>
                      <a:pt x="701" y="12279"/>
                      <a:pt x="701" y="12279"/>
                      <a:pt x="668" y="12279"/>
                    </a:cubicBezTo>
                    <a:cubicBezTo>
                      <a:pt x="668" y="12012"/>
                      <a:pt x="668" y="11778"/>
                      <a:pt x="668" y="11511"/>
                    </a:cubicBezTo>
                    <a:cubicBezTo>
                      <a:pt x="868" y="11278"/>
                      <a:pt x="1035" y="11044"/>
                      <a:pt x="1235" y="10811"/>
                    </a:cubicBezTo>
                    <a:cubicBezTo>
                      <a:pt x="1469" y="10511"/>
                      <a:pt x="1769" y="10211"/>
                      <a:pt x="2036" y="9944"/>
                    </a:cubicBezTo>
                    <a:cubicBezTo>
                      <a:pt x="2114" y="9865"/>
                      <a:pt x="2049" y="9746"/>
                      <a:pt x="1969" y="9746"/>
                    </a:cubicBezTo>
                    <a:cubicBezTo>
                      <a:pt x="1947" y="9746"/>
                      <a:pt x="1924" y="9755"/>
                      <a:pt x="1902" y="9777"/>
                    </a:cubicBezTo>
                    <a:cubicBezTo>
                      <a:pt x="1602" y="10044"/>
                      <a:pt x="1302" y="10311"/>
                      <a:pt x="1002" y="10611"/>
                    </a:cubicBezTo>
                    <a:cubicBezTo>
                      <a:pt x="902" y="10711"/>
                      <a:pt x="802" y="10811"/>
                      <a:pt x="668" y="10911"/>
                    </a:cubicBezTo>
                    <a:lnTo>
                      <a:pt x="668" y="10844"/>
                    </a:lnTo>
                    <a:cubicBezTo>
                      <a:pt x="701" y="10444"/>
                      <a:pt x="701" y="10010"/>
                      <a:pt x="701" y="9577"/>
                    </a:cubicBezTo>
                    <a:cubicBezTo>
                      <a:pt x="1135" y="9143"/>
                      <a:pt x="1569" y="8676"/>
                      <a:pt x="1936" y="8176"/>
                    </a:cubicBezTo>
                    <a:cubicBezTo>
                      <a:pt x="2011" y="8101"/>
                      <a:pt x="1954" y="8007"/>
                      <a:pt x="1879" y="8007"/>
                    </a:cubicBezTo>
                    <a:cubicBezTo>
                      <a:pt x="1854" y="8007"/>
                      <a:pt x="1827" y="8017"/>
                      <a:pt x="1802" y="8042"/>
                    </a:cubicBezTo>
                    <a:cubicBezTo>
                      <a:pt x="1469" y="8409"/>
                      <a:pt x="1102" y="8776"/>
                      <a:pt x="735" y="9110"/>
                    </a:cubicBezTo>
                    <a:lnTo>
                      <a:pt x="735" y="9076"/>
                    </a:lnTo>
                    <a:cubicBezTo>
                      <a:pt x="735" y="8876"/>
                      <a:pt x="768" y="8676"/>
                      <a:pt x="802" y="8476"/>
                    </a:cubicBezTo>
                    <a:cubicBezTo>
                      <a:pt x="902" y="8343"/>
                      <a:pt x="1002" y="8176"/>
                      <a:pt x="1135" y="8042"/>
                    </a:cubicBezTo>
                    <a:cubicBezTo>
                      <a:pt x="1269" y="7876"/>
                      <a:pt x="1402" y="7709"/>
                      <a:pt x="1535" y="7542"/>
                    </a:cubicBezTo>
                    <a:cubicBezTo>
                      <a:pt x="1836" y="7175"/>
                      <a:pt x="2102" y="6808"/>
                      <a:pt x="2403" y="6441"/>
                    </a:cubicBezTo>
                    <a:cubicBezTo>
                      <a:pt x="2452" y="6392"/>
                      <a:pt x="2391" y="6305"/>
                      <a:pt x="2329" y="6305"/>
                    </a:cubicBezTo>
                    <a:cubicBezTo>
                      <a:pt x="2308" y="6305"/>
                      <a:pt x="2286" y="6315"/>
                      <a:pt x="2269" y="6341"/>
                    </a:cubicBezTo>
                    <a:cubicBezTo>
                      <a:pt x="1969" y="6675"/>
                      <a:pt x="1669" y="7008"/>
                      <a:pt x="1369" y="7342"/>
                    </a:cubicBezTo>
                    <a:cubicBezTo>
                      <a:pt x="1235" y="7509"/>
                      <a:pt x="1102" y="7642"/>
                      <a:pt x="968" y="7775"/>
                    </a:cubicBezTo>
                    <a:cubicBezTo>
                      <a:pt x="1068" y="7475"/>
                      <a:pt x="1168" y="7175"/>
                      <a:pt x="1302" y="6875"/>
                    </a:cubicBezTo>
                    <a:cubicBezTo>
                      <a:pt x="1435" y="6741"/>
                      <a:pt x="1535" y="6608"/>
                      <a:pt x="1669" y="6475"/>
                    </a:cubicBezTo>
                    <a:cubicBezTo>
                      <a:pt x="1802" y="6341"/>
                      <a:pt x="1902" y="6208"/>
                      <a:pt x="2036" y="6041"/>
                    </a:cubicBezTo>
                    <a:cubicBezTo>
                      <a:pt x="2269" y="5741"/>
                      <a:pt x="2536" y="5440"/>
                      <a:pt x="2770" y="5140"/>
                    </a:cubicBezTo>
                    <a:cubicBezTo>
                      <a:pt x="2795" y="5089"/>
                      <a:pt x="2742" y="5018"/>
                      <a:pt x="2686" y="5018"/>
                    </a:cubicBezTo>
                    <a:cubicBezTo>
                      <a:pt x="2669" y="5018"/>
                      <a:pt x="2652" y="5025"/>
                      <a:pt x="2636" y="5040"/>
                    </a:cubicBezTo>
                    <a:cubicBezTo>
                      <a:pt x="2403" y="5340"/>
                      <a:pt x="2136" y="5641"/>
                      <a:pt x="1869" y="5907"/>
                    </a:cubicBezTo>
                    <a:cubicBezTo>
                      <a:pt x="1802" y="6008"/>
                      <a:pt x="1736" y="6074"/>
                      <a:pt x="1635" y="6174"/>
                    </a:cubicBezTo>
                    <a:cubicBezTo>
                      <a:pt x="1969" y="5507"/>
                      <a:pt x="2336" y="4840"/>
                      <a:pt x="2736" y="4206"/>
                    </a:cubicBezTo>
                    <a:cubicBezTo>
                      <a:pt x="2936" y="3873"/>
                      <a:pt x="3137" y="3572"/>
                      <a:pt x="3337" y="3239"/>
                    </a:cubicBezTo>
                    <a:close/>
                    <a:moveTo>
                      <a:pt x="16019" y="0"/>
                    </a:moveTo>
                    <a:cubicBezTo>
                      <a:pt x="14814" y="0"/>
                      <a:pt x="13606" y="29"/>
                      <a:pt x="12410" y="70"/>
                    </a:cubicBezTo>
                    <a:cubicBezTo>
                      <a:pt x="10475" y="170"/>
                      <a:pt x="8540" y="303"/>
                      <a:pt x="6606" y="504"/>
                    </a:cubicBezTo>
                    <a:cubicBezTo>
                      <a:pt x="5805" y="604"/>
                      <a:pt x="4938" y="804"/>
                      <a:pt x="4304" y="1371"/>
                    </a:cubicBezTo>
                    <a:cubicBezTo>
                      <a:pt x="4104" y="1571"/>
                      <a:pt x="3937" y="1805"/>
                      <a:pt x="3770" y="2071"/>
                    </a:cubicBezTo>
                    <a:cubicBezTo>
                      <a:pt x="3604" y="2305"/>
                      <a:pt x="3403" y="2538"/>
                      <a:pt x="3237" y="2772"/>
                    </a:cubicBezTo>
                    <a:cubicBezTo>
                      <a:pt x="2703" y="3439"/>
                      <a:pt x="2203" y="4106"/>
                      <a:pt x="1769" y="4840"/>
                    </a:cubicBezTo>
                    <a:cubicBezTo>
                      <a:pt x="1335" y="5607"/>
                      <a:pt x="935" y="6374"/>
                      <a:pt x="601" y="7208"/>
                    </a:cubicBezTo>
                    <a:cubicBezTo>
                      <a:pt x="435" y="7675"/>
                      <a:pt x="268" y="8142"/>
                      <a:pt x="201" y="8643"/>
                    </a:cubicBezTo>
                    <a:cubicBezTo>
                      <a:pt x="134" y="9243"/>
                      <a:pt x="134" y="9810"/>
                      <a:pt x="101" y="10377"/>
                    </a:cubicBezTo>
                    <a:cubicBezTo>
                      <a:pt x="1" y="15481"/>
                      <a:pt x="468" y="20551"/>
                      <a:pt x="1035" y="25588"/>
                    </a:cubicBezTo>
                    <a:cubicBezTo>
                      <a:pt x="1168" y="26822"/>
                      <a:pt x="1335" y="28057"/>
                      <a:pt x="1469" y="29291"/>
                    </a:cubicBezTo>
                    <a:cubicBezTo>
                      <a:pt x="1602" y="30292"/>
                      <a:pt x="1702" y="31326"/>
                      <a:pt x="2069" y="32260"/>
                    </a:cubicBezTo>
                    <a:cubicBezTo>
                      <a:pt x="2436" y="33194"/>
                      <a:pt x="3003" y="33994"/>
                      <a:pt x="3870" y="34528"/>
                    </a:cubicBezTo>
                    <a:cubicBezTo>
                      <a:pt x="4704" y="35028"/>
                      <a:pt x="5705" y="35228"/>
                      <a:pt x="6672" y="35329"/>
                    </a:cubicBezTo>
                    <a:cubicBezTo>
                      <a:pt x="7281" y="35402"/>
                      <a:pt x="7900" y="35425"/>
                      <a:pt x="8517" y="35425"/>
                    </a:cubicBezTo>
                    <a:cubicBezTo>
                      <a:pt x="9017" y="35425"/>
                      <a:pt x="9516" y="35410"/>
                      <a:pt x="10008" y="35395"/>
                    </a:cubicBezTo>
                    <a:cubicBezTo>
                      <a:pt x="11276" y="35395"/>
                      <a:pt x="12543" y="35362"/>
                      <a:pt x="13811" y="35295"/>
                    </a:cubicBezTo>
                    <a:cubicBezTo>
                      <a:pt x="16313" y="35195"/>
                      <a:pt x="18781" y="34995"/>
                      <a:pt x="21283" y="34695"/>
                    </a:cubicBezTo>
                    <a:cubicBezTo>
                      <a:pt x="22517" y="34561"/>
                      <a:pt x="23785" y="34395"/>
                      <a:pt x="25019" y="34194"/>
                    </a:cubicBezTo>
                    <a:cubicBezTo>
                      <a:pt x="26153" y="34028"/>
                      <a:pt x="27320" y="33894"/>
                      <a:pt x="28355" y="33360"/>
                    </a:cubicBezTo>
                    <a:cubicBezTo>
                      <a:pt x="29122" y="32994"/>
                      <a:pt x="29822" y="32393"/>
                      <a:pt x="30389" y="31793"/>
                    </a:cubicBezTo>
                    <a:cubicBezTo>
                      <a:pt x="31023" y="31126"/>
                      <a:pt x="31557" y="30425"/>
                      <a:pt x="31957" y="29624"/>
                    </a:cubicBezTo>
                    <a:cubicBezTo>
                      <a:pt x="32224" y="29191"/>
                      <a:pt x="32424" y="28757"/>
                      <a:pt x="32591" y="28290"/>
                    </a:cubicBezTo>
                    <a:cubicBezTo>
                      <a:pt x="32858" y="27523"/>
                      <a:pt x="32991" y="26722"/>
                      <a:pt x="33091" y="25922"/>
                    </a:cubicBezTo>
                    <a:cubicBezTo>
                      <a:pt x="33191" y="24988"/>
                      <a:pt x="33258" y="24054"/>
                      <a:pt x="33291" y="23120"/>
                    </a:cubicBezTo>
                    <a:cubicBezTo>
                      <a:pt x="33558" y="19084"/>
                      <a:pt x="33592" y="15047"/>
                      <a:pt x="33358" y="11044"/>
                    </a:cubicBezTo>
                    <a:cubicBezTo>
                      <a:pt x="33225" y="9010"/>
                      <a:pt x="33058" y="7008"/>
                      <a:pt x="32824" y="5007"/>
                    </a:cubicBezTo>
                    <a:cubicBezTo>
                      <a:pt x="32758" y="4506"/>
                      <a:pt x="32691" y="4039"/>
                      <a:pt x="32624" y="3539"/>
                    </a:cubicBezTo>
                    <a:cubicBezTo>
                      <a:pt x="32591" y="3105"/>
                      <a:pt x="32524" y="2638"/>
                      <a:pt x="32224" y="2272"/>
                    </a:cubicBezTo>
                    <a:cubicBezTo>
                      <a:pt x="31990" y="1971"/>
                      <a:pt x="31590" y="1805"/>
                      <a:pt x="31223" y="1704"/>
                    </a:cubicBezTo>
                    <a:cubicBezTo>
                      <a:pt x="30790" y="1571"/>
                      <a:pt x="30323" y="1471"/>
                      <a:pt x="29889" y="1371"/>
                    </a:cubicBezTo>
                    <a:cubicBezTo>
                      <a:pt x="26053" y="537"/>
                      <a:pt x="22150" y="137"/>
                      <a:pt x="18247" y="37"/>
                    </a:cubicBezTo>
                    <a:cubicBezTo>
                      <a:pt x="17508" y="11"/>
                      <a:pt x="16764" y="0"/>
                      <a:pt x="160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41"/>
            <p:cNvSpPr/>
            <p:nvPr/>
          </p:nvSpPr>
          <p:spPr>
            <a:xfrm>
              <a:off x="6918392" y="2390459"/>
              <a:ext cx="388857" cy="409599"/>
            </a:xfrm>
            <a:custGeom>
              <a:avLst/>
              <a:gdLst/>
              <a:ahLst/>
              <a:cxnLst/>
              <a:rect l="l" t="t" r="r" b="b"/>
              <a:pathLst>
                <a:path w="20282" h="22824" extrusionOk="0">
                  <a:moveTo>
                    <a:pt x="11409" y="1"/>
                  </a:moveTo>
                  <a:cubicBezTo>
                    <a:pt x="11275" y="34"/>
                    <a:pt x="11175" y="101"/>
                    <a:pt x="11109" y="234"/>
                  </a:cubicBezTo>
                  <a:cubicBezTo>
                    <a:pt x="11075" y="368"/>
                    <a:pt x="11075" y="535"/>
                    <a:pt x="11109" y="701"/>
                  </a:cubicBezTo>
                  <a:cubicBezTo>
                    <a:pt x="11109" y="835"/>
                    <a:pt x="11109" y="968"/>
                    <a:pt x="11142" y="1135"/>
                  </a:cubicBezTo>
                  <a:cubicBezTo>
                    <a:pt x="11142" y="1435"/>
                    <a:pt x="11209" y="1702"/>
                    <a:pt x="11275" y="2002"/>
                  </a:cubicBezTo>
                  <a:cubicBezTo>
                    <a:pt x="11290" y="2091"/>
                    <a:pt x="11357" y="2134"/>
                    <a:pt x="11430" y="2134"/>
                  </a:cubicBezTo>
                  <a:cubicBezTo>
                    <a:pt x="11522" y="2134"/>
                    <a:pt x="11624" y="2066"/>
                    <a:pt x="11642" y="1936"/>
                  </a:cubicBezTo>
                  <a:cubicBezTo>
                    <a:pt x="11642" y="1669"/>
                    <a:pt x="11642" y="1402"/>
                    <a:pt x="11676" y="1102"/>
                  </a:cubicBezTo>
                  <a:cubicBezTo>
                    <a:pt x="11676" y="968"/>
                    <a:pt x="11676" y="835"/>
                    <a:pt x="11709" y="701"/>
                  </a:cubicBezTo>
                  <a:cubicBezTo>
                    <a:pt x="11709" y="535"/>
                    <a:pt x="11742" y="401"/>
                    <a:pt x="11709" y="234"/>
                  </a:cubicBezTo>
                  <a:cubicBezTo>
                    <a:pt x="11676" y="101"/>
                    <a:pt x="11542" y="1"/>
                    <a:pt x="11409" y="1"/>
                  </a:cubicBezTo>
                  <a:close/>
                  <a:moveTo>
                    <a:pt x="6608" y="1023"/>
                  </a:moveTo>
                  <a:cubicBezTo>
                    <a:pt x="6572" y="1023"/>
                    <a:pt x="6537" y="1027"/>
                    <a:pt x="6505" y="1035"/>
                  </a:cubicBezTo>
                  <a:cubicBezTo>
                    <a:pt x="6372" y="1102"/>
                    <a:pt x="6272" y="1268"/>
                    <a:pt x="6339" y="1435"/>
                  </a:cubicBezTo>
                  <a:cubicBezTo>
                    <a:pt x="6405" y="1669"/>
                    <a:pt x="6539" y="1936"/>
                    <a:pt x="6672" y="2202"/>
                  </a:cubicBezTo>
                  <a:cubicBezTo>
                    <a:pt x="6772" y="2436"/>
                    <a:pt x="6906" y="2669"/>
                    <a:pt x="7006" y="2903"/>
                  </a:cubicBezTo>
                  <a:cubicBezTo>
                    <a:pt x="7051" y="2982"/>
                    <a:pt x="7119" y="3015"/>
                    <a:pt x="7187" y="3015"/>
                  </a:cubicBezTo>
                  <a:cubicBezTo>
                    <a:pt x="7320" y="3015"/>
                    <a:pt x="7450" y="2890"/>
                    <a:pt x="7406" y="2736"/>
                  </a:cubicBezTo>
                  <a:cubicBezTo>
                    <a:pt x="7339" y="2503"/>
                    <a:pt x="7273" y="2236"/>
                    <a:pt x="7172" y="1969"/>
                  </a:cubicBezTo>
                  <a:cubicBezTo>
                    <a:pt x="7106" y="1702"/>
                    <a:pt x="7006" y="1435"/>
                    <a:pt x="6906" y="1168"/>
                  </a:cubicBezTo>
                  <a:cubicBezTo>
                    <a:pt x="6855" y="1066"/>
                    <a:pt x="6726" y="1023"/>
                    <a:pt x="6608" y="1023"/>
                  </a:cubicBezTo>
                  <a:close/>
                  <a:moveTo>
                    <a:pt x="17045" y="1508"/>
                  </a:moveTo>
                  <a:cubicBezTo>
                    <a:pt x="16968" y="1508"/>
                    <a:pt x="16890" y="1544"/>
                    <a:pt x="16813" y="1602"/>
                  </a:cubicBezTo>
                  <a:cubicBezTo>
                    <a:pt x="16713" y="1702"/>
                    <a:pt x="16613" y="1835"/>
                    <a:pt x="16512" y="1936"/>
                  </a:cubicBezTo>
                  <a:cubicBezTo>
                    <a:pt x="16412" y="2069"/>
                    <a:pt x="16312" y="2202"/>
                    <a:pt x="16212" y="2302"/>
                  </a:cubicBezTo>
                  <a:cubicBezTo>
                    <a:pt x="16112" y="2436"/>
                    <a:pt x="16012" y="2569"/>
                    <a:pt x="15912" y="2669"/>
                  </a:cubicBezTo>
                  <a:cubicBezTo>
                    <a:pt x="15779" y="2803"/>
                    <a:pt x="15679" y="2936"/>
                    <a:pt x="15578" y="3070"/>
                  </a:cubicBezTo>
                  <a:cubicBezTo>
                    <a:pt x="15545" y="3136"/>
                    <a:pt x="15545" y="3270"/>
                    <a:pt x="15612" y="3303"/>
                  </a:cubicBezTo>
                  <a:cubicBezTo>
                    <a:pt x="15653" y="3344"/>
                    <a:pt x="15707" y="3373"/>
                    <a:pt x="15758" y="3373"/>
                  </a:cubicBezTo>
                  <a:cubicBezTo>
                    <a:pt x="15790" y="3373"/>
                    <a:pt x="15820" y="3362"/>
                    <a:pt x="15845" y="3337"/>
                  </a:cubicBezTo>
                  <a:cubicBezTo>
                    <a:pt x="15979" y="3236"/>
                    <a:pt x="16112" y="3136"/>
                    <a:pt x="16212" y="3003"/>
                  </a:cubicBezTo>
                  <a:lnTo>
                    <a:pt x="16579" y="2669"/>
                  </a:lnTo>
                  <a:cubicBezTo>
                    <a:pt x="16679" y="2536"/>
                    <a:pt x="16813" y="2436"/>
                    <a:pt x="16913" y="2336"/>
                  </a:cubicBezTo>
                  <a:cubicBezTo>
                    <a:pt x="17046" y="2202"/>
                    <a:pt x="17180" y="2069"/>
                    <a:pt x="17280" y="1936"/>
                  </a:cubicBezTo>
                  <a:cubicBezTo>
                    <a:pt x="17380" y="1835"/>
                    <a:pt x="17313" y="1635"/>
                    <a:pt x="17213" y="1569"/>
                  </a:cubicBezTo>
                  <a:cubicBezTo>
                    <a:pt x="17157" y="1527"/>
                    <a:pt x="17101" y="1508"/>
                    <a:pt x="17045" y="1508"/>
                  </a:cubicBezTo>
                  <a:close/>
                  <a:moveTo>
                    <a:pt x="2736" y="3637"/>
                  </a:moveTo>
                  <a:cubicBezTo>
                    <a:pt x="2669" y="3670"/>
                    <a:pt x="2603" y="3703"/>
                    <a:pt x="2536" y="3737"/>
                  </a:cubicBezTo>
                  <a:cubicBezTo>
                    <a:pt x="2502" y="3770"/>
                    <a:pt x="2469" y="3837"/>
                    <a:pt x="2469" y="3870"/>
                  </a:cubicBezTo>
                  <a:cubicBezTo>
                    <a:pt x="2436" y="3970"/>
                    <a:pt x="2469" y="4037"/>
                    <a:pt x="2502" y="4137"/>
                  </a:cubicBezTo>
                  <a:cubicBezTo>
                    <a:pt x="2536" y="4204"/>
                    <a:pt x="2603" y="4271"/>
                    <a:pt x="2669" y="4304"/>
                  </a:cubicBezTo>
                  <a:lnTo>
                    <a:pt x="2836" y="4471"/>
                  </a:lnTo>
                  <a:cubicBezTo>
                    <a:pt x="2969" y="4571"/>
                    <a:pt x="3070" y="4671"/>
                    <a:pt x="3203" y="4738"/>
                  </a:cubicBezTo>
                  <a:cubicBezTo>
                    <a:pt x="3436" y="4904"/>
                    <a:pt x="3637" y="5071"/>
                    <a:pt x="3870" y="5205"/>
                  </a:cubicBezTo>
                  <a:cubicBezTo>
                    <a:pt x="3908" y="5230"/>
                    <a:pt x="3951" y="5241"/>
                    <a:pt x="3994" y="5241"/>
                  </a:cubicBezTo>
                  <a:cubicBezTo>
                    <a:pt x="4062" y="5241"/>
                    <a:pt x="4129" y="5212"/>
                    <a:pt x="4170" y="5171"/>
                  </a:cubicBezTo>
                  <a:cubicBezTo>
                    <a:pt x="4237" y="5071"/>
                    <a:pt x="4237" y="4938"/>
                    <a:pt x="4137" y="4871"/>
                  </a:cubicBezTo>
                  <a:cubicBezTo>
                    <a:pt x="3937" y="4704"/>
                    <a:pt x="3737" y="4504"/>
                    <a:pt x="3570" y="4304"/>
                  </a:cubicBezTo>
                  <a:cubicBezTo>
                    <a:pt x="3470" y="4204"/>
                    <a:pt x="3370" y="4104"/>
                    <a:pt x="3270" y="4037"/>
                  </a:cubicBezTo>
                  <a:cubicBezTo>
                    <a:pt x="3236" y="3970"/>
                    <a:pt x="3203" y="3937"/>
                    <a:pt x="3136" y="3870"/>
                  </a:cubicBezTo>
                  <a:cubicBezTo>
                    <a:pt x="3070" y="3804"/>
                    <a:pt x="3036" y="3737"/>
                    <a:pt x="2936" y="3703"/>
                  </a:cubicBezTo>
                  <a:cubicBezTo>
                    <a:pt x="2869" y="3670"/>
                    <a:pt x="2803" y="3637"/>
                    <a:pt x="2736" y="3637"/>
                  </a:cubicBezTo>
                  <a:close/>
                  <a:moveTo>
                    <a:pt x="19181" y="5505"/>
                  </a:moveTo>
                  <a:lnTo>
                    <a:pt x="18914" y="5638"/>
                  </a:lnTo>
                  <a:cubicBezTo>
                    <a:pt x="18814" y="5672"/>
                    <a:pt x="18714" y="5705"/>
                    <a:pt x="18614" y="5738"/>
                  </a:cubicBezTo>
                  <a:cubicBezTo>
                    <a:pt x="18547" y="5772"/>
                    <a:pt x="18514" y="5772"/>
                    <a:pt x="18481" y="5838"/>
                  </a:cubicBezTo>
                  <a:cubicBezTo>
                    <a:pt x="18481" y="5872"/>
                    <a:pt x="18447" y="5938"/>
                    <a:pt x="18481" y="5972"/>
                  </a:cubicBezTo>
                  <a:cubicBezTo>
                    <a:pt x="18508" y="6054"/>
                    <a:pt x="18581" y="6114"/>
                    <a:pt x="18661" y="6114"/>
                  </a:cubicBezTo>
                  <a:cubicBezTo>
                    <a:pt x="18679" y="6114"/>
                    <a:pt x="18696" y="6111"/>
                    <a:pt x="18714" y="6105"/>
                  </a:cubicBezTo>
                  <a:cubicBezTo>
                    <a:pt x="18814" y="6072"/>
                    <a:pt x="18914" y="6038"/>
                    <a:pt x="19014" y="5972"/>
                  </a:cubicBezTo>
                  <a:cubicBezTo>
                    <a:pt x="19114" y="5938"/>
                    <a:pt x="19248" y="5905"/>
                    <a:pt x="19348" y="5872"/>
                  </a:cubicBezTo>
                  <a:cubicBezTo>
                    <a:pt x="19448" y="5838"/>
                    <a:pt x="19515" y="5738"/>
                    <a:pt x="19481" y="5605"/>
                  </a:cubicBezTo>
                  <a:cubicBezTo>
                    <a:pt x="19448" y="5571"/>
                    <a:pt x="19415" y="5538"/>
                    <a:pt x="19348" y="5505"/>
                  </a:cubicBezTo>
                  <a:close/>
                  <a:moveTo>
                    <a:pt x="351" y="8232"/>
                  </a:moveTo>
                  <a:cubicBezTo>
                    <a:pt x="207" y="8232"/>
                    <a:pt x="62" y="8306"/>
                    <a:pt x="34" y="8474"/>
                  </a:cubicBezTo>
                  <a:cubicBezTo>
                    <a:pt x="1" y="8640"/>
                    <a:pt x="101" y="8840"/>
                    <a:pt x="268" y="8874"/>
                  </a:cubicBezTo>
                  <a:cubicBezTo>
                    <a:pt x="434" y="8907"/>
                    <a:pt x="601" y="8941"/>
                    <a:pt x="768" y="8974"/>
                  </a:cubicBezTo>
                  <a:cubicBezTo>
                    <a:pt x="901" y="9007"/>
                    <a:pt x="1068" y="9041"/>
                    <a:pt x="1235" y="9041"/>
                  </a:cubicBezTo>
                  <a:cubicBezTo>
                    <a:pt x="1402" y="9074"/>
                    <a:pt x="1568" y="9107"/>
                    <a:pt x="1735" y="9141"/>
                  </a:cubicBezTo>
                  <a:cubicBezTo>
                    <a:pt x="1819" y="9157"/>
                    <a:pt x="1902" y="9157"/>
                    <a:pt x="1985" y="9157"/>
                  </a:cubicBezTo>
                  <a:cubicBezTo>
                    <a:pt x="2069" y="9157"/>
                    <a:pt x="2152" y="9157"/>
                    <a:pt x="2236" y="9174"/>
                  </a:cubicBezTo>
                  <a:cubicBezTo>
                    <a:pt x="2253" y="9180"/>
                    <a:pt x="2272" y="9183"/>
                    <a:pt x="2291" y="9183"/>
                  </a:cubicBezTo>
                  <a:cubicBezTo>
                    <a:pt x="2379" y="9183"/>
                    <a:pt x="2469" y="9123"/>
                    <a:pt x="2469" y="9041"/>
                  </a:cubicBezTo>
                  <a:cubicBezTo>
                    <a:pt x="2502" y="8941"/>
                    <a:pt x="2436" y="8840"/>
                    <a:pt x="2336" y="8807"/>
                  </a:cubicBezTo>
                  <a:cubicBezTo>
                    <a:pt x="2169" y="8740"/>
                    <a:pt x="2035" y="8674"/>
                    <a:pt x="1869" y="8607"/>
                  </a:cubicBezTo>
                  <a:cubicBezTo>
                    <a:pt x="1735" y="8574"/>
                    <a:pt x="1568" y="8540"/>
                    <a:pt x="1402" y="8474"/>
                  </a:cubicBezTo>
                  <a:cubicBezTo>
                    <a:pt x="1235" y="8440"/>
                    <a:pt x="1068" y="8407"/>
                    <a:pt x="935" y="8373"/>
                  </a:cubicBezTo>
                  <a:cubicBezTo>
                    <a:pt x="768" y="8307"/>
                    <a:pt x="601" y="8273"/>
                    <a:pt x="434" y="8240"/>
                  </a:cubicBezTo>
                  <a:cubicBezTo>
                    <a:pt x="407" y="8235"/>
                    <a:pt x="379" y="8232"/>
                    <a:pt x="351" y="8232"/>
                  </a:cubicBezTo>
                  <a:close/>
                  <a:moveTo>
                    <a:pt x="19982" y="8974"/>
                  </a:moveTo>
                  <a:cubicBezTo>
                    <a:pt x="19681" y="9007"/>
                    <a:pt x="19381" y="9041"/>
                    <a:pt x="19081" y="9074"/>
                  </a:cubicBezTo>
                  <a:cubicBezTo>
                    <a:pt x="18747" y="9141"/>
                    <a:pt x="18447" y="9174"/>
                    <a:pt x="18114" y="9207"/>
                  </a:cubicBezTo>
                  <a:cubicBezTo>
                    <a:pt x="17880" y="9274"/>
                    <a:pt x="17947" y="9674"/>
                    <a:pt x="18180" y="9674"/>
                  </a:cubicBezTo>
                  <a:cubicBezTo>
                    <a:pt x="18481" y="9674"/>
                    <a:pt x="18781" y="9674"/>
                    <a:pt x="19081" y="9641"/>
                  </a:cubicBezTo>
                  <a:cubicBezTo>
                    <a:pt x="19381" y="9608"/>
                    <a:pt x="19681" y="9608"/>
                    <a:pt x="19982" y="9574"/>
                  </a:cubicBezTo>
                  <a:cubicBezTo>
                    <a:pt x="20148" y="9541"/>
                    <a:pt x="20282" y="9441"/>
                    <a:pt x="20282" y="9274"/>
                  </a:cubicBezTo>
                  <a:cubicBezTo>
                    <a:pt x="20282" y="9107"/>
                    <a:pt x="20148" y="8974"/>
                    <a:pt x="19982" y="8974"/>
                  </a:cubicBezTo>
                  <a:close/>
                  <a:moveTo>
                    <a:pt x="12730" y="7627"/>
                  </a:moveTo>
                  <a:cubicBezTo>
                    <a:pt x="12821" y="7627"/>
                    <a:pt x="12900" y="7676"/>
                    <a:pt x="12943" y="7806"/>
                  </a:cubicBezTo>
                  <a:cubicBezTo>
                    <a:pt x="13077" y="8207"/>
                    <a:pt x="12743" y="8674"/>
                    <a:pt x="12510" y="8974"/>
                  </a:cubicBezTo>
                  <a:cubicBezTo>
                    <a:pt x="12309" y="9274"/>
                    <a:pt x="12076" y="9541"/>
                    <a:pt x="11842" y="9741"/>
                  </a:cubicBezTo>
                  <a:cubicBezTo>
                    <a:pt x="11842" y="9574"/>
                    <a:pt x="11876" y="9408"/>
                    <a:pt x="11876" y="9241"/>
                  </a:cubicBezTo>
                  <a:cubicBezTo>
                    <a:pt x="11943" y="8840"/>
                    <a:pt x="12009" y="8373"/>
                    <a:pt x="12209" y="7973"/>
                  </a:cubicBezTo>
                  <a:cubicBezTo>
                    <a:pt x="12299" y="7838"/>
                    <a:pt x="12541" y="7627"/>
                    <a:pt x="12730" y="7627"/>
                  </a:cubicBezTo>
                  <a:close/>
                  <a:moveTo>
                    <a:pt x="8383" y="8314"/>
                  </a:moveTo>
                  <a:cubicBezTo>
                    <a:pt x="8437" y="8314"/>
                    <a:pt x="8499" y="8347"/>
                    <a:pt x="8573" y="8407"/>
                  </a:cubicBezTo>
                  <a:cubicBezTo>
                    <a:pt x="9141" y="8840"/>
                    <a:pt x="9241" y="9641"/>
                    <a:pt x="9241" y="10342"/>
                  </a:cubicBezTo>
                  <a:cubicBezTo>
                    <a:pt x="9241" y="10375"/>
                    <a:pt x="9241" y="10408"/>
                    <a:pt x="9241" y="10442"/>
                  </a:cubicBezTo>
                  <a:cubicBezTo>
                    <a:pt x="8940" y="10342"/>
                    <a:pt x="8674" y="10175"/>
                    <a:pt x="8473" y="9908"/>
                  </a:cubicBezTo>
                  <a:cubicBezTo>
                    <a:pt x="8240" y="9641"/>
                    <a:pt x="8106" y="9307"/>
                    <a:pt x="8106" y="8941"/>
                  </a:cubicBezTo>
                  <a:cubicBezTo>
                    <a:pt x="8106" y="8774"/>
                    <a:pt x="8106" y="8607"/>
                    <a:pt x="8207" y="8474"/>
                  </a:cubicBezTo>
                  <a:cubicBezTo>
                    <a:pt x="8262" y="8363"/>
                    <a:pt x="8317" y="8314"/>
                    <a:pt x="8383" y="8314"/>
                  </a:cubicBezTo>
                  <a:close/>
                  <a:moveTo>
                    <a:pt x="2069" y="12076"/>
                  </a:moveTo>
                  <a:cubicBezTo>
                    <a:pt x="1969" y="12076"/>
                    <a:pt x="1835" y="12109"/>
                    <a:pt x="1702" y="12109"/>
                  </a:cubicBezTo>
                  <a:cubicBezTo>
                    <a:pt x="1602" y="12143"/>
                    <a:pt x="1468" y="12143"/>
                    <a:pt x="1335" y="12143"/>
                  </a:cubicBezTo>
                  <a:cubicBezTo>
                    <a:pt x="1268" y="12143"/>
                    <a:pt x="1235" y="12143"/>
                    <a:pt x="1168" y="12176"/>
                  </a:cubicBezTo>
                  <a:lnTo>
                    <a:pt x="968" y="12176"/>
                  </a:lnTo>
                  <a:cubicBezTo>
                    <a:pt x="868" y="12176"/>
                    <a:pt x="801" y="12210"/>
                    <a:pt x="735" y="12276"/>
                  </a:cubicBezTo>
                  <a:cubicBezTo>
                    <a:pt x="668" y="12343"/>
                    <a:pt x="634" y="12443"/>
                    <a:pt x="634" y="12510"/>
                  </a:cubicBezTo>
                  <a:cubicBezTo>
                    <a:pt x="634" y="12710"/>
                    <a:pt x="768" y="12877"/>
                    <a:pt x="968" y="12877"/>
                  </a:cubicBezTo>
                  <a:cubicBezTo>
                    <a:pt x="1235" y="12877"/>
                    <a:pt x="1535" y="12810"/>
                    <a:pt x="1802" y="12777"/>
                  </a:cubicBezTo>
                  <a:cubicBezTo>
                    <a:pt x="1902" y="12743"/>
                    <a:pt x="2035" y="12710"/>
                    <a:pt x="2136" y="12677"/>
                  </a:cubicBezTo>
                  <a:cubicBezTo>
                    <a:pt x="2202" y="12677"/>
                    <a:pt x="2269" y="12643"/>
                    <a:pt x="2336" y="12643"/>
                  </a:cubicBezTo>
                  <a:cubicBezTo>
                    <a:pt x="2402" y="12610"/>
                    <a:pt x="2436" y="12576"/>
                    <a:pt x="2502" y="12543"/>
                  </a:cubicBezTo>
                  <a:cubicBezTo>
                    <a:pt x="2636" y="12510"/>
                    <a:pt x="2703" y="12410"/>
                    <a:pt x="2703" y="12276"/>
                  </a:cubicBezTo>
                  <a:cubicBezTo>
                    <a:pt x="2669" y="12176"/>
                    <a:pt x="2569" y="12076"/>
                    <a:pt x="2469" y="12076"/>
                  </a:cubicBezTo>
                  <a:close/>
                  <a:moveTo>
                    <a:pt x="18105" y="12367"/>
                  </a:moveTo>
                  <a:cubicBezTo>
                    <a:pt x="18035" y="12367"/>
                    <a:pt x="17941" y="12422"/>
                    <a:pt x="17913" y="12476"/>
                  </a:cubicBezTo>
                  <a:cubicBezTo>
                    <a:pt x="17880" y="12576"/>
                    <a:pt x="17913" y="12677"/>
                    <a:pt x="18014" y="12743"/>
                  </a:cubicBezTo>
                  <a:cubicBezTo>
                    <a:pt x="18514" y="13010"/>
                    <a:pt x="19014" y="13277"/>
                    <a:pt x="19548" y="13577"/>
                  </a:cubicBezTo>
                  <a:cubicBezTo>
                    <a:pt x="19582" y="13594"/>
                    <a:pt x="19621" y="13603"/>
                    <a:pt x="19661" y="13603"/>
                  </a:cubicBezTo>
                  <a:cubicBezTo>
                    <a:pt x="19776" y="13603"/>
                    <a:pt x="19899" y="13534"/>
                    <a:pt x="19948" y="13410"/>
                  </a:cubicBezTo>
                  <a:cubicBezTo>
                    <a:pt x="20015" y="13244"/>
                    <a:pt x="19915" y="13077"/>
                    <a:pt x="19748" y="13010"/>
                  </a:cubicBezTo>
                  <a:cubicBezTo>
                    <a:pt x="19214" y="12810"/>
                    <a:pt x="18681" y="12576"/>
                    <a:pt x="18147" y="12376"/>
                  </a:cubicBezTo>
                  <a:cubicBezTo>
                    <a:pt x="18135" y="12370"/>
                    <a:pt x="18120" y="12367"/>
                    <a:pt x="18105" y="12367"/>
                  </a:cubicBezTo>
                  <a:close/>
                  <a:moveTo>
                    <a:pt x="11315" y="4267"/>
                  </a:moveTo>
                  <a:cubicBezTo>
                    <a:pt x="12009" y="4267"/>
                    <a:pt x="12699" y="4371"/>
                    <a:pt x="13344" y="4637"/>
                  </a:cubicBezTo>
                  <a:cubicBezTo>
                    <a:pt x="14611" y="5138"/>
                    <a:pt x="15445" y="6239"/>
                    <a:pt x="15879" y="7540"/>
                  </a:cubicBezTo>
                  <a:cubicBezTo>
                    <a:pt x="16646" y="9875"/>
                    <a:pt x="16179" y="12643"/>
                    <a:pt x="14644" y="14578"/>
                  </a:cubicBezTo>
                  <a:cubicBezTo>
                    <a:pt x="14111" y="15278"/>
                    <a:pt x="13444" y="15879"/>
                    <a:pt x="12643" y="16246"/>
                  </a:cubicBezTo>
                  <a:cubicBezTo>
                    <a:pt x="12476" y="15379"/>
                    <a:pt x="12243" y="14511"/>
                    <a:pt x="12076" y="13611"/>
                  </a:cubicBezTo>
                  <a:cubicBezTo>
                    <a:pt x="11909" y="12643"/>
                    <a:pt x="11776" y="11676"/>
                    <a:pt x="11776" y="10708"/>
                  </a:cubicBezTo>
                  <a:cubicBezTo>
                    <a:pt x="11776" y="10675"/>
                    <a:pt x="11776" y="10642"/>
                    <a:pt x="11776" y="10608"/>
                  </a:cubicBezTo>
                  <a:cubicBezTo>
                    <a:pt x="12076" y="10408"/>
                    <a:pt x="12376" y="10141"/>
                    <a:pt x="12610" y="9875"/>
                  </a:cubicBezTo>
                  <a:cubicBezTo>
                    <a:pt x="12977" y="9508"/>
                    <a:pt x="13310" y="9074"/>
                    <a:pt x="13477" y="8574"/>
                  </a:cubicBezTo>
                  <a:cubicBezTo>
                    <a:pt x="13677" y="8107"/>
                    <a:pt x="13677" y="7439"/>
                    <a:pt x="13210" y="7139"/>
                  </a:cubicBezTo>
                  <a:cubicBezTo>
                    <a:pt x="13053" y="7035"/>
                    <a:pt x="12871" y="6987"/>
                    <a:pt x="12687" y="6987"/>
                  </a:cubicBezTo>
                  <a:cubicBezTo>
                    <a:pt x="12402" y="6987"/>
                    <a:pt x="12112" y="7103"/>
                    <a:pt x="11909" y="7306"/>
                  </a:cubicBezTo>
                  <a:cubicBezTo>
                    <a:pt x="11509" y="7673"/>
                    <a:pt x="11375" y="8240"/>
                    <a:pt x="11275" y="8740"/>
                  </a:cubicBezTo>
                  <a:cubicBezTo>
                    <a:pt x="11175" y="9241"/>
                    <a:pt x="11142" y="9741"/>
                    <a:pt x="11109" y="10275"/>
                  </a:cubicBezTo>
                  <a:cubicBezTo>
                    <a:pt x="11009" y="10308"/>
                    <a:pt x="10875" y="10375"/>
                    <a:pt x="10775" y="10408"/>
                  </a:cubicBezTo>
                  <a:cubicBezTo>
                    <a:pt x="10708" y="9774"/>
                    <a:pt x="10642" y="9107"/>
                    <a:pt x="10575" y="8474"/>
                  </a:cubicBezTo>
                  <a:cubicBezTo>
                    <a:pt x="10558" y="8373"/>
                    <a:pt x="10483" y="8323"/>
                    <a:pt x="10412" y="8323"/>
                  </a:cubicBezTo>
                  <a:cubicBezTo>
                    <a:pt x="10341" y="8323"/>
                    <a:pt x="10275" y="8373"/>
                    <a:pt x="10275" y="8474"/>
                  </a:cubicBezTo>
                  <a:cubicBezTo>
                    <a:pt x="10241" y="9174"/>
                    <a:pt x="10208" y="9841"/>
                    <a:pt x="10208" y="10542"/>
                  </a:cubicBezTo>
                  <a:lnTo>
                    <a:pt x="9841" y="10542"/>
                  </a:lnTo>
                  <a:cubicBezTo>
                    <a:pt x="9841" y="10342"/>
                    <a:pt x="9841" y="10108"/>
                    <a:pt x="9841" y="9908"/>
                  </a:cubicBezTo>
                  <a:cubicBezTo>
                    <a:pt x="9808" y="9474"/>
                    <a:pt x="9708" y="9041"/>
                    <a:pt x="9541" y="8607"/>
                  </a:cubicBezTo>
                  <a:cubicBezTo>
                    <a:pt x="9341" y="8240"/>
                    <a:pt x="9007" y="7806"/>
                    <a:pt x="8573" y="7706"/>
                  </a:cubicBezTo>
                  <a:cubicBezTo>
                    <a:pt x="8498" y="7681"/>
                    <a:pt x="8425" y="7670"/>
                    <a:pt x="8355" y="7670"/>
                  </a:cubicBezTo>
                  <a:cubicBezTo>
                    <a:pt x="7959" y="7670"/>
                    <a:pt x="7653" y="8038"/>
                    <a:pt x="7539" y="8407"/>
                  </a:cubicBezTo>
                  <a:cubicBezTo>
                    <a:pt x="7439" y="8874"/>
                    <a:pt x="7506" y="9341"/>
                    <a:pt x="7673" y="9774"/>
                  </a:cubicBezTo>
                  <a:cubicBezTo>
                    <a:pt x="7973" y="10408"/>
                    <a:pt x="8540" y="10875"/>
                    <a:pt x="9207" y="11042"/>
                  </a:cubicBezTo>
                  <a:cubicBezTo>
                    <a:pt x="9174" y="11843"/>
                    <a:pt x="9074" y="12610"/>
                    <a:pt x="9007" y="13377"/>
                  </a:cubicBezTo>
                  <a:cubicBezTo>
                    <a:pt x="8907" y="14445"/>
                    <a:pt x="8774" y="15512"/>
                    <a:pt x="8640" y="16579"/>
                  </a:cubicBezTo>
                  <a:cubicBezTo>
                    <a:pt x="8407" y="16513"/>
                    <a:pt x="8207" y="16446"/>
                    <a:pt x="7973" y="16379"/>
                  </a:cubicBezTo>
                  <a:cubicBezTo>
                    <a:pt x="6772" y="15912"/>
                    <a:pt x="5771" y="15012"/>
                    <a:pt x="5138" y="13911"/>
                  </a:cubicBezTo>
                  <a:cubicBezTo>
                    <a:pt x="4471" y="12743"/>
                    <a:pt x="4237" y="11342"/>
                    <a:pt x="4404" y="10008"/>
                  </a:cubicBezTo>
                  <a:cubicBezTo>
                    <a:pt x="4704" y="7406"/>
                    <a:pt x="6806" y="5238"/>
                    <a:pt x="9307" y="4571"/>
                  </a:cubicBezTo>
                  <a:cubicBezTo>
                    <a:pt x="9341" y="4571"/>
                    <a:pt x="9374" y="4571"/>
                    <a:pt x="9407" y="4537"/>
                  </a:cubicBezTo>
                  <a:cubicBezTo>
                    <a:pt x="9708" y="4471"/>
                    <a:pt x="9974" y="4404"/>
                    <a:pt x="10275" y="4337"/>
                  </a:cubicBezTo>
                  <a:cubicBezTo>
                    <a:pt x="10619" y="4293"/>
                    <a:pt x="10968" y="4267"/>
                    <a:pt x="11315" y="4267"/>
                  </a:cubicBezTo>
                  <a:close/>
                  <a:moveTo>
                    <a:pt x="11109" y="10942"/>
                  </a:moveTo>
                  <a:cubicBezTo>
                    <a:pt x="11109" y="11509"/>
                    <a:pt x="11142" y="12109"/>
                    <a:pt x="11209" y="12677"/>
                  </a:cubicBezTo>
                  <a:cubicBezTo>
                    <a:pt x="11375" y="13978"/>
                    <a:pt x="11642" y="15278"/>
                    <a:pt x="12009" y="16513"/>
                  </a:cubicBezTo>
                  <a:cubicBezTo>
                    <a:pt x="11943" y="16546"/>
                    <a:pt x="11842" y="16579"/>
                    <a:pt x="11776" y="16613"/>
                  </a:cubicBezTo>
                  <a:cubicBezTo>
                    <a:pt x="11542" y="16679"/>
                    <a:pt x="11309" y="16713"/>
                    <a:pt x="11075" y="16746"/>
                  </a:cubicBezTo>
                  <a:cubicBezTo>
                    <a:pt x="11009" y="15345"/>
                    <a:pt x="10975" y="13978"/>
                    <a:pt x="10908" y="12610"/>
                  </a:cubicBezTo>
                  <a:cubicBezTo>
                    <a:pt x="10875" y="12076"/>
                    <a:pt x="10842" y="11576"/>
                    <a:pt x="10808" y="11042"/>
                  </a:cubicBezTo>
                  <a:cubicBezTo>
                    <a:pt x="10908" y="11009"/>
                    <a:pt x="11009" y="10975"/>
                    <a:pt x="11109" y="10942"/>
                  </a:cubicBezTo>
                  <a:close/>
                  <a:moveTo>
                    <a:pt x="10241" y="11142"/>
                  </a:moveTo>
                  <a:cubicBezTo>
                    <a:pt x="10241" y="11642"/>
                    <a:pt x="10241" y="12109"/>
                    <a:pt x="10275" y="12610"/>
                  </a:cubicBezTo>
                  <a:cubicBezTo>
                    <a:pt x="10308" y="13978"/>
                    <a:pt x="10341" y="15345"/>
                    <a:pt x="10408" y="16746"/>
                  </a:cubicBezTo>
                  <a:cubicBezTo>
                    <a:pt x="10408" y="16746"/>
                    <a:pt x="10408" y="16780"/>
                    <a:pt x="10408" y="16813"/>
                  </a:cubicBezTo>
                  <a:cubicBezTo>
                    <a:pt x="9974" y="16813"/>
                    <a:pt x="9507" y="16780"/>
                    <a:pt x="9040" y="16679"/>
                  </a:cubicBezTo>
                  <a:cubicBezTo>
                    <a:pt x="9374" y="15545"/>
                    <a:pt x="9507" y="14378"/>
                    <a:pt x="9641" y="13210"/>
                  </a:cubicBezTo>
                  <a:cubicBezTo>
                    <a:pt x="9674" y="12576"/>
                    <a:pt x="9741" y="11976"/>
                    <a:pt x="9774" y="11342"/>
                  </a:cubicBezTo>
                  <a:cubicBezTo>
                    <a:pt x="9808" y="11276"/>
                    <a:pt x="9808" y="11209"/>
                    <a:pt x="9808" y="11142"/>
                  </a:cubicBezTo>
                  <a:cubicBezTo>
                    <a:pt x="9874" y="11142"/>
                    <a:pt x="9941" y="11175"/>
                    <a:pt x="10008" y="11175"/>
                  </a:cubicBezTo>
                  <a:cubicBezTo>
                    <a:pt x="10075" y="11175"/>
                    <a:pt x="10175" y="11142"/>
                    <a:pt x="10241" y="11142"/>
                  </a:cubicBezTo>
                  <a:close/>
                  <a:moveTo>
                    <a:pt x="3948" y="15976"/>
                  </a:moveTo>
                  <a:cubicBezTo>
                    <a:pt x="3894" y="15976"/>
                    <a:pt x="3832" y="16004"/>
                    <a:pt x="3770" y="16046"/>
                  </a:cubicBezTo>
                  <a:lnTo>
                    <a:pt x="3737" y="16046"/>
                  </a:lnTo>
                  <a:cubicBezTo>
                    <a:pt x="3703" y="16079"/>
                    <a:pt x="3703" y="16079"/>
                    <a:pt x="3670" y="16112"/>
                  </a:cubicBezTo>
                  <a:cubicBezTo>
                    <a:pt x="3670" y="16146"/>
                    <a:pt x="3637" y="16146"/>
                    <a:pt x="3603" y="16179"/>
                  </a:cubicBezTo>
                  <a:cubicBezTo>
                    <a:pt x="3570" y="16246"/>
                    <a:pt x="3503" y="16279"/>
                    <a:pt x="3470" y="16346"/>
                  </a:cubicBezTo>
                  <a:cubicBezTo>
                    <a:pt x="3370" y="16446"/>
                    <a:pt x="3270" y="16546"/>
                    <a:pt x="3170" y="16613"/>
                  </a:cubicBezTo>
                  <a:cubicBezTo>
                    <a:pt x="3070" y="16713"/>
                    <a:pt x="2969" y="16813"/>
                    <a:pt x="2869" y="16880"/>
                  </a:cubicBezTo>
                  <a:cubicBezTo>
                    <a:pt x="2836" y="16913"/>
                    <a:pt x="2836" y="16913"/>
                    <a:pt x="2836" y="16913"/>
                  </a:cubicBezTo>
                  <a:cubicBezTo>
                    <a:pt x="2803" y="16946"/>
                    <a:pt x="2769" y="16980"/>
                    <a:pt x="2736" y="16980"/>
                  </a:cubicBezTo>
                  <a:cubicBezTo>
                    <a:pt x="2703" y="17013"/>
                    <a:pt x="2669" y="17013"/>
                    <a:pt x="2669" y="17046"/>
                  </a:cubicBezTo>
                  <a:cubicBezTo>
                    <a:pt x="2569" y="17080"/>
                    <a:pt x="2536" y="17113"/>
                    <a:pt x="2469" y="17213"/>
                  </a:cubicBezTo>
                  <a:cubicBezTo>
                    <a:pt x="2402" y="17313"/>
                    <a:pt x="2436" y="17480"/>
                    <a:pt x="2502" y="17580"/>
                  </a:cubicBezTo>
                  <a:cubicBezTo>
                    <a:pt x="2551" y="17652"/>
                    <a:pt x="2651" y="17707"/>
                    <a:pt x="2753" y="17707"/>
                  </a:cubicBezTo>
                  <a:cubicBezTo>
                    <a:pt x="2792" y="17707"/>
                    <a:pt x="2832" y="17699"/>
                    <a:pt x="2869" y="17680"/>
                  </a:cubicBezTo>
                  <a:cubicBezTo>
                    <a:pt x="2936" y="17680"/>
                    <a:pt x="3003" y="17647"/>
                    <a:pt x="3070" y="17580"/>
                  </a:cubicBezTo>
                  <a:cubicBezTo>
                    <a:pt x="3070" y="17547"/>
                    <a:pt x="3103" y="17513"/>
                    <a:pt x="3136" y="17480"/>
                  </a:cubicBezTo>
                  <a:cubicBezTo>
                    <a:pt x="3170" y="17447"/>
                    <a:pt x="3236" y="17380"/>
                    <a:pt x="3270" y="17347"/>
                  </a:cubicBezTo>
                  <a:cubicBezTo>
                    <a:pt x="3370" y="17247"/>
                    <a:pt x="3470" y="17146"/>
                    <a:pt x="3570" y="17013"/>
                  </a:cubicBezTo>
                  <a:cubicBezTo>
                    <a:pt x="3670" y="16913"/>
                    <a:pt x="3737" y="16813"/>
                    <a:pt x="3837" y="16679"/>
                  </a:cubicBezTo>
                  <a:cubicBezTo>
                    <a:pt x="3937" y="16579"/>
                    <a:pt x="4037" y="16446"/>
                    <a:pt x="4104" y="16313"/>
                  </a:cubicBezTo>
                  <a:cubicBezTo>
                    <a:pt x="4137" y="16212"/>
                    <a:pt x="4137" y="16079"/>
                    <a:pt x="4037" y="16012"/>
                  </a:cubicBezTo>
                  <a:cubicBezTo>
                    <a:pt x="4011" y="15987"/>
                    <a:pt x="3981" y="15976"/>
                    <a:pt x="3948" y="15976"/>
                  </a:cubicBezTo>
                  <a:close/>
                  <a:moveTo>
                    <a:pt x="16529" y="16304"/>
                  </a:moveTo>
                  <a:cubicBezTo>
                    <a:pt x="16471" y="16304"/>
                    <a:pt x="16412" y="16329"/>
                    <a:pt x="16379" y="16379"/>
                  </a:cubicBezTo>
                  <a:cubicBezTo>
                    <a:pt x="16279" y="16479"/>
                    <a:pt x="16279" y="16579"/>
                    <a:pt x="16379" y="16679"/>
                  </a:cubicBezTo>
                  <a:cubicBezTo>
                    <a:pt x="16546" y="16880"/>
                    <a:pt x="16713" y="17080"/>
                    <a:pt x="16879" y="17280"/>
                  </a:cubicBezTo>
                  <a:cubicBezTo>
                    <a:pt x="16946" y="17380"/>
                    <a:pt x="17046" y="17447"/>
                    <a:pt x="17113" y="17547"/>
                  </a:cubicBezTo>
                  <a:cubicBezTo>
                    <a:pt x="17146" y="17613"/>
                    <a:pt x="17180" y="17647"/>
                    <a:pt x="17213" y="17714"/>
                  </a:cubicBezTo>
                  <a:lnTo>
                    <a:pt x="17246" y="17714"/>
                  </a:lnTo>
                  <a:cubicBezTo>
                    <a:pt x="17246" y="17714"/>
                    <a:pt x="17246" y="17747"/>
                    <a:pt x="17246" y="17747"/>
                  </a:cubicBezTo>
                  <a:cubicBezTo>
                    <a:pt x="17280" y="17780"/>
                    <a:pt x="17280" y="17780"/>
                    <a:pt x="17313" y="17814"/>
                  </a:cubicBezTo>
                  <a:cubicBezTo>
                    <a:pt x="17376" y="17918"/>
                    <a:pt x="17477" y="17970"/>
                    <a:pt x="17577" y="17970"/>
                  </a:cubicBezTo>
                  <a:cubicBezTo>
                    <a:pt x="17637" y="17970"/>
                    <a:pt x="17697" y="17951"/>
                    <a:pt x="17747" y="17914"/>
                  </a:cubicBezTo>
                  <a:cubicBezTo>
                    <a:pt x="17880" y="17814"/>
                    <a:pt x="17913" y="17580"/>
                    <a:pt x="17780" y="17447"/>
                  </a:cubicBezTo>
                  <a:cubicBezTo>
                    <a:pt x="17380" y="17113"/>
                    <a:pt x="17046" y="16746"/>
                    <a:pt x="16679" y="16379"/>
                  </a:cubicBezTo>
                  <a:cubicBezTo>
                    <a:pt x="16646" y="16329"/>
                    <a:pt x="16588" y="16304"/>
                    <a:pt x="16529" y="16304"/>
                  </a:cubicBezTo>
                  <a:close/>
                  <a:moveTo>
                    <a:pt x="13177" y="16780"/>
                  </a:moveTo>
                  <a:lnTo>
                    <a:pt x="13177" y="16780"/>
                  </a:lnTo>
                  <a:cubicBezTo>
                    <a:pt x="13110" y="17013"/>
                    <a:pt x="13077" y="17247"/>
                    <a:pt x="13010" y="17447"/>
                  </a:cubicBezTo>
                  <a:cubicBezTo>
                    <a:pt x="12943" y="17880"/>
                    <a:pt x="12843" y="18314"/>
                    <a:pt x="12743" y="18748"/>
                  </a:cubicBezTo>
                  <a:cubicBezTo>
                    <a:pt x="12643" y="19215"/>
                    <a:pt x="12576" y="19648"/>
                    <a:pt x="12476" y="20082"/>
                  </a:cubicBezTo>
                  <a:cubicBezTo>
                    <a:pt x="12410" y="20382"/>
                    <a:pt x="12376" y="20716"/>
                    <a:pt x="12209" y="20916"/>
                  </a:cubicBezTo>
                  <a:cubicBezTo>
                    <a:pt x="12069" y="21096"/>
                    <a:pt x="11845" y="21132"/>
                    <a:pt x="11623" y="21132"/>
                  </a:cubicBezTo>
                  <a:cubicBezTo>
                    <a:pt x="11476" y="21132"/>
                    <a:pt x="11329" y="21116"/>
                    <a:pt x="11209" y="21116"/>
                  </a:cubicBezTo>
                  <a:cubicBezTo>
                    <a:pt x="10775" y="21116"/>
                    <a:pt x="10341" y="21116"/>
                    <a:pt x="9941" y="21083"/>
                  </a:cubicBezTo>
                  <a:cubicBezTo>
                    <a:pt x="9641" y="21049"/>
                    <a:pt x="9274" y="20983"/>
                    <a:pt x="9107" y="20716"/>
                  </a:cubicBezTo>
                  <a:cubicBezTo>
                    <a:pt x="8874" y="20415"/>
                    <a:pt x="8807" y="19948"/>
                    <a:pt x="8740" y="19582"/>
                  </a:cubicBezTo>
                  <a:cubicBezTo>
                    <a:pt x="8607" y="19115"/>
                    <a:pt x="8540" y="18614"/>
                    <a:pt x="8473" y="18147"/>
                  </a:cubicBezTo>
                  <a:cubicBezTo>
                    <a:pt x="8407" y="17847"/>
                    <a:pt x="8373" y="17547"/>
                    <a:pt x="8340" y="17247"/>
                  </a:cubicBezTo>
                  <a:lnTo>
                    <a:pt x="8340" y="17247"/>
                  </a:lnTo>
                  <a:cubicBezTo>
                    <a:pt x="8956" y="17419"/>
                    <a:pt x="9590" y="17519"/>
                    <a:pt x="10229" y="17519"/>
                  </a:cubicBezTo>
                  <a:cubicBezTo>
                    <a:pt x="10455" y="17519"/>
                    <a:pt x="10682" y="17506"/>
                    <a:pt x="10908" y="17480"/>
                  </a:cubicBezTo>
                  <a:cubicBezTo>
                    <a:pt x="11709" y="17413"/>
                    <a:pt x="12476" y="17180"/>
                    <a:pt x="13177" y="16780"/>
                  </a:cubicBezTo>
                  <a:close/>
                  <a:moveTo>
                    <a:pt x="9841" y="21783"/>
                  </a:moveTo>
                  <a:lnTo>
                    <a:pt x="9841" y="21783"/>
                  </a:lnTo>
                  <a:cubicBezTo>
                    <a:pt x="10141" y="21816"/>
                    <a:pt x="10475" y="21816"/>
                    <a:pt x="10775" y="21850"/>
                  </a:cubicBezTo>
                  <a:lnTo>
                    <a:pt x="11242" y="21850"/>
                  </a:lnTo>
                  <a:cubicBezTo>
                    <a:pt x="11242" y="21883"/>
                    <a:pt x="11209" y="21917"/>
                    <a:pt x="11209" y="21917"/>
                  </a:cubicBezTo>
                  <a:cubicBezTo>
                    <a:pt x="11209" y="21917"/>
                    <a:pt x="11175" y="21950"/>
                    <a:pt x="11175" y="21950"/>
                  </a:cubicBezTo>
                  <a:cubicBezTo>
                    <a:pt x="11142" y="22017"/>
                    <a:pt x="11109" y="22050"/>
                    <a:pt x="11042" y="22083"/>
                  </a:cubicBezTo>
                  <a:cubicBezTo>
                    <a:pt x="11042" y="22083"/>
                    <a:pt x="11009" y="22117"/>
                    <a:pt x="11009" y="22117"/>
                  </a:cubicBezTo>
                  <a:cubicBezTo>
                    <a:pt x="10975" y="22117"/>
                    <a:pt x="10975" y="22150"/>
                    <a:pt x="10942" y="22150"/>
                  </a:cubicBezTo>
                  <a:cubicBezTo>
                    <a:pt x="10875" y="22183"/>
                    <a:pt x="10875" y="22183"/>
                    <a:pt x="10808" y="22217"/>
                  </a:cubicBezTo>
                  <a:lnTo>
                    <a:pt x="10708" y="22217"/>
                  </a:lnTo>
                  <a:cubicBezTo>
                    <a:pt x="10708" y="22217"/>
                    <a:pt x="10675" y="22250"/>
                    <a:pt x="10675" y="22250"/>
                  </a:cubicBezTo>
                  <a:lnTo>
                    <a:pt x="10475" y="22250"/>
                  </a:lnTo>
                  <a:cubicBezTo>
                    <a:pt x="10441" y="22250"/>
                    <a:pt x="10408" y="22217"/>
                    <a:pt x="10408" y="22217"/>
                  </a:cubicBezTo>
                  <a:lnTo>
                    <a:pt x="10308" y="22217"/>
                  </a:lnTo>
                  <a:cubicBezTo>
                    <a:pt x="10308" y="22217"/>
                    <a:pt x="10275" y="22183"/>
                    <a:pt x="10275" y="22183"/>
                  </a:cubicBezTo>
                  <a:cubicBezTo>
                    <a:pt x="10175" y="22150"/>
                    <a:pt x="10075" y="22083"/>
                    <a:pt x="10008" y="22017"/>
                  </a:cubicBezTo>
                  <a:cubicBezTo>
                    <a:pt x="9941" y="21950"/>
                    <a:pt x="9874" y="21883"/>
                    <a:pt x="9841" y="21783"/>
                  </a:cubicBezTo>
                  <a:close/>
                  <a:moveTo>
                    <a:pt x="11395" y="3541"/>
                  </a:moveTo>
                  <a:cubicBezTo>
                    <a:pt x="10996" y="3541"/>
                    <a:pt x="10597" y="3575"/>
                    <a:pt x="10208" y="3637"/>
                  </a:cubicBezTo>
                  <a:cubicBezTo>
                    <a:pt x="9841" y="3703"/>
                    <a:pt x="9474" y="3804"/>
                    <a:pt x="9141" y="3904"/>
                  </a:cubicBezTo>
                  <a:cubicBezTo>
                    <a:pt x="9074" y="3937"/>
                    <a:pt x="9007" y="3970"/>
                    <a:pt x="8974" y="4037"/>
                  </a:cubicBezTo>
                  <a:cubicBezTo>
                    <a:pt x="6605" y="4604"/>
                    <a:pt x="4537" y="6539"/>
                    <a:pt x="3870" y="8907"/>
                  </a:cubicBezTo>
                  <a:cubicBezTo>
                    <a:pt x="3070" y="11776"/>
                    <a:pt x="4204" y="15045"/>
                    <a:pt x="6806" y="16579"/>
                  </a:cubicBezTo>
                  <a:cubicBezTo>
                    <a:pt x="7106" y="16746"/>
                    <a:pt x="7439" y="16913"/>
                    <a:pt x="7740" y="17046"/>
                  </a:cubicBezTo>
                  <a:cubicBezTo>
                    <a:pt x="7773" y="17447"/>
                    <a:pt x="7806" y="17847"/>
                    <a:pt x="7840" y="18247"/>
                  </a:cubicBezTo>
                  <a:cubicBezTo>
                    <a:pt x="7906" y="18748"/>
                    <a:pt x="8006" y="19215"/>
                    <a:pt x="8106" y="19715"/>
                  </a:cubicBezTo>
                  <a:cubicBezTo>
                    <a:pt x="8173" y="20149"/>
                    <a:pt x="8240" y="20616"/>
                    <a:pt x="8473" y="20983"/>
                  </a:cubicBezTo>
                  <a:cubicBezTo>
                    <a:pt x="8640" y="21283"/>
                    <a:pt x="8940" y="21516"/>
                    <a:pt x="9241" y="21616"/>
                  </a:cubicBezTo>
                  <a:cubicBezTo>
                    <a:pt x="9274" y="21917"/>
                    <a:pt x="9441" y="22217"/>
                    <a:pt x="9641" y="22417"/>
                  </a:cubicBezTo>
                  <a:cubicBezTo>
                    <a:pt x="9874" y="22650"/>
                    <a:pt x="10175" y="22784"/>
                    <a:pt x="10508" y="22817"/>
                  </a:cubicBezTo>
                  <a:cubicBezTo>
                    <a:pt x="10547" y="22821"/>
                    <a:pt x="10585" y="22824"/>
                    <a:pt x="10624" y="22824"/>
                  </a:cubicBezTo>
                  <a:cubicBezTo>
                    <a:pt x="11188" y="22824"/>
                    <a:pt x="11753" y="22378"/>
                    <a:pt x="11909" y="21816"/>
                  </a:cubicBezTo>
                  <a:cubicBezTo>
                    <a:pt x="12009" y="21816"/>
                    <a:pt x="12076" y="21816"/>
                    <a:pt x="12176" y="21783"/>
                  </a:cubicBezTo>
                  <a:cubicBezTo>
                    <a:pt x="13043" y="21516"/>
                    <a:pt x="13143" y="20482"/>
                    <a:pt x="13310" y="19748"/>
                  </a:cubicBezTo>
                  <a:cubicBezTo>
                    <a:pt x="13444" y="19181"/>
                    <a:pt x="13544" y="18614"/>
                    <a:pt x="13644" y="18080"/>
                  </a:cubicBezTo>
                  <a:cubicBezTo>
                    <a:pt x="13777" y="17513"/>
                    <a:pt x="13944" y="16880"/>
                    <a:pt x="13944" y="16313"/>
                  </a:cubicBezTo>
                  <a:cubicBezTo>
                    <a:pt x="14144" y="16146"/>
                    <a:pt x="14378" y="15979"/>
                    <a:pt x="14544" y="15779"/>
                  </a:cubicBezTo>
                  <a:cubicBezTo>
                    <a:pt x="16546" y="13877"/>
                    <a:pt x="17346" y="10909"/>
                    <a:pt x="16846" y="8240"/>
                  </a:cubicBezTo>
                  <a:cubicBezTo>
                    <a:pt x="16546" y="6739"/>
                    <a:pt x="15812" y="5305"/>
                    <a:pt x="14544" y="4437"/>
                  </a:cubicBezTo>
                  <a:cubicBezTo>
                    <a:pt x="13613" y="3800"/>
                    <a:pt x="12502" y="3541"/>
                    <a:pt x="11395" y="3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7719325" y="2441862"/>
              <a:ext cx="358073" cy="319297"/>
            </a:xfrm>
            <a:custGeom>
              <a:avLst/>
              <a:gdLst/>
              <a:ahLst/>
              <a:cxnLst/>
              <a:rect l="l" t="t" r="r" b="b"/>
              <a:pathLst>
                <a:path w="11079" h="10261" extrusionOk="0">
                  <a:moveTo>
                    <a:pt x="9396" y="705"/>
                  </a:moveTo>
                  <a:cubicBezTo>
                    <a:pt x="9629" y="705"/>
                    <a:pt x="9856" y="905"/>
                    <a:pt x="9925" y="1044"/>
                  </a:cubicBezTo>
                  <a:cubicBezTo>
                    <a:pt x="10226" y="1144"/>
                    <a:pt x="10552" y="1570"/>
                    <a:pt x="10126" y="1996"/>
                  </a:cubicBezTo>
                  <a:cubicBezTo>
                    <a:pt x="9299" y="2924"/>
                    <a:pt x="8346" y="3751"/>
                    <a:pt x="7519" y="4703"/>
                  </a:cubicBezTo>
                  <a:cubicBezTo>
                    <a:pt x="6793" y="5430"/>
                    <a:pt x="6066" y="6257"/>
                    <a:pt x="5339" y="7109"/>
                  </a:cubicBezTo>
                  <a:cubicBezTo>
                    <a:pt x="4587" y="7836"/>
                    <a:pt x="4086" y="8763"/>
                    <a:pt x="3334" y="9615"/>
                  </a:cubicBezTo>
                  <a:cubicBezTo>
                    <a:pt x="3276" y="9673"/>
                    <a:pt x="3218" y="9731"/>
                    <a:pt x="3160" y="9731"/>
                  </a:cubicBezTo>
                  <a:cubicBezTo>
                    <a:pt x="3118" y="9731"/>
                    <a:pt x="3076" y="9700"/>
                    <a:pt x="3033" y="9615"/>
                  </a:cubicBezTo>
                  <a:cubicBezTo>
                    <a:pt x="2306" y="8463"/>
                    <a:pt x="1580" y="7310"/>
                    <a:pt x="727" y="6157"/>
                  </a:cubicBezTo>
                  <a:cubicBezTo>
                    <a:pt x="527" y="5856"/>
                    <a:pt x="627" y="5530"/>
                    <a:pt x="1053" y="5330"/>
                  </a:cubicBezTo>
                  <a:cubicBezTo>
                    <a:pt x="1254" y="5229"/>
                    <a:pt x="1580" y="5129"/>
                    <a:pt x="1780" y="4904"/>
                  </a:cubicBezTo>
                  <a:cubicBezTo>
                    <a:pt x="1840" y="4813"/>
                    <a:pt x="1912" y="4777"/>
                    <a:pt x="1983" y="4777"/>
                  </a:cubicBezTo>
                  <a:cubicBezTo>
                    <a:pt x="2147" y="4777"/>
                    <a:pt x="2306" y="4972"/>
                    <a:pt x="2306" y="5129"/>
                  </a:cubicBezTo>
                  <a:cubicBezTo>
                    <a:pt x="2507" y="5756"/>
                    <a:pt x="3133" y="6057"/>
                    <a:pt x="3234" y="6783"/>
                  </a:cubicBezTo>
                  <a:cubicBezTo>
                    <a:pt x="3334" y="7009"/>
                    <a:pt x="3660" y="7009"/>
                    <a:pt x="3860" y="7109"/>
                  </a:cubicBezTo>
                  <a:cubicBezTo>
                    <a:pt x="3860" y="7109"/>
                    <a:pt x="3960" y="7009"/>
                    <a:pt x="3860" y="7009"/>
                  </a:cubicBezTo>
                  <a:cubicBezTo>
                    <a:pt x="3960" y="5956"/>
                    <a:pt x="4712" y="5430"/>
                    <a:pt x="5339" y="4904"/>
                  </a:cubicBezTo>
                  <a:cubicBezTo>
                    <a:pt x="6592" y="3550"/>
                    <a:pt x="7945" y="2297"/>
                    <a:pt x="9098" y="843"/>
                  </a:cubicBezTo>
                  <a:cubicBezTo>
                    <a:pt x="9190" y="744"/>
                    <a:pt x="9294" y="705"/>
                    <a:pt x="9396" y="705"/>
                  </a:cubicBezTo>
                  <a:close/>
                  <a:moveTo>
                    <a:pt x="9509" y="0"/>
                  </a:moveTo>
                  <a:cubicBezTo>
                    <a:pt x="9357" y="0"/>
                    <a:pt x="9182" y="87"/>
                    <a:pt x="8973" y="317"/>
                  </a:cubicBezTo>
                  <a:cubicBezTo>
                    <a:pt x="7419" y="1871"/>
                    <a:pt x="5840" y="3550"/>
                    <a:pt x="4286" y="5129"/>
                  </a:cubicBezTo>
                  <a:cubicBezTo>
                    <a:pt x="3993" y="5479"/>
                    <a:pt x="3800" y="5758"/>
                    <a:pt x="3579" y="5758"/>
                  </a:cubicBezTo>
                  <a:cubicBezTo>
                    <a:pt x="3403" y="5758"/>
                    <a:pt x="3210" y="5583"/>
                    <a:pt x="2933" y="5129"/>
                  </a:cubicBezTo>
                  <a:cubicBezTo>
                    <a:pt x="2594" y="4505"/>
                    <a:pt x="2409" y="4219"/>
                    <a:pt x="2143" y="4219"/>
                  </a:cubicBezTo>
                  <a:cubicBezTo>
                    <a:pt x="1919" y="4219"/>
                    <a:pt x="1636" y="4424"/>
                    <a:pt x="1153" y="4803"/>
                  </a:cubicBezTo>
                  <a:cubicBezTo>
                    <a:pt x="101" y="5530"/>
                    <a:pt x="1" y="6057"/>
                    <a:pt x="427" y="6783"/>
                  </a:cubicBezTo>
                  <a:cubicBezTo>
                    <a:pt x="1053" y="7736"/>
                    <a:pt x="1780" y="8763"/>
                    <a:pt x="2407" y="9816"/>
                  </a:cubicBezTo>
                  <a:cubicBezTo>
                    <a:pt x="2557" y="10129"/>
                    <a:pt x="2764" y="10261"/>
                    <a:pt x="2974" y="10261"/>
                  </a:cubicBezTo>
                  <a:cubicBezTo>
                    <a:pt x="3184" y="10261"/>
                    <a:pt x="3397" y="10129"/>
                    <a:pt x="3559" y="9916"/>
                  </a:cubicBezTo>
                  <a:cubicBezTo>
                    <a:pt x="4387" y="9089"/>
                    <a:pt x="5013" y="8262"/>
                    <a:pt x="5840" y="7410"/>
                  </a:cubicBezTo>
                  <a:cubicBezTo>
                    <a:pt x="6692" y="6382"/>
                    <a:pt x="7720" y="5430"/>
                    <a:pt x="8572" y="4503"/>
                  </a:cubicBezTo>
                  <a:cubicBezTo>
                    <a:pt x="9399" y="3751"/>
                    <a:pt x="10126" y="2924"/>
                    <a:pt x="10853" y="2097"/>
                  </a:cubicBezTo>
                  <a:cubicBezTo>
                    <a:pt x="11078" y="1871"/>
                    <a:pt x="11078" y="1671"/>
                    <a:pt x="11078" y="1370"/>
                  </a:cubicBezTo>
                  <a:lnTo>
                    <a:pt x="10552" y="1370"/>
                  </a:lnTo>
                  <a:cubicBezTo>
                    <a:pt x="10978" y="1044"/>
                    <a:pt x="10752" y="843"/>
                    <a:pt x="10452" y="743"/>
                  </a:cubicBezTo>
                  <a:cubicBezTo>
                    <a:pt x="10144" y="580"/>
                    <a:pt x="9902" y="0"/>
                    <a:pt x="9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2353;p41">
            <a:extLst>
              <a:ext uri="{FF2B5EF4-FFF2-40B4-BE49-F238E27FC236}">
                <a16:creationId xmlns:a16="http://schemas.microsoft.com/office/drawing/2014/main" id="{88C12F95-1BD2-0D4A-97C4-FEE234164CA8}"/>
              </a:ext>
            </a:extLst>
          </p:cNvPr>
          <p:cNvSpPr/>
          <p:nvPr/>
        </p:nvSpPr>
        <p:spPr>
          <a:xfrm>
            <a:off x="2558528" y="2966420"/>
            <a:ext cx="4026944" cy="618015"/>
          </a:xfrm>
          <a:custGeom>
            <a:avLst/>
            <a:gdLst/>
            <a:ahLst/>
            <a:cxnLst/>
            <a:rect l="l" t="t" r="r" b="b"/>
            <a:pathLst>
              <a:path w="69466" h="24930" extrusionOk="0">
                <a:moveTo>
                  <a:pt x="43835" y="1"/>
                </a:moveTo>
                <a:cubicBezTo>
                  <a:pt x="24540" y="1"/>
                  <a:pt x="0" y="1527"/>
                  <a:pt x="0" y="1527"/>
                </a:cubicBezTo>
                <a:lnTo>
                  <a:pt x="199" y="23886"/>
                </a:lnTo>
                <a:cubicBezTo>
                  <a:pt x="199" y="23886"/>
                  <a:pt x="27934" y="24930"/>
                  <a:pt x="47797" y="24930"/>
                </a:cubicBezTo>
                <a:cubicBezTo>
                  <a:pt x="57729" y="24930"/>
                  <a:pt x="65692" y="24669"/>
                  <a:pt x="67237" y="23886"/>
                </a:cubicBezTo>
                <a:cubicBezTo>
                  <a:pt x="69465" y="22753"/>
                  <a:pt x="67675" y="3198"/>
                  <a:pt x="66243" y="2084"/>
                </a:cubicBezTo>
                <a:cubicBezTo>
                  <a:pt x="64248" y="503"/>
                  <a:pt x="54905" y="1"/>
                  <a:pt x="4383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Obrigada!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88" name="Imagem 87">
            <a:extLst>
              <a:ext uri="{FF2B5EF4-FFF2-40B4-BE49-F238E27FC236}">
                <a16:creationId xmlns:a16="http://schemas.microsoft.com/office/drawing/2014/main" id="{18B3E877-5A87-CB4F-B5C8-D76757A2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61" y="4335673"/>
            <a:ext cx="719139" cy="719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heme/theme1.xml><?xml version="1.0" encoding="utf-8"?>
<a:theme xmlns:a="http://schemas.openxmlformats.org/drawingml/2006/main" name="To-Do Lis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564F"/>
      </a:accent1>
      <a:accent2>
        <a:srgbClr val="B33F62"/>
      </a:accent2>
      <a:accent3>
        <a:srgbClr val="7B1E7A"/>
      </a:accent3>
      <a:accent4>
        <a:srgbClr val="451E7B"/>
      </a:accent4>
      <a:accent5>
        <a:srgbClr val="1E547B"/>
      </a:accent5>
      <a:accent6>
        <a:srgbClr val="FB8569"/>
      </a:accent6>
      <a:hlink>
        <a:srgbClr val="FBD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182</Words>
  <Application>Microsoft Macintosh PowerPoint</Application>
  <PresentationFormat>Apresentação na tela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Fira Sans</vt:lpstr>
      <vt:lpstr>Roboto</vt:lpstr>
      <vt:lpstr>Fira Sans Extra Condensed Medium</vt:lpstr>
      <vt:lpstr>To-Do List Infographics by Slidesgo</vt:lpstr>
      <vt:lpstr>Projeto Back-End</vt:lpstr>
      <vt:lpstr>O que fizemos?</vt:lpstr>
      <vt:lpstr>Requisitos</vt:lpstr>
      <vt:lpstr>Protótipo</vt:lpstr>
      <vt:lpstr>Diagrama de Estados</vt:lpstr>
      <vt:lpstr>Diagrama de Classes</vt:lpstr>
      <vt:lpstr>Código e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Back-End</dc:title>
  <cp:lastModifiedBy>AMANDA BATISTA SENRA</cp:lastModifiedBy>
  <cp:revision>5</cp:revision>
  <dcterms:modified xsi:type="dcterms:W3CDTF">2023-06-19T00:38:54Z</dcterms:modified>
</cp:coreProperties>
</file>