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702B-2CF8-411D-A849-C6D170140655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4074-FD8E-4A63-A9E7-736F4742F10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70C0"/>
                </a:solidFill>
              </a:rPr>
              <a:t>web </a:t>
            </a:r>
            <a:r>
              <a:rPr lang="fr-FR" sz="4800" b="1" smtClean="0">
                <a:solidFill>
                  <a:srgbClr val="0070C0"/>
                </a:solidFill>
              </a:rPr>
              <a:t>fundamentals</a:t>
            </a:r>
            <a:endParaRPr lang="fr-FR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70C0"/>
                </a:solidFill>
              </a:rPr>
              <a:t>Network</a:t>
            </a:r>
            <a:endParaRPr lang="fr-FR" b="1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system of computers connected together so that they can share information: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z="4800" b="1" smtClean="0">
                <a:solidFill>
                  <a:srgbClr val="0070C0"/>
                </a:solidFill>
              </a:rPr>
              <a:t>Internet </a:t>
            </a:r>
            <a:endParaRPr lang="fr-FR" b="1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Internet is a vast network that connects computers all over the world</a:t>
            </a:r>
            <a:r>
              <a:rPr lang="en-US"/>
              <a:t>. 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70C0"/>
                </a:solidFill>
              </a:rPr>
              <a:t>Web</a:t>
            </a:r>
            <a:endParaRPr lang="fr-FR" b="1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World </a:t>
            </a:r>
            <a:r>
              <a:rPr lang="fr-FR"/>
              <a:t>Wide </a:t>
            </a:r>
            <a:r>
              <a:rPr lang="fr-FR" smtClean="0"/>
              <a:t>Web </a:t>
            </a:r>
            <a:r>
              <a:rPr lang="en-US" smtClean="0"/>
              <a:t>refers </a:t>
            </a:r>
            <a:r>
              <a:rPr lang="en-US"/>
              <a:t>to all the public websites or pages that users can access on their local computers and other devices through the internet.</a:t>
            </a: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r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357298"/>
            <a:ext cx="7858180" cy="46636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Affichage à l'écran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web fundamentals</vt:lpstr>
      <vt:lpstr>Network</vt:lpstr>
      <vt:lpstr> Internet </vt:lpstr>
      <vt:lpstr>Web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>dll</dc:creator>
  <cp:lastModifiedBy>dll</cp:lastModifiedBy>
  <cp:revision>1</cp:revision>
  <dcterms:created xsi:type="dcterms:W3CDTF">2024-08-07T14:08:44Z</dcterms:created>
  <dcterms:modified xsi:type="dcterms:W3CDTF">2024-08-07T14:16:05Z</dcterms:modified>
</cp:coreProperties>
</file>