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2F9B0C-56F9-4E26-B318-A190D3BD118C}">
  <a:tblStyle styleId="{F42F9B0C-56F9-4E26-B318-A190D3BD11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249025" y="729225"/>
            <a:ext cx="5508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/>
              <a:t>72.41 - Bases de Datos II: </a:t>
            </a:r>
            <a:endParaRPr sz="24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Tema 2: </a:t>
            </a:r>
            <a:r>
              <a:rPr lang="en-GB" sz="2400"/>
              <a:t>Cálculo de reputación de un sitio de e-commerce</a:t>
            </a:r>
            <a:endParaRPr sz="24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286625" y="31072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Integrantes: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Kevin Chidiac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Daniel Lobo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Romain Latron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Mejoras implementadas:</a:t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Mejoras sobre los procedures: Variable vRATIO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88000" y="1567550"/>
            <a:ext cx="808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u="sng"/>
              <a:t>Error grave:</a:t>
            </a:r>
            <a:endParaRPr sz="1500" u="sng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>
                <a:solidFill>
                  <a:srgbClr val="FFFFFF"/>
                </a:solidFill>
              </a:rPr>
              <a:t>No se pueden representar ni el -1 ni el 1, solamente los valores que están entre ellos.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-GB" sz="1500">
                <a:solidFill>
                  <a:srgbClr val="FFFFFF"/>
                </a:solidFill>
              </a:rPr>
              <a:t>Como la consulta devuelve valores que pueden llegar a ser -1 y 1, necesitamos poder representarlos.</a:t>
            </a:r>
            <a:endParaRPr sz="15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826" y="2758525"/>
            <a:ext cx="5916349" cy="2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Mejoras implementadas:</a:t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Mejoras sobre los procedures: Cursores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01142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 modificó el cursor de USER_IDs c</a:t>
            </a:r>
            <a:r>
              <a:rPr lang="en-GB">
                <a:solidFill>
                  <a:srgbClr val="FFFFFF"/>
                </a:solidFill>
              </a:rPr>
              <a:t>on el objetivo de verificar esta condición de PUBLISHED antes de hacer los FOR internos que tenía el script. </a:t>
            </a:r>
            <a:endParaRPr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Al mismo tiempo, se sacó esa condición dentro de los FOR internos.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125" y="2225325"/>
            <a:ext cx="6193500" cy="25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305100" y="104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Mejoras implementadas:</a:t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Mejoras sobre los procedures: Cursores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168175" y="1018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>
                <a:solidFill>
                  <a:srgbClr val="FFFFFF"/>
                </a:solidFill>
              </a:rPr>
              <a:t>La mejora más sustancial en cuanto performance de toda la mejora del script:</a:t>
            </a:r>
            <a:r>
              <a:rPr lang="en-GB">
                <a:solidFill>
                  <a:srgbClr val="FFFFFF"/>
                </a:solidFill>
              </a:rPr>
              <a:t> se agregó un nuevo cursor:</a:t>
            </a:r>
            <a:endParaRPr>
              <a:solidFill>
                <a:srgbClr val="FFFFFF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>
                <a:solidFill>
                  <a:srgbClr val="FFFFFF"/>
                </a:solidFill>
              </a:rPr>
              <a:t>Trabaja mejor en conjunto con el otro cursor.</a:t>
            </a:r>
            <a:endParaRPr>
              <a:solidFill>
                <a:srgbClr val="FFFFFF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>
                <a:solidFill>
                  <a:srgbClr val="FFFFFF"/>
                </a:solidFill>
              </a:rPr>
              <a:t>Elimina la repetición de código. </a:t>
            </a:r>
            <a:endParaRPr>
              <a:solidFill>
                <a:srgbClr val="FFFFFF"/>
              </a:solidFill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>
                <a:solidFill>
                  <a:srgbClr val="FFFFFF"/>
                </a:solidFill>
              </a:rPr>
              <a:t>Elimina </a:t>
            </a:r>
            <a:r>
              <a:rPr lang="en-GB">
                <a:solidFill>
                  <a:srgbClr val="FFFFFF"/>
                </a:solidFill>
              </a:rPr>
              <a:t>la repetición de lógica. </a:t>
            </a:r>
            <a:endParaRPr/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25" y="2192900"/>
            <a:ext cx="2517550" cy="28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475" y="2192900"/>
            <a:ext cx="2451041" cy="28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4075" y="2214488"/>
            <a:ext cx="2875800" cy="28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297500" y="119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Mejoras implementadas:</a:t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Mejoras sobre los procedures: Cursores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2484250" y="1033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Terminó siendo...</a:t>
            </a:r>
            <a:endParaRPr sz="1800"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775" y="1033975"/>
            <a:ext cx="3506750" cy="40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idx="1" type="body"/>
          </p:nvPr>
        </p:nvSpPr>
        <p:spPr>
          <a:xfrm>
            <a:off x="179475" y="1688450"/>
            <a:ext cx="37917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El nuevo cursor agregado es de REVIEWs:</a:t>
            </a:r>
            <a:endParaRPr sz="1800"/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75" y="2571750"/>
            <a:ext cx="4562250" cy="16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Resultados:</a:t>
            </a:r>
            <a:r>
              <a:rPr lang="en-GB"/>
              <a:t> Naturaleza de los datos proveídos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Los resultados obtenidos en cuanto a performance podrían ser mejores si los datos de la tabla REVIEW en el campo MODIFIED no tuvieran todos el mismo valor.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Se tomó la decisión de no tocar los datos que la empresa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Cuando hay una mala función hash o una mala distribución de valores a lo largo de una estructura, esto causa problemas de performance.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Resultados:</a:t>
            </a:r>
            <a:r>
              <a:rPr lang="en-GB"/>
              <a:t> Resultados experimentales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236000" y="1605450"/>
            <a:ext cx="441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Todos los resultados son medidos con un script inicial.</a:t>
            </a:r>
            <a:endParaRPr sz="2400"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900" y="1625912"/>
            <a:ext cx="4181375" cy="28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Resultados:</a:t>
            </a:r>
            <a:r>
              <a:rPr lang="en-GB"/>
              <a:t> Resultados experimentales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259300" y="1226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Los valores experimentales obtenidos fueron realizaron sobre las siguientes modificaciones:</a:t>
            </a:r>
            <a:endParaRPr sz="1800"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57" name="Shape 257"/>
          <p:cNvGraphicFramePr/>
          <p:nvPr/>
        </p:nvGraphicFramePr>
        <p:xfrm>
          <a:off x="1259300" y="216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{F42F9B0C-56F9-4E26-B318-A190D3BD118C}</a:tableStyleId>
              </a:tblPr>
              <a:tblGrid>
                <a:gridCol w="3519450"/>
                <a:gridCol w="3519450"/>
              </a:tblGrid>
              <a:tr h="65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Modificacion 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Tiempo (s)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65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Sin modification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3.918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65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Nuevo cursor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0.825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65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Con indices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0.153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199900" y="52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Resultados:</a:t>
            </a:r>
            <a:r>
              <a:rPr lang="en-GB"/>
              <a:t> Resultados experimentales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199900" y="657675"/>
            <a:ext cx="70389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Sin uso de índices para el cursor de USER_ID</a:t>
            </a:r>
            <a:r>
              <a:rPr lang="en-GB"/>
              <a:t>, se puede observar:</a:t>
            </a:r>
            <a:endParaRPr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1199900" y="2971125"/>
            <a:ext cx="70389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Con</a:t>
            </a:r>
            <a:r>
              <a:rPr b="1" lang="en-GB"/>
              <a:t> uso de índices para el cursor de USER_ID</a:t>
            </a:r>
            <a:r>
              <a:rPr lang="en-GB"/>
              <a:t>, se puede observar:</a:t>
            </a: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575" y="1029638"/>
            <a:ext cx="7112300" cy="18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575" y="3286075"/>
            <a:ext cx="6434856" cy="17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199900" y="52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Resultados:</a:t>
            </a:r>
            <a:r>
              <a:rPr lang="en-GB"/>
              <a:t> Resultados experimentales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199900" y="581850"/>
            <a:ext cx="70389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Sin uso de índices para el cursor de REVIEW</a:t>
            </a:r>
            <a:r>
              <a:rPr lang="en-GB"/>
              <a:t>, se puede observar:</a:t>
            </a:r>
            <a:endParaRPr/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199900" y="2780775"/>
            <a:ext cx="70389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Con uso de índices para el cursor de REVIEW</a:t>
            </a:r>
            <a:r>
              <a:rPr lang="en-GB"/>
              <a:t>, se puede observar:</a:t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250" y="889375"/>
            <a:ext cx="7161204" cy="189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250" y="3088075"/>
            <a:ext cx="7161142" cy="18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Conclusiones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Mejoras sobre el esquema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Mejor uso de espacio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Mejor semántica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Mejoras sobre los procedures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Mejoras de performance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Mejoras de velocidad</a:t>
            </a:r>
            <a:endParaRPr sz="1800"/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46575" y="1575175"/>
            <a:ext cx="433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Realizar modificaciones para mejorar la performance de un script Oracle SQL de una base de datos de una empresa de e-commerce, puntualmente sobre el proceso de actualización de la reputación de vendedores.</a:t>
            </a:r>
            <a:endParaRPr sz="1800"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678575" y="1529938"/>
            <a:ext cx="433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Para solucionar esto se realizaron mejoras de dos tipos: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Mejoras sobre el esquema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Mejoras sobre los procedures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El script que hemos mejorado es el </a:t>
            </a:r>
            <a:r>
              <a:rPr i="1" lang="en-GB" sz="1800">
                <a:solidFill>
                  <a:srgbClr val="FFFFFF"/>
                </a:solidFill>
              </a:rPr>
              <a:t>calculate_seller_scoring.sql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Lógica de negocio y explicación del proceso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34650" y="1529500"/>
            <a:ext cx="8474700" cy="27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Cada venta es registrada en la tabla de SALE.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Por cada venta se generan dos reviews.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Al mismo tiempo cada review tiene las siguientes características: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Calidad: POSITIVA, NEUTRA, NEGATIVA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Estado: PUBLISHED, PENDING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Fechas: CREATED, MODIFIED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El proceso calcula la reputación de cada vendedor y se ejecuta toda las noches.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Los cambios se ven reflejados en la tabla SCORE.</a:t>
            </a:r>
            <a:endParaRPr sz="1800"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672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Mejoras implementadas:</a:t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Mejoras sobre el esquema: Cambios en los tipos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614150" y="1529938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STATUS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DATE</a:t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365" y="1623425"/>
            <a:ext cx="2799250" cy="7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0488" y="2655150"/>
            <a:ext cx="1583025" cy="218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59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Mejoras implementadas:</a:t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Mejoras sobre el esquema: Cambios en los PCT FREE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54250" y="1423000"/>
            <a:ext cx="7995300" cy="26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Para las tablas EUSER, REVIEW, SALE seteamos los valores en 0 porque solamente hacemos inserciones y no updates, por lo tanto no es necesario reservar espacio para posibles updates en los distintos bloques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Las modificaciones en EUSER no van a cambiar el tamaño del bloque.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Los campos de EUSER no tienden a variar.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En el caso de REVIEW, solamente hacemos inserción.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En el caso de SALE, es análogo a REVIEW.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365" y="3933525"/>
            <a:ext cx="3793175" cy="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181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Mejoras implementadas:</a:t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Mejoras sobre el esquema: Cambios en los PCT FREE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810625" y="1521925"/>
            <a:ext cx="317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En el caso de SCORE, el caso es distinto porque si va a tener actualizaciones de todas maneras pero no demasiadas, entonces decidimos setearlo en 10.</a:t>
            </a:r>
            <a:endParaRPr sz="2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471" y="1286050"/>
            <a:ext cx="2858150" cy="353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219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Mejoras implementadas:</a:t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Mejoras sobre el esquema: Primary keys y foreign keys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 agregó una sola Foreign Key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Se relaciona un score con un user.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Se fuerza que exista un usuario referenciado con cada score</a:t>
            </a:r>
            <a:endParaRPr sz="1800"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5" y="2780825"/>
            <a:ext cx="8760150" cy="8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272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Mejoras implementadas:</a:t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Mejoras sobre el esquema: Cambios en los índices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Creación de índices</a:t>
            </a:r>
            <a:endParaRPr sz="1800"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888" y="2147300"/>
            <a:ext cx="4788125" cy="21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297500" y="272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Mejoras implementadas:</a:t>
            </a:r>
            <a:endParaRPr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Mejoras sobre el esquema: </a:t>
            </a:r>
            <a:r>
              <a:rPr lang="en-GB"/>
              <a:t>Index organized table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Tabla SCORE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Originalmente se usaba solamente el USER_ID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</a:rPr>
              <a:t>USER_ID es simplemente un identificador y que no tenía sentido este procesamiento en memoria al momento de ingresar los datos. </a:t>
            </a:r>
            <a:endParaRPr sz="2400"/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