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55725" y="1263950"/>
            <a:ext cx="5705100" cy="177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2400" u="sng"/>
              <a:t>Proyecto de </a:t>
            </a:r>
            <a:r>
              <a:rPr b="1" lang="en-GB" sz="2400" u="sng"/>
              <a:t>Inteligencia Artificial: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</a:rPr>
              <a:t>“Aplicación para calcular el trayecto óptimo entre dos estaciones del metro de Milán”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477025" y="3077375"/>
            <a:ext cx="34707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400" u="sng">
                <a:solidFill>
                  <a:srgbClr val="FFFFFF"/>
                </a:solidFill>
              </a:rPr>
              <a:t>Grupo número 4: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Daniel Alejandro Lobo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Diego Fernández Gutiérrez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Adrián García Ajo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David Feeney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Laura Jiménez Barranquero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Adrián Fuentes Ampudia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3000"/>
              <a:t>Introducción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5054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Hallar el trayecto óptimo entre dos estaciones del metro de Milán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Para el cálculo del mejor camino entre dos estaciones se utilizó el algoritmo A*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3000"/>
              <a:t>Mapa del metro de Milán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500" y="1052150"/>
            <a:ext cx="6248900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/>
              <a:t>Desarrollo de la práctica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Java SE Development Kit 8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net.datastructures 4.0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Java BDD repackaged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AWT	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Estaciones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/>
              <a:t>Dificultades encontradas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Gestión de los transbordos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Realización de la interfaz gráfica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3000"/>
              <a:t>Conclusiones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Buena experiencia para trabajar con JavaSE 8, AWT y librerías de grafos.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Entender las particularidades del algoritmo A*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Entender una aplicación real del uso de 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Gracias!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4849200" y="2880500"/>
            <a:ext cx="42948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Universidad Politécnica de Madrid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Escuela Técnica Superior de Ingenieros Informáticos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Inteligencia Artificial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Grupo 4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