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8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7.xml"/><Relationship Id="rId43" Type="http://schemas.openxmlformats.org/officeDocument/2006/relationships/font" Target="fonts/Raleway-italic.fntdata"/><Relationship Id="rId24" Type="http://schemas.openxmlformats.org/officeDocument/2006/relationships/slide" Target="slides/slide20.xml"/><Relationship Id="rId46" Type="http://schemas.openxmlformats.org/officeDocument/2006/relationships/font" Target="fonts/Lato-bold.fntdata"/><Relationship Id="rId23" Type="http://schemas.openxmlformats.org/officeDocument/2006/relationships/slide" Target="slides/slide19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Lato-boldItalic.fntdata"/><Relationship Id="rId25" Type="http://schemas.openxmlformats.org/officeDocument/2006/relationships/slide" Target="slides/slide21.xml"/><Relationship Id="rId47" Type="http://schemas.openxmlformats.org/officeDocument/2006/relationships/font" Target="fonts/La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R_q-2zFcNWA" TargetMode="External"/><Relationship Id="rId4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N° 5					Daniel Lobo | Agustín Golmar</a:t>
            </a:r>
            <a:endParaRPr/>
          </a:p>
        </p:txBody>
      </p:sp>
      <p:pic>
        <p:nvPicPr>
          <p:cNvPr descr="Image result for orbit icon" id="73" name="Shape 73"/>
          <p:cNvPicPr preferRelativeResize="0"/>
          <p:nvPr/>
        </p:nvPicPr>
        <p:blipFill rotWithShape="1">
          <a:blip r:embed="rId3">
            <a:alphaModFix/>
          </a:blip>
          <a:srcRect b="0" l="23307" r="0" t="0"/>
          <a:stretch/>
        </p:blipFill>
        <p:spPr>
          <a:xfrm rot="2">
            <a:off x="-2" y="2343450"/>
            <a:ext cx="3483925" cy="24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2371725" y="630225"/>
            <a:ext cx="6331500" cy="21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N° 4: </a:t>
            </a:r>
            <a:r>
              <a:rPr lang="en" sz="3600"/>
              <a:t>Dinámica Molecular Regida por el Paso Temporal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42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42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42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761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Computacional</a:t>
            </a:r>
            <a:endParaRPr/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587322" y="133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TimeDrivenSimulation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GravitationalField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HarmonicOscillator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IntegratorBuilder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BeemanIntegrator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GearIntegrator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VelocityVerlet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ForceField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Vector</a:t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TimeDrivenSimulation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100" y="1278251"/>
            <a:ext cx="7029251" cy="31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GravitationalField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825" y="697750"/>
            <a:ext cx="4722651" cy="38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HarmonicOscillator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01" y="497125"/>
            <a:ext cx="4272200" cy="41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75" y="1021025"/>
            <a:ext cx="5970076" cy="20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IntegratorBuilder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50" y="1622800"/>
            <a:ext cx="6760876" cy="21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Fundamentos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BeemanIntegrator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975" y="689725"/>
            <a:ext cx="4755299" cy="3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Gear</a:t>
            </a:r>
            <a:r>
              <a:rPr lang="en"/>
              <a:t>Integrator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00" y="559900"/>
            <a:ext cx="3740800" cy="41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VelocityVerlet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850" y="625525"/>
            <a:ext cx="5425620" cy="3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ForceField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77" y="489100"/>
            <a:ext cx="4876399" cy="41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57775" y="559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class</a:t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50" y="475113"/>
            <a:ext cx="3277199" cy="41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Formato de Archivos</a:t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5650450" y="1291650"/>
            <a:ext cx="30714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Output files: (formato TXT)</a:t>
            </a:r>
            <a:endParaRPr u="sng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Simulation file:</a:t>
            </a:r>
            <a:endParaRPr/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&lt;N&gt;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&lt;t0&gt;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&lt;x&gt; &lt;y&gt; &lt;r&gt; &lt;vx&gt; &lt;vy&gt;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Animated File:</a:t>
            </a:r>
            <a:endParaRPr/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&lt;N&gt;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&lt;t0&gt;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&lt;x&gt; &lt;y&gt; &lt;r&gt; &lt;v&gt;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562672" y="1291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Input file: (formato JSON)</a:t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" y="1834602"/>
            <a:ext cx="4830549" cy="1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Simulación</a:t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5th, 1977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14hs</a:t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Día óptimo en el que la trayectoria de la sonda alcanza la mínima distancia a Júpiter y Saturno.</a:t>
            </a:r>
            <a:endParaRPr/>
          </a:p>
        </p:txBody>
      </p:sp>
      <p:sp>
        <p:nvSpPr>
          <p:cNvPr id="271" name="Shape 271" title="[ITBA] Simulación de Sistemas - TP4 - Voyager I">
            <a:hlinkClick r:id="rId3"/>
          </p:cNvPr>
          <p:cNvSpPr/>
          <p:nvPr/>
        </p:nvSpPr>
        <p:spPr>
          <a:xfrm>
            <a:off x="3167575" y="363650"/>
            <a:ext cx="5766800" cy="43251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-75" y="259175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Distancia mínima y tiempo en alcanzar Júpiter</a:t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588" y="898775"/>
            <a:ext cx="5520676" cy="41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Físico</a:t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70724" y="1602675"/>
            <a:ext cx="379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Oscilador armónico amortiguado:</a:t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Las condiciones iniciales son r(0)=1 m y v(0)=-/(2m) m/s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solución analítica viene dada por: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Campo gravitacional:</a:t>
            </a:r>
            <a:endParaRPr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 = 6.67191(99)x10-11 m3/(kg * s</a:t>
            </a:r>
            <a:r>
              <a:rPr baseline="30000" lang="en"/>
              <a:t>2</a:t>
            </a:r>
            <a:r>
              <a:rPr lang="en"/>
              <a:t>) es la constante de gravitación universal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interacción de las fuerzas debe descomponerse en componentes cartesianas: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2026525"/>
            <a:ext cx="2243525" cy="4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25" y="3730200"/>
            <a:ext cx="264882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350" y="2122275"/>
            <a:ext cx="1094700" cy="4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000" y="4333925"/>
            <a:ext cx="2687922" cy="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-75" y="259175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Distancia mínima y tiempo en alcanzar Saturno</a:t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50" y="898775"/>
            <a:ext cx="5584900" cy="41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0" y="6660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Módulo de la velocidad de la sonda en función del tiempo</a:t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488" y="1067225"/>
            <a:ext cx="5435024" cy="40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0" y="6660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Comparación de fechas para AU</a:t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06" y="641950"/>
            <a:ext cx="7655592" cy="444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0" y="66600"/>
            <a:ext cx="9144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Comparación de fechas para tiempo en alcanzar el planeta</a:t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813" y="1135375"/>
            <a:ext cx="6588376" cy="38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Es importante tomar bien las unidades y la precisión de todos los elementos en juego.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 priorizo para el Voyager I su cercanía a los planetas.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Es importante tomar un delta_t adecuado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Es prioritario realizar bien los métodos de integración.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749625" y="22770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Gracias!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749625" y="32826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Grupo 5: Golmar &amp; Lobo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Matemático</a:t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01928" y="14265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Velocity Verlet</a:t>
            </a:r>
            <a:endParaRPr u="sng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2068175"/>
            <a:ext cx="3282810" cy="3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5" y="2405450"/>
            <a:ext cx="2143025" cy="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50" y="2880225"/>
            <a:ext cx="3610153" cy="3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4480350" y="1426575"/>
            <a:ext cx="424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r>
              <a:rPr lang="en" sz="1800"/>
              <a:t>lgoritmo que conserva la energía del sistema.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Ejecuta la simulación en tiempo reverso (</a:t>
            </a:r>
            <a:r>
              <a:rPr lang="en" sz="1800"/>
              <a:t>symplectics)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 posiciones y velocidades se mantienen en sincronía, pero se utilizan las velocidades intermedias durante la aproximación final.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Matemático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01928" y="14265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Beeman</a:t>
            </a:r>
            <a:endParaRPr u="sng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480350" y="1426575"/>
            <a:ext cx="427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roduce velocidades más exactas que el algoritmo de Verlet.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Aplica fuerzas que dependen no solo de la posición, sino también de la velocidad.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utiliza una predicción sobre las velocidades.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Luego </a:t>
            </a:r>
            <a:r>
              <a:rPr lang="en" sz="1800"/>
              <a:t>se corrige la velocidad final (ya que se supone que f(t+t) depende de v(t+t)).</a:t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0" y="1958650"/>
            <a:ext cx="4323849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" y="2518825"/>
            <a:ext cx="4323850" cy="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00" y="3115675"/>
            <a:ext cx="4272351" cy="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Matemático</a:t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80774" y="1321675"/>
            <a:ext cx="88809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Gear Predictor-Corrector: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define la derivada k-ésima de la posición r: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se aplican las predicciones de las derivadas (en este caso hasta orden 5):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se computa la fuerza mediante las variables predichas, es decir f(t+t). Ahora se puede definir un coeficiente: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se computan las variables corregidas: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121920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400" y="1754375"/>
            <a:ext cx="808900" cy="4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700" y="2255573"/>
            <a:ext cx="2086575" cy="4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825" y="3082750"/>
            <a:ext cx="3220676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275" y="3051313"/>
            <a:ext cx="850707" cy="3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4400" y="3574450"/>
            <a:ext cx="2502378" cy="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Matemático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80774" y="1321675"/>
            <a:ext cx="88809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Gear Predictor-Corrector: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219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9" y="1881325"/>
            <a:ext cx="5235224" cy="26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2" type="body"/>
          </p:nvPr>
        </p:nvSpPr>
        <p:spPr>
          <a:xfrm>
            <a:off x="5456575" y="1251650"/>
            <a:ext cx="35052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 el parámetro delta_t es demasiado pequeño, la simulación será demasiado extensa. Si es demasiado grande, se pueden provocar explosiones entre partículas o trayectorias erróneas. En general, para animar es deseable utilizar un múltiplo de t acorde.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 verificar el error es posible verificar la solución real de forma analítica (si es un sistema simple y dicha expresión existe), o se puede utilizar la conservación de energía (cinética y potencial en este caso). Se realizan varias simulaciones hasta que las variaciones de energía con respecto a un valor constante no varíen demasiado (cota de error).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78800" y="1384800"/>
            <a:ext cx="8786400" cy="23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Oscilador Armónico Amortiguado 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379"/>
            <a:ext cx="9144001" cy="442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