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0" r:id="rId4"/>
    <p:sldId id="262" r:id="rId5"/>
    <p:sldId id="258"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81372-9305-43A4-B6E5-17D5EA22322B}" v="148" dt="2023-08-05T15:25:13.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8" autoAdjust="0"/>
    <p:restoredTop sz="93907" autoAdjust="0"/>
  </p:normalViewPr>
  <p:slideViewPr>
    <p:cSldViewPr snapToGrid="0">
      <p:cViewPr>
        <p:scale>
          <a:sx n="64" d="100"/>
          <a:sy n="64" d="100"/>
        </p:scale>
        <p:origin x="5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lise Lobo" userId="1d931f3e-244a-41f0-b78e-d33aa5b3e97c" providerId="ADAL" clId="{77581372-9305-43A4-B6E5-17D5EA22322B}"/>
    <pc:docChg chg="undo redo custSel addSld modSld">
      <pc:chgData name="Annelise Lobo" userId="1d931f3e-244a-41f0-b78e-d33aa5b3e97c" providerId="ADAL" clId="{77581372-9305-43A4-B6E5-17D5EA22322B}" dt="2023-08-05T15:40:42.908" v="7102" actId="1076"/>
      <pc:docMkLst>
        <pc:docMk/>
      </pc:docMkLst>
      <pc:sldChg chg="modSp mod">
        <pc:chgData name="Annelise Lobo" userId="1d931f3e-244a-41f0-b78e-d33aa5b3e97c" providerId="ADAL" clId="{77581372-9305-43A4-B6E5-17D5EA22322B}" dt="2023-08-02T17:50:49.021" v="4718" actId="20577"/>
        <pc:sldMkLst>
          <pc:docMk/>
          <pc:sldMk cId="3784300964" sldId="256"/>
        </pc:sldMkLst>
        <pc:spChg chg="mod">
          <ac:chgData name="Annelise Lobo" userId="1d931f3e-244a-41f0-b78e-d33aa5b3e97c" providerId="ADAL" clId="{77581372-9305-43A4-B6E5-17D5EA22322B}" dt="2023-08-02T17:50:14.487" v="4672" actId="20577"/>
          <ac:spMkLst>
            <pc:docMk/>
            <pc:sldMk cId="3784300964" sldId="256"/>
            <ac:spMk id="2" creationId="{AEBAB5FB-0F91-3885-AB7C-E79B46915E3B}"/>
          </ac:spMkLst>
        </pc:spChg>
        <pc:spChg chg="mod">
          <ac:chgData name="Annelise Lobo" userId="1d931f3e-244a-41f0-b78e-d33aa5b3e97c" providerId="ADAL" clId="{77581372-9305-43A4-B6E5-17D5EA22322B}" dt="2023-08-02T17:50:49.021" v="4718" actId="20577"/>
          <ac:spMkLst>
            <pc:docMk/>
            <pc:sldMk cId="3784300964" sldId="256"/>
            <ac:spMk id="3" creationId="{30C1528C-9994-F911-51BC-37F4FF2FFEDB}"/>
          </ac:spMkLst>
        </pc:spChg>
      </pc:sldChg>
      <pc:sldChg chg="modSp mod">
        <pc:chgData name="Annelise Lobo" userId="1d931f3e-244a-41f0-b78e-d33aa5b3e97c" providerId="ADAL" clId="{77581372-9305-43A4-B6E5-17D5EA22322B}" dt="2023-08-02T17:52:08.443" v="4817" actId="1076"/>
        <pc:sldMkLst>
          <pc:docMk/>
          <pc:sldMk cId="4097959043" sldId="257"/>
        </pc:sldMkLst>
        <pc:spChg chg="mod">
          <ac:chgData name="Annelise Lobo" userId="1d931f3e-244a-41f0-b78e-d33aa5b3e97c" providerId="ADAL" clId="{77581372-9305-43A4-B6E5-17D5EA22322B}" dt="2023-08-02T17:52:08.443" v="4817" actId="1076"/>
          <ac:spMkLst>
            <pc:docMk/>
            <pc:sldMk cId="4097959043" sldId="257"/>
            <ac:spMk id="4" creationId="{66E8AE1D-ED51-4A73-116E-17238DE81779}"/>
          </ac:spMkLst>
        </pc:spChg>
        <pc:graphicFrameChg chg="mod">
          <ac:chgData name="Annelise Lobo" userId="1d931f3e-244a-41f0-b78e-d33aa5b3e97c" providerId="ADAL" clId="{77581372-9305-43A4-B6E5-17D5EA22322B}" dt="2023-08-01T13:57:15.287" v="4406" actId="20577"/>
          <ac:graphicFrameMkLst>
            <pc:docMk/>
            <pc:sldMk cId="4097959043" sldId="257"/>
            <ac:graphicFrameMk id="5" creationId="{DDB0AF7E-C0AD-FE95-A6BF-1C66D77FCE4E}"/>
          </ac:graphicFrameMkLst>
        </pc:graphicFrameChg>
      </pc:sldChg>
      <pc:sldChg chg="addSp delSp modSp mod setBg">
        <pc:chgData name="Annelise Lobo" userId="1d931f3e-244a-41f0-b78e-d33aa5b3e97c" providerId="ADAL" clId="{77581372-9305-43A4-B6E5-17D5EA22322B}" dt="2023-08-05T15:27:43.072" v="6780" actId="1035"/>
        <pc:sldMkLst>
          <pc:docMk/>
          <pc:sldMk cId="2369666124" sldId="258"/>
        </pc:sldMkLst>
        <pc:spChg chg="mod">
          <ac:chgData name="Annelise Lobo" userId="1d931f3e-244a-41f0-b78e-d33aa5b3e97c" providerId="ADAL" clId="{77581372-9305-43A4-B6E5-17D5EA22322B}" dt="2023-08-02T18:02:20.466" v="5015" actId="26606"/>
          <ac:spMkLst>
            <pc:docMk/>
            <pc:sldMk cId="2369666124" sldId="258"/>
            <ac:spMk id="2" creationId="{96E9514B-2762-0A85-A494-B487DF7D711C}"/>
          </ac:spMkLst>
        </pc:spChg>
        <pc:spChg chg="del mod">
          <ac:chgData name="Annelise Lobo" userId="1d931f3e-244a-41f0-b78e-d33aa5b3e97c" providerId="ADAL" clId="{77581372-9305-43A4-B6E5-17D5EA22322B}" dt="2023-08-01T12:58:48.609" v="1780" actId="478"/>
          <ac:spMkLst>
            <pc:docMk/>
            <pc:sldMk cId="2369666124" sldId="258"/>
            <ac:spMk id="3" creationId="{D781CC41-6361-E017-48EB-3300A51F38DE}"/>
          </ac:spMkLst>
        </pc:spChg>
        <pc:spChg chg="add mod">
          <ac:chgData name="Annelise Lobo" userId="1d931f3e-244a-41f0-b78e-d33aa5b3e97c" providerId="ADAL" clId="{77581372-9305-43A4-B6E5-17D5EA22322B}" dt="2023-08-05T14:52:12.126" v="6302" actId="255"/>
          <ac:spMkLst>
            <pc:docMk/>
            <pc:sldMk cId="2369666124" sldId="258"/>
            <ac:spMk id="8" creationId="{B2B85BFA-4605-C284-C757-0C7D1388B2C1}"/>
          </ac:spMkLst>
        </pc:spChg>
        <pc:spChg chg="add del mod">
          <ac:chgData name="Annelise Lobo" userId="1d931f3e-244a-41f0-b78e-d33aa5b3e97c" providerId="ADAL" clId="{77581372-9305-43A4-B6E5-17D5EA22322B}" dt="2023-08-01T12:58:54.429" v="1781" actId="478"/>
          <ac:spMkLst>
            <pc:docMk/>
            <pc:sldMk cId="2369666124" sldId="258"/>
            <ac:spMk id="12" creationId="{1670F916-D41D-2568-7EC8-CE1F5F67AB1E}"/>
          </ac:spMkLst>
        </pc:spChg>
        <pc:spChg chg="add del">
          <ac:chgData name="Annelise Lobo" userId="1d931f3e-244a-41f0-b78e-d33aa5b3e97c" providerId="ADAL" clId="{77581372-9305-43A4-B6E5-17D5EA22322B}" dt="2023-08-02T18:02:20.466" v="5015" actId="26606"/>
          <ac:spMkLst>
            <pc:docMk/>
            <pc:sldMk cId="2369666124" sldId="258"/>
            <ac:spMk id="13" creationId="{369F5FE0-EBCF-4A14-AF3D-1ADCD6443E6F}"/>
          </ac:spMkLst>
        </pc:spChg>
        <pc:spChg chg="add mod">
          <ac:chgData name="Annelise Lobo" userId="1d931f3e-244a-41f0-b78e-d33aa5b3e97c" providerId="ADAL" clId="{77581372-9305-43A4-B6E5-17D5EA22322B}" dt="2023-08-05T15:27:43.072" v="6780" actId="1035"/>
          <ac:spMkLst>
            <pc:docMk/>
            <pc:sldMk cId="2369666124" sldId="258"/>
            <ac:spMk id="16" creationId="{D3EB8FD4-0405-A0DC-E4AC-5FA5C1579A1E}"/>
          </ac:spMkLst>
        </pc:spChg>
        <pc:spChg chg="add">
          <ac:chgData name="Annelise Lobo" userId="1d931f3e-244a-41f0-b78e-d33aa5b3e97c" providerId="ADAL" clId="{77581372-9305-43A4-B6E5-17D5EA22322B}" dt="2023-08-02T18:02:20.466" v="5015" actId="26606"/>
          <ac:spMkLst>
            <pc:docMk/>
            <pc:sldMk cId="2369666124" sldId="258"/>
            <ac:spMk id="20" creationId="{DB66C9CD-6BF4-44CA-8078-0BB819080761}"/>
          </ac:spMkLst>
        </pc:spChg>
        <pc:spChg chg="add">
          <ac:chgData name="Annelise Lobo" userId="1d931f3e-244a-41f0-b78e-d33aa5b3e97c" providerId="ADAL" clId="{77581372-9305-43A4-B6E5-17D5EA22322B}" dt="2023-08-02T18:02:20.466" v="5015" actId="26606"/>
          <ac:spMkLst>
            <pc:docMk/>
            <pc:sldMk cId="2369666124" sldId="258"/>
            <ac:spMk id="24" creationId="{AA11AC2B-E0EE-4BB9-8BC1-EC5DA9DBEE30}"/>
          </ac:spMkLst>
        </pc:spChg>
        <pc:picChg chg="add del mod">
          <ac:chgData name="Annelise Lobo" userId="1d931f3e-244a-41f0-b78e-d33aa5b3e97c" providerId="ADAL" clId="{77581372-9305-43A4-B6E5-17D5EA22322B}" dt="2023-07-31T22:01:42.723" v="227" actId="478"/>
          <ac:picMkLst>
            <pc:docMk/>
            <pc:sldMk cId="2369666124" sldId="258"/>
            <ac:picMk id="4" creationId="{DFC289BF-E6EA-A8E6-77C3-300C5D65BEC1}"/>
          </ac:picMkLst>
        </pc:picChg>
        <pc:picChg chg="add del mod">
          <ac:chgData name="Annelise Lobo" userId="1d931f3e-244a-41f0-b78e-d33aa5b3e97c" providerId="ADAL" clId="{77581372-9305-43A4-B6E5-17D5EA22322B}" dt="2023-08-02T18:02:04.193" v="5011" actId="478"/>
          <ac:picMkLst>
            <pc:docMk/>
            <pc:sldMk cId="2369666124" sldId="258"/>
            <ac:picMk id="6" creationId="{F2E8722E-9477-6B79-72BB-4D8D9B96D530}"/>
          </ac:picMkLst>
        </pc:picChg>
        <pc:picChg chg="add del mod">
          <ac:chgData name="Annelise Lobo" userId="1d931f3e-244a-41f0-b78e-d33aa5b3e97c" providerId="ADAL" clId="{77581372-9305-43A4-B6E5-17D5EA22322B}" dt="2023-08-01T12:43:01.765" v="1140" actId="478"/>
          <ac:picMkLst>
            <pc:docMk/>
            <pc:sldMk cId="2369666124" sldId="258"/>
            <ac:picMk id="10" creationId="{8A194523-0687-16DB-F968-DCA7A2783237}"/>
          </ac:picMkLst>
        </pc:picChg>
        <pc:picChg chg="add mod">
          <ac:chgData name="Annelise Lobo" userId="1d931f3e-244a-41f0-b78e-d33aa5b3e97c" providerId="ADAL" clId="{77581372-9305-43A4-B6E5-17D5EA22322B}" dt="2023-08-05T14:48:34.561" v="6172" actId="1076"/>
          <ac:picMkLst>
            <pc:docMk/>
            <pc:sldMk cId="2369666124" sldId="258"/>
            <ac:picMk id="15" creationId="{8CF45E85-A2F3-9927-466B-7665F8EA6DD7}"/>
          </ac:picMkLst>
        </pc:picChg>
        <pc:cxnChg chg="add">
          <ac:chgData name="Annelise Lobo" userId="1d931f3e-244a-41f0-b78e-d33aa5b3e97c" providerId="ADAL" clId="{77581372-9305-43A4-B6E5-17D5EA22322B}" dt="2023-08-02T18:02:20.466" v="5015" actId="26606"/>
          <ac:cxnSpMkLst>
            <pc:docMk/>
            <pc:sldMk cId="2369666124" sldId="258"/>
            <ac:cxnSpMk id="22" creationId="{77C6DF49-CBE3-4038-AC78-35DE4FD7CE8E}"/>
          </ac:cxnSpMkLst>
        </pc:cxnChg>
      </pc:sldChg>
      <pc:sldChg chg="addSp delSp modSp mod setBg">
        <pc:chgData name="Annelise Lobo" userId="1d931f3e-244a-41f0-b78e-d33aa5b3e97c" providerId="ADAL" clId="{77581372-9305-43A4-B6E5-17D5EA22322B}" dt="2023-08-05T14:52:42.127" v="6306" actId="1076"/>
        <pc:sldMkLst>
          <pc:docMk/>
          <pc:sldMk cId="2877335830" sldId="259"/>
        </pc:sldMkLst>
        <pc:spChg chg="mod">
          <ac:chgData name="Annelise Lobo" userId="1d931f3e-244a-41f0-b78e-d33aa5b3e97c" providerId="ADAL" clId="{77581372-9305-43A4-B6E5-17D5EA22322B}" dt="2023-08-01T13:36:13.453" v="3430" actId="26606"/>
          <ac:spMkLst>
            <pc:docMk/>
            <pc:sldMk cId="2877335830" sldId="259"/>
            <ac:spMk id="2" creationId="{943EB534-222B-1E70-E2E6-E542EF6068BC}"/>
          </ac:spMkLst>
        </pc:spChg>
        <pc:spChg chg="mod ord">
          <ac:chgData name="Annelise Lobo" userId="1d931f3e-244a-41f0-b78e-d33aa5b3e97c" providerId="ADAL" clId="{77581372-9305-43A4-B6E5-17D5EA22322B}" dt="2023-08-05T14:52:31.237" v="6304" actId="14100"/>
          <ac:spMkLst>
            <pc:docMk/>
            <pc:sldMk cId="2877335830" sldId="259"/>
            <ac:spMk id="3" creationId="{1AAA061C-3F7D-741E-67B6-507393C0D0DF}"/>
          </ac:spMkLst>
        </pc:spChg>
        <pc:spChg chg="add del">
          <ac:chgData name="Annelise Lobo" userId="1d931f3e-244a-41f0-b78e-d33aa5b3e97c" providerId="ADAL" clId="{77581372-9305-43A4-B6E5-17D5EA22322B}" dt="2023-08-01T13:36:13.447" v="3429" actId="26606"/>
          <ac:spMkLst>
            <pc:docMk/>
            <pc:sldMk cId="2877335830" sldId="259"/>
            <ac:spMk id="12" creationId="{DB66C9CD-6BF4-44CA-8078-0BB819080761}"/>
          </ac:spMkLst>
        </pc:spChg>
        <pc:spChg chg="add">
          <ac:chgData name="Annelise Lobo" userId="1d931f3e-244a-41f0-b78e-d33aa5b3e97c" providerId="ADAL" clId="{77581372-9305-43A4-B6E5-17D5EA22322B}" dt="2023-08-01T13:36:13.453" v="3430" actId="26606"/>
          <ac:spMkLst>
            <pc:docMk/>
            <pc:sldMk cId="2877335830" sldId="259"/>
            <ac:spMk id="16" creationId="{DAD9000E-708C-464D-A86F-4ABE391B6BE8}"/>
          </ac:spMkLst>
        </pc:spChg>
        <pc:spChg chg="add">
          <ac:chgData name="Annelise Lobo" userId="1d931f3e-244a-41f0-b78e-d33aa5b3e97c" providerId="ADAL" clId="{77581372-9305-43A4-B6E5-17D5EA22322B}" dt="2023-08-01T13:36:13.453" v="3430" actId="26606"/>
          <ac:spMkLst>
            <pc:docMk/>
            <pc:sldMk cId="2877335830" sldId="259"/>
            <ac:spMk id="17" creationId="{1AEB7F98-32EC-40D3-89EE-C8433023163A}"/>
          </ac:spMkLst>
        </pc:spChg>
        <pc:picChg chg="add del mod">
          <ac:chgData name="Annelise Lobo" userId="1d931f3e-244a-41f0-b78e-d33aa5b3e97c" providerId="ADAL" clId="{77581372-9305-43A4-B6E5-17D5EA22322B}" dt="2023-07-31T21:35:03.237" v="156" actId="21"/>
          <ac:picMkLst>
            <pc:docMk/>
            <pc:sldMk cId="2877335830" sldId="259"/>
            <ac:picMk id="5" creationId="{83382118-5735-A893-5EDE-FED778BFC3CB}"/>
          </ac:picMkLst>
        </pc:picChg>
        <pc:picChg chg="add del mod">
          <ac:chgData name="Annelise Lobo" userId="1d931f3e-244a-41f0-b78e-d33aa5b3e97c" providerId="ADAL" clId="{77581372-9305-43A4-B6E5-17D5EA22322B}" dt="2023-08-01T14:31:33.424" v="4620" actId="478"/>
          <ac:picMkLst>
            <pc:docMk/>
            <pc:sldMk cId="2877335830" sldId="259"/>
            <ac:picMk id="7" creationId="{2C0204AC-C1A4-9D09-602A-C2B5DA47AE24}"/>
          </ac:picMkLst>
        </pc:picChg>
        <pc:picChg chg="add mod">
          <ac:chgData name="Annelise Lobo" userId="1d931f3e-244a-41f0-b78e-d33aa5b3e97c" providerId="ADAL" clId="{77581372-9305-43A4-B6E5-17D5EA22322B}" dt="2023-08-05T14:52:42.127" v="6306" actId="1076"/>
          <ac:picMkLst>
            <pc:docMk/>
            <pc:sldMk cId="2877335830" sldId="259"/>
            <ac:picMk id="9" creationId="{11350348-9624-20FE-8585-D7BE3D9246A4}"/>
          </ac:picMkLst>
        </pc:picChg>
        <pc:cxnChg chg="add del">
          <ac:chgData name="Annelise Lobo" userId="1d931f3e-244a-41f0-b78e-d33aa5b3e97c" providerId="ADAL" clId="{77581372-9305-43A4-B6E5-17D5EA22322B}" dt="2023-08-01T13:36:13.447" v="3429" actId="26606"/>
          <ac:cxnSpMkLst>
            <pc:docMk/>
            <pc:sldMk cId="2877335830" sldId="259"/>
            <ac:cxnSpMk id="14" creationId="{77C6DF49-CBE3-4038-AC78-35DE4FD7CE8E}"/>
          </ac:cxnSpMkLst>
        </pc:cxnChg>
        <pc:cxnChg chg="add">
          <ac:chgData name="Annelise Lobo" userId="1d931f3e-244a-41f0-b78e-d33aa5b3e97c" providerId="ADAL" clId="{77581372-9305-43A4-B6E5-17D5EA22322B}" dt="2023-08-01T13:36:13.453" v="3430" actId="26606"/>
          <ac:cxnSpMkLst>
            <pc:docMk/>
            <pc:sldMk cId="2877335830" sldId="259"/>
            <ac:cxnSpMk id="18" creationId="{77C6DF49-CBE3-4038-AC78-35DE4FD7CE8E}"/>
          </ac:cxnSpMkLst>
        </pc:cxnChg>
      </pc:sldChg>
      <pc:sldChg chg="addSp delSp modSp new mod setBg">
        <pc:chgData name="Annelise Lobo" userId="1d931f3e-244a-41f0-b78e-d33aa5b3e97c" providerId="ADAL" clId="{77581372-9305-43A4-B6E5-17D5EA22322B}" dt="2023-08-05T14:31:06.645" v="5536" actId="20577"/>
        <pc:sldMkLst>
          <pc:docMk/>
          <pc:sldMk cId="2406943230" sldId="260"/>
        </pc:sldMkLst>
        <pc:spChg chg="mod">
          <ac:chgData name="Annelise Lobo" userId="1d931f3e-244a-41f0-b78e-d33aa5b3e97c" providerId="ADAL" clId="{77581372-9305-43A4-B6E5-17D5EA22322B}" dt="2023-08-05T14:29:09.198" v="5481" actId="26606"/>
          <ac:spMkLst>
            <pc:docMk/>
            <pc:sldMk cId="2406943230" sldId="260"/>
            <ac:spMk id="2" creationId="{961847A1-9FC1-76FF-FF12-E0440AC65412}"/>
          </ac:spMkLst>
        </pc:spChg>
        <pc:spChg chg="del mod">
          <ac:chgData name="Annelise Lobo" userId="1d931f3e-244a-41f0-b78e-d33aa5b3e97c" providerId="ADAL" clId="{77581372-9305-43A4-B6E5-17D5EA22322B}" dt="2023-07-31T22:05:43.231" v="236"/>
          <ac:spMkLst>
            <pc:docMk/>
            <pc:sldMk cId="2406943230" sldId="260"/>
            <ac:spMk id="3" creationId="{0BE85EC6-0FDE-AD49-96DE-7453D3AF8730}"/>
          </ac:spMkLst>
        </pc:spChg>
        <pc:spChg chg="add del mod">
          <ac:chgData name="Annelise Lobo" userId="1d931f3e-244a-41f0-b78e-d33aa5b3e97c" providerId="ADAL" clId="{77581372-9305-43A4-B6E5-17D5EA22322B}" dt="2023-08-01T11:51:48.472" v="275"/>
          <ac:spMkLst>
            <pc:docMk/>
            <pc:sldMk cId="2406943230" sldId="260"/>
            <ac:spMk id="7" creationId="{EACA8083-9DB1-6875-750B-6931E5FC0E30}"/>
          </ac:spMkLst>
        </pc:spChg>
        <pc:spChg chg="add mod">
          <ac:chgData name="Annelise Lobo" userId="1d931f3e-244a-41f0-b78e-d33aa5b3e97c" providerId="ADAL" clId="{77581372-9305-43A4-B6E5-17D5EA22322B}" dt="2023-08-05T14:31:06.645" v="5536" actId="20577"/>
          <ac:spMkLst>
            <pc:docMk/>
            <pc:sldMk cId="2406943230" sldId="260"/>
            <ac:spMk id="10" creationId="{5A0869E9-5B01-060E-ECC2-448B5FD08B7C}"/>
          </ac:spMkLst>
        </pc:spChg>
        <pc:spChg chg="add del">
          <ac:chgData name="Annelise Lobo" userId="1d931f3e-244a-41f0-b78e-d33aa5b3e97c" providerId="ADAL" clId="{77581372-9305-43A4-B6E5-17D5EA22322B}" dt="2023-08-05T14:29:09.198" v="5481" actId="26606"/>
          <ac:spMkLst>
            <pc:docMk/>
            <pc:sldMk cId="2406943230" sldId="260"/>
            <ac:spMk id="15" creationId="{1AEB7F98-32EC-40D3-89EE-C8433023163A}"/>
          </ac:spMkLst>
        </pc:spChg>
        <pc:spChg chg="add del mod">
          <ac:chgData name="Annelise Lobo" userId="1d931f3e-244a-41f0-b78e-d33aa5b3e97c" providerId="ADAL" clId="{77581372-9305-43A4-B6E5-17D5EA22322B}" dt="2023-08-05T14:28:47.754" v="5476" actId="478"/>
          <ac:spMkLst>
            <pc:docMk/>
            <pc:sldMk cId="2406943230" sldId="260"/>
            <ac:spMk id="18" creationId="{FA04BE99-1E0F-3F43-B621-06AEF8347F82}"/>
          </ac:spMkLst>
        </pc:spChg>
        <pc:spChg chg="add del">
          <ac:chgData name="Annelise Lobo" userId="1d931f3e-244a-41f0-b78e-d33aa5b3e97c" providerId="ADAL" clId="{77581372-9305-43A4-B6E5-17D5EA22322B}" dt="2023-08-05T14:29:09.198" v="5481" actId="26606"/>
          <ac:spMkLst>
            <pc:docMk/>
            <pc:sldMk cId="2406943230" sldId="260"/>
            <ac:spMk id="19" creationId="{DAD9000E-708C-464D-A86F-4ABE391B6BE8}"/>
          </ac:spMkLst>
        </pc:spChg>
        <pc:spChg chg="add">
          <ac:chgData name="Annelise Lobo" userId="1d931f3e-244a-41f0-b78e-d33aa5b3e97c" providerId="ADAL" clId="{77581372-9305-43A4-B6E5-17D5EA22322B}" dt="2023-08-05T14:29:09.198" v="5481" actId="26606"/>
          <ac:spMkLst>
            <pc:docMk/>
            <pc:sldMk cId="2406943230" sldId="260"/>
            <ac:spMk id="24" creationId="{1AEB7F98-32EC-40D3-89EE-C8433023163A}"/>
          </ac:spMkLst>
        </pc:spChg>
        <pc:spChg chg="add">
          <ac:chgData name="Annelise Lobo" userId="1d931f3e-244a-41f0-b78e-d33aa5b3e97c" providerId="ADAL" clId="{77581372-9305-43A4-B6E5-17D5EA22322B}" dt="2023-08-05T14:29:09.198" v="5481" actId="26606"/>
          <ac:spMkLst>
            <pc:docMk/>
            <pc:sldMk cId="2406943230" sldId="260"/>
            <ac:spMk id="28" creationId="{DAD9000E-708C-464D-A86F-4ABE391B6BE8}"/>
          </ac:spMkLst>
        </pc:spChg>
        <pc:picChg chg="add del mod">
          <ac:chgData name="Annelise Lobo" userId="1d931f3e-244a-41f0-b78e-d33aa5b3e97c" providerId="ADAL" clId="{77581372-9305-43A4-B6E5-17D5EA22322B}" dt="2023-08-01T11:49:03.156" v="272" actId="478"/>
          <ac:picMkLst>
            <pc:docMk/>
            <pc:sldMk cId="2406943230" sldId="260"/>
            <ac:picMk id="5" creationId="{320ECE82-82D1-A228-7063-0E3CF8C9A521}"/>
          </ac:picMkLst>
        </pc:picChg>
        <pc:picChg chg="add del mod ord">
          <ac:chgData name="Annelise Lobo" userId="1d931f3e-244a-41f0-b78e-d33aa5b3e97c" providerId="ADAL" clId="{77581372-9305-43A4-B6E5-17D5EA22322B}" dt="2023-08-05T14:28:41.644" v="5475" actId="478"/>
          <ac:picMkLst>
            <pc:docMk/>
            <pc:sldMk cId="2406943230" sldId="260"/>
            <ac:picMk id="9" creationId="{02EF7815-BBE9-F0DE-0235-63DE27B36189}"/>
          </ac:picMkLst>
        </pc:picChg>
        <pc:picChg chg="add del mod">
          <ac:chgData name="Annelise Lobo" userId="1d931f3e-244a-41f0-b78e-d33aa5b3e97c" providerId="ADAL" clId="{77581372-9305-43A4-B6E5-17D5EA22322B}" dt="2023-08-05T14:29:03.499" v="5479" actId="478"/>
          <ac:picMkLst>
            <pc:docMk/>
            <pc:sldMk cId="2406943230" sldId="260"/>
            <ac:picMk id="12" creationId="{94A3008C-3074-B4A9-D9B2-22D3A3B80CE4}"/>
          </ac:picMkLst>
        </pc:picChg>
        <pc:picChg chg="add mod">
          <ac:chgData name="Annelise Lobo" userId="1d931f3e-244a-41f0-b78e-d33aa5b3e97c" providerId="ADAL" clId="{77581372-9305-43A4-B6E5-17D5EA22322B}" dt="2023-08-05T14:29:33.063" v="5486" actId="1076"/>
          <ac:picMkLst>
            <pc:docMk/>
            <pc:sldMk cId="2406943230" sldId="260"/>
            <ac:picMk id="14" creationId="{67CF3EA0-79CD-BEE7-AFBE-FCABBA7BF4A2}"/>
          </ac:picMkLst>
        </pc:picChg>
        <pc:cxnChg chg="add del">
          <ac:chgData name="Annelise Lobo" userId="1d931f3e-244a-41f0-b78e-d33aa5b3e97c" providerId="ADAL" clId="{77581372-9305-43A4-B6E5-17D5EA22322B}" dt="2023-08-05T14:29:09.198" v="5481" actId="26606"/>
          <ac:cxnSpMkLst>
            <pc:docMk/>
            <pc:sldMk cId="2406943230" sldId="260"/>
            <ac:cxnSpMk id="17" creationId="{77C6DF49-CBE3-4038-AC78-35DE4FD7CE8E}"/>
          </ac:cxnSpMkLst>
        </pc:cxnChg>
        <pc:cxnChg chg="add">
          <ac:chgData name="Annelise Lobo" userId="1d931f3e-244a-41f0-b78e-d33aa5b3e97c" providerId="ADAL" clId="{77581372-9305-43A4-B6E5-17D5EA22322B}" dt="2023-08-05T14:29:09.198" v="5481" actId="26606"/>
          <ac:cxnSpMkLst>
            <pc:docMk/>
            <pc:sldMk cId="2406943230" sldId="260"/>
            <ac:cxnSpMk id="26" creationId="{77C6DF49-CBE3-4038-AC78-35DE4FD7CE8E}"/>
          </ac:cxnSpMkLst>
        </pc:cxnChg>
      </pc:sldChg>
      <pc:sldChg chg="addSp delSp modSp new mod">
        <pc:chgData name="Annelise Lobo" userId="1d931f3e-244a-41f0-b78e-d33aa5b3e97c" providerId="ADAL" clId="{77581372-9305-43A4-B6E5-17D5EA22322B}" dt="2023-08-05T15:40:42.908" v="7102" actId="1076"/>
        <pc:sldMkLst>
          <pc:docMk/>
          <pc:sldMk cId="2617235654" sldId="261"/>
        </pc:sldMkLst>
        <pc:spChg chg="mod">
          <ac:chgData name="Annelise Lobo" userId="1d931f3e-244a-41f0-b78e-d33aa5b3e97c" providerId="ADAL" clId="{77581372-9305-43A4-B6E5-17D5EA22322B}" dt="2023-08-05T15:40:38.587" v="7101" actId="1076"/>
          <ac:spMkLst>
            <pc:docMk/>
            <pc:sldMk cId="2617235654" sldId="261"/>
            <ac:spMk id="2" creationId="{04CD5DCC-E446-03A9-036D-672F3420F6B1}"/>
          </ac:spMkLst>
        </pc:spChg>
        <pc:spChg chg="mod">
          <ac:chgData name="Annelise Lobo" userId="1d931f3e-244a-41f0-b78e-d33aa5b3e97c" providerId="ADAL" clId="{77581372-9305-43A4-B6E5-17D5EA22322B}" dt="2023-08-05T15:40:42.908" v="7102" actId="1076"/>
          <ac:spMkLst>
            <pc:docMk/>
            <pc:sldMk cId="2617235654" sldId="261"/>
            <ac:spMk id="3" creationId="{F0A0A451-F20A-5171-9919-E955830F3489}"/>
          </ac:spMkLst>
        </pc:spChg>
        <pc:spChg chg="add del">
          <ac:chgData name="Annelise Lobo" userId="1d931f3e-244a-41f0-b78e-d33aa5b3e97c" providerId="ADAL" clId="{77581372-9305-43A4-B6E5-17D5EA22322B}" dt="2023-08-05T15:19:23.156" v="6480"/>
          <ac:spMkLst>
            <pc:docMk/>
            <pc:sldMk cId="2617235654" sldId="261"/>
            <ac:spMk id="5" creationId="{5D57DFC0-9807-EB86-6C5D-8E9E2E7C3E91}"/>
          </ac:spMkLst>
        </pc:spChg>
        <pc:spChg chg="add del mod">
          <ac:chgData name="Annelise Lobo" userId="1d931f3e-244a-41f0-b78e-d33aa5b3e97c" providerId="ADAL" clId="{77581372-9305-43A4-B6E5-17D5EA22322B}" dt="2023-08-05T15:19:34.631" v="6484"/>
          <ac:spMkLst>
            <pc:docMk/>
            <pc:sldMk cId="2617235654" sldId="261"/>
            <ac:spMk id="6" creationId="{D900560F-57BF-A62C-DB0F-92EDF1B41514}"/>
          </ac:spMkLst>
        </pc:spChg>
        <pc:spChg chg="add del mod">
          <ac:chgData name="Annelise Lobo" userId="1d931f3e-244a-41f0-b78e-d33aa5b3e97c" providerId="ADAL" clId="{77581372-9305-43A4-B6E5-17D5EA22322B}" dt="2023-08-05T15:22:52.965" v="6579" actId="478"/>
          <ac:spMkLst>
            <pc:docMk/>
            <pc:sldMk cId="2617235654" sldId="261"/>
            <ac:spMk id="7" creationId="{9E2AF054-4449-B0B8-B246-774159D3CB0C}"/>
          </ac:spMkLst>
        </pc:spChg>
        <pc:spChg chg="add del mod">
          <ac:chgData name="Annelise Lobo" userId="1d931f3e-244a-41f0-b78e-d33aa5b3e97c" providerId="ADAL" clId="{77581372-9305-43A4-B6E5-17D5EA22322B}" dt="2023-08-05T15:22:49.281" v="6577" actId="478"/>
          <ac:spMkLst>
            <pc:docMk/>
            <pc:sldMk cId="2617235654" sldId="261"/>
            <ac:spMk id="9" creationId="{891D5C92-C3C7-293C-0BD5-B10901FB8BA4}"/>
          </ac:spMkLst>
        </pc:spChg>
        <pc:spChg chg="add del mod">
          <ac:chgData name="Annelise Lobo" userId="1d931f3e-244a-41f0-b78e-d33aa5b3e97c" providerId="ADAL" clId="{77581372-9305-43A4-B6E5-17D5EA22322B}" dt="2023-08-05T15:25:13.883" v="6602" actId="478"/>
          <ac:spMkLst>
            <pc:docMk/>
            <pc:sldMk cId="2617235654" sldId="261"/>
            <ac:spMk id="10" creationId="{2F58EDF3-43CD-E334-4F49-70D332F92962}"/>
          </ac:spMkLst>
        </pc:spChg>
        <pc:spChg chg="add del mod">
          <ac:chgData name="Annelise Lobo" userId="1d931f3e-244a-41f0-b78e-d33aa5b3e97c" providerId="ADAL" clId="{77581372-9305-43A4-B6E5-17D5EA22322B}" dt="2023-08-05T15:25:12.331" v="6600" actId="478"/>
          <ac:spMkLst>
            <pc:docMk/>
            <pc:sldMk cId="2617235654" sldId="261"/>
            <ac:spMk id="11" creationId="{16CFE87A-7901-91FC-756F-585478ACC4BF}"/>
          </ac:spMkLst>
        </pc:spChg>
        <pc:graphicFrameChg chg="add del">
          <ac:chgData name="Annelise Lobo" userId="1d931f3e-244a-41f0-b78e-d33aa5b3e97c" providerId="ADAL" clId="{77581372-9305-43A4-B6E5-17D5EA22322B}" dt="2023-08-05T14:54:10.987" v="6364" actId="478"/>
          <ac:graphicFrameMkLst>
            <pc:docMk/>
            <pc:sldMk cId="2617235654" sldId="261"/>
            <ac:graphicFrameMk id="4" creationId="{3D7F3BB6-27F3-A63C-A48F-F208D14917AA}"/>
          </ac:graphicFrameMkLst>
        </pc:graphicFrameChg>
        <pc:graphicFrameChg chg="add mod modGraphic">
          <ac:chgData name="Annelise Lobo" userId="1d931f3e-244a-41f0-b78e-d33aa5b3e97c" providerId="ADAL" clId="{77581372-9305-43A4-B6E5-17D5EA22322B}" dt="2023-08-05T15:40:32.362" v="7100" actId="1035"/>
          <ac:graphicFrameMkLst>
            <pc:docMk/>
            <pc:sldMk cId="2617235654" sldId="261"/>
            <ac:graphicFrameMk id="8" creationId="{A9166210-967B-6009-3323-4D47B188A79B}"/>
          </ac:graphicFrameMkLst>
        </pc:graphicFrameChg>
      </pc:sldChg>
      <pc:sldChg chg="addSp delSp modSp new mod setBg">
        <pc:chgData name="Annelise Lobo" userId="1d931f3e-244a-41f0-b78e-d33aa5b3e97c" providerId="ADAL" clId="{77581372-9305-43A4-B6E5-17D5EA22322B}" dt="2023-08-05T14:48:09.607" v="6170" actId="1037"/>
        <pc:sldMkLst>
          <pc:docMk/>
          <pc:sldMk cId="711914580" sldId="262"/>
        </pc:sldMkLst>
        <pc:spChg chg="mod">
          <ac:chgData name="Annelise Lobo" userId="1d931f3e-244a-41f0-b78e-d33aa5b3e97c" providerId="ADAL" clId="{77581372-9305-43A4-B6E5-17D5EA22322B}" dt="2023-08-01T13:55:21.196" v="4358" actId="26606"/>
          <ac:spMkLst>
            <pc:docMk/>
            <pc:sldMk cId="711914580" sldId="262"/>
            <ac:spMk id="2" creationId="{11AD7A00-E7A6-308C-99AC-BE76778A6B60}"/>
          </ac:spMkLst>
        </pc:spChg>
        <pc:spChg chg="mod ord">
          <ac:chgData name="Annelise Lobo" userId="1d931f3e-244a-41f0-b78e-d33aa5b3e97c" providerId="ADAL" clId="{77581372-9305-43A4-B6E5-17D5EA22322B}" dt="2023-08-05T14:39:48.758" v="5658" actId="20577"/>
          <ac:spMkLst>
            <pc:docMk/>
            <pc:sldMk cId="711914580" sldId="262"/>
            <ac:spMk id="3" creationId="{4DDFC5AD-8D77-1D09-D570-85EA5D656B20}"/>
          </ac:spMkLst>
        </pc:spChg>
        <pc:spChg chg="add del">
          <ac:chgData name="Annelise Lobo" userId="1d931f3e-244a-41f0-b78e-d33aa5b3e97c" providerId="ADAL" clId="{77581372-9305-43A4-B6E5-17D5EA22322B}" dt="2023-08-01T13:55:21.196" v="4358" actId="26606"/>
          <ac:spMkLst>
            <pc:docMk/>
            <pc:sldMk cId="711914580" sldId="262"/>
            <ac:spMk id="10" creationId="{369F5FE0-EBCF-4A14-AF3D-1ADCD6443E6F}"/>
          </ac:spMkLst>
        </pc:spChg>
        <pc:spChg chg="add del">
          <ac:chgData name="Annelise Lobo" userId="1d931f3e-244a-41f0-b78e-d33aa5b3e97c" providerId="ADAL" clId="{77581372-9305-43A4-B6E5-17D5EA22322B}" dt="2023-08-01T13:55:17.851" v="4354" actId="26606"/>
          <ac:spMkLst>
            <pc:docMk/>
            <pc:sldMk cId="711914580" sldId="262"/>
            <ac:spMk id="15" creationId="{EEE96A74-B62B-4642-AB22-7776A5F48CE7}"/>
          </ac:spMkLst>
        </pc:spChg>
        <pc:spChg chg="add del">
          <ac:chgData name="Annelise Lobo" userId="1d931f3e-244a-41f0-b78e-d33aa5b3e97c" providerId="ADAL" clId="{77581372-9305-43A4-B6E5-17D5EA22322B}" dt="2023-08-01T13:53:58.645" v="4343" actId="26606"/>
          <ac:spMkLst>
            <pc:docMk/>
            <pc:sldMk cId="711914580" sldId="262"/>
            <ac:spMk id="22" creationId="{369F5FE0-EBCF-4A14-AF3D-1ADCD6443E6F}"/>
          </ac:spMkLst>
        </pc:spChg>
        <pc:spChg chg="add del">
          <ac:chgData name="Annelise Lobo" userId="1d931f3e-244a-41f0-b78e-d33aa5b3e97c" providerId="ADAL" clId="{77581372-9305-43A4-B6E5-17D5EA22322B}" dt="2023-08-01T13:55:17.331" v="4353" actId="26606"/>
          <ac:spMkLst>
            <pc:docMk/>
            <pc:sldMk cId="711914580" sldId="262"/>
            <ac:spMk id="25" creationId="{EEE96A74-B62B-4642-AB22-7776A5F48CE7}"/>
          </ac:spMkLst>
        </pc:spChg>
        <pc:spChg chg="add del">
          <ac:chgData name="Annelise Lobo" userId="1d931f3e-244a-41f0-b78e-d33aa5b3e97c" providerId="ADAL" clId="{77581372-9305-43A4-B6E5-17D5EA22322B}" dt="2023-08-01T13:55:17.331" v="4353" actId="26606"/>
          <ac:spMkLst>
            <pc:docMk/>
            <pc:sldMk cId="711914580" sldId="262"/>
            <ac:spMk id="26" creationId="{4AD52C5F-F278-4082-B0E5-5FDE4B8E2ED4}"/>
          </ac:spMkLst>
        </pc:spChg>
        <pc:spChg chg="add del">
          <ac:chgData name="Annelise Lobo" userId="1d931f3e-244a-41f0-b78e-d33aa5b3e97c" providerId="ADAL" clId="{77581372-9305-43A4-B6E5-17D5EA22322B}" dt="2023-08-01T13:54:26.524" v="4347" actId="26606"/>
          <ac:spMkLst>
            <pc:docMk/>
            <pc:sldMk cId="711914580" sldId="262"/>
            <ac:spMk id="31" creationId="{EEE96A74-B62B-4642-AB22-7776A5F48CE7}"/>
          </ac:spMkLst>
        </pc:spChg>
        <pc:spChg chg="add del">
          <ac:chgData name="Annelise Lobo" userId="1d931f3e-244a-41f0-b78e-d33aa5b3e97c" providerId="ADAL" clId="{77581372-9305-43A4-B6E5-17D5EA22322B}" dt="2023-08-01T13:54:26.524" v="4347" actId="26606"/>
          <ac:spMkLst>
            <pc:docMk/>
            <pc:sldMk cId="711914580" sldId="262"/>
            <ac:spMk id="35" creationId="{4AD52C5F-F278-4082-B0E5-5FDE4B8E2ED4}"/>
          </ac:spMkLst>
        </pc:spChg>
        <pc:spChg chg="add del">
          <ac:chgData name="Annelise Lobo" userId="1d931f3e-244a-41f0-b78e-d33aa5b3e97c" providerId="ADAL" clId="{77581372-9305-43A4-B6E5-17D5EA22322B}" dt="2023-08-01T13:55:14.037" v="4349" actId="26606"/>
          <ac:spMkLst>
            <pc:docMk/>
            <pc:sldMk cId="711914580" sldId="262"/>
            <ac:spMk id="37" creationId="{1AEB7F98-32EC-40D3-89EE-C8433023163A}"/>
          </ac:spMkLst>
        </pc:spChg>
        <pc:spChg chg="add del">
          <ac:chgData name="Annelise Lobo" userId="1d931f3e-244a-41f0-b78e-d33aa5b3e97c" providerId="ADAL" clId="{77581372-9305-43A4-B6E5-17D5EA22322B}" dt="2023-08-01T13:55:14.037" v="4349" actId="26606"/>
          <ac:spMkLst>
            <pc:docMk/>
            <pc:sldMk cId="711914580" sldId="262"/>
            <ac:spMk id="39" creationId="{DAD9000E-708C-464D-A86F-4ABE391B6BE8}"/>
          </ac:spMkLst>
        </pc:spChg>
        <pc:spChg chg="add del">
          <ac:chgData name="Annelise Lobo" userId="1d931f3e-244a-41f0-b78e-d33aa5b3e97c" providerId="ADAL" clId="{77581372-9305-43A4-B6E5-17D5EA22322B}" dt="2023-08-01T13:55:16.676" v="4351" actId="26606"/>
          <ac:spMkLst>
            <pc:docMk/>
            <pc:sldMk cId="711914580" sldId="262"/>
            <ac:spMk id="41" creationId="{369F5FE0-EBCF-4A14-AF3D-1ADCD6443E6F}"/>
          </ac:spMkLst>
        </pc:spChg>
        <pc:graphicFrameChg chg="add del mod modGraphic">
          <ac:chgData name="Annelise Lobo" userId="1d931f3e-244a-41f0-b78e-d33aa5b3e97c" providerId="ADAL" clId="{77581372-9305-43A4-B6E5-17D5EA22322B}" dt="2023-08-05T14:40:01.275" v="5659" actId="478"/>
          <ac:graphicFrameMkLst>
            <pc:docMk/>
            <pc:sldMk cId="711914580" sldId="262"/>
            <ac:graphicFrameMk id="6" creationId="{88C234DE-15C4-323D-D37B-9FE4D3C3B5B3}"/>
          </ac:graphicFrameMkLst>
        </pc:graphicFrameChg>
        <pc:graphicFrameChg chg="add mod modGraphic">
          <ac:chgData name="Annelise Lobo" userId="1d931f3e-244a-41f0-b78e-d33aa5b3e97c" providerId="ADAL" clId="{77581372-9305-43A4-B6E5-17D5EA22322B}" dt="2023-08-05T14:48:09.607" v="6170" actId="1037"/>
          <ac:graphicFrameMkLst>
            <pc:docMk/>
            <pc:sldMk cId="711914580" sldId="262"/>
            <ac:graphicFrameMk id="7" creationId="{11489023-7030-3E4C-D162-9DDA64FA631F}"/>
          </ac:graphicFrameMkLst>
        </pc:graphicFrameChg>
        <pc:picChg chg="add mod ord">
          <ac:chgData name="Annelise Lobo" userId="1d931f3e-244a-41f0-b78e-d33aa5b3e97c" providerId="ADAL" clId="{77581372-9305-43A4-B6E5-17D5EA22322B}" dt="2023-08-05T14:48:06.072" v="6160" actId="14100"/>
          <ac:picMkLst>
            <pc:docMk/>
            <pc:sldMk cId="711914580" sldId="262"/>
            <ac:picMk id="5" creationId="{35C7E343-5823-59FD-CE5C-456A30D9AD0C}"/>
          </ac:picMkLst>
        </pc:picChg>
        <pc:cxnChg chg="add del">
          <ac:chgData name="Annelise Lobo" userId="1d931f3e-244a-41f0-b78e-d33aa5b3e97c" providerId="ADAL" clId="{77581372-9305-43A4-B6E5-17D5EA22322B}" dt="2023-08-01T13:55:17.851" v="4354" actId="26606"/>
          <ac:cxnSpMkLst>
            <pc:docMk/>
            <pc:sldMk cId="711914580" sldId="262"/>
            <ac:cxnSpMk id="17" creationId="{3A513CAD-9784-4D35-BAF9-1F7DDD697BDB}"/>
          </ac:cxnSpMkLst>
        </pc:cxnChg>
        <pc:cxnChg chg="add del">
          <ac:chgData name="Annelise Lobo" userId="1d931f3e-244a-41f0-b78e-d33aa5b3e97c" providerId="ADAL" clId="{77581372-9305-43A4-B6E5-17D5EA22322B}" dt="2023-08-01T13:55:17.331" v="4353" actId="26606"/>
          <ac:cxnSpMkLst>
            <pc:docMk/>
            <pc:sldMk cId="711914580" sldId="262"/>
            <ac:cxnSpMk id="24" creationId="{3A513CAD-9784-4D35-BAF9-1F7DDD697BDB}"/>
          </ac:cxnSpMkLst>
        </pc:cxnChg>
        <pc:cxnChg chg="add del">
          <ac:chgData name="Annelise Lobo" userId="1d931f3e-244a-41f0-b78e-d33aa5b3e97c" providerId="ADAL" clId="{77581372-9305-43A4-B6E5-17D5EA22322B}" dt="2023-08-01T13:54:26.524" v="4347" actId="26606"/>
          <ac:cxnSpMkLst>
            <pc:docMk/>
            <pc:sldMk cId="711914580" sldId="262"/>
            <ac:cxnSpMk id="33" creationId="{3A513CAD-9784-4D35-BAF9-1F7DDD697BDB}"/>
          </ac:cxnSpMkLst>
        </pc:cxnChg>
        <pc:cxnChg chg="add del">
          <ac:chgData name="Annelise Lobo" userId="1d931f3e-244a-41f0-b78e-d33aa5b3e97c" providerId="ADAL" clId="{77581372-9305-43A4-B6E5-17D5EA22322B}" dt="2023-08-01T13:55:14.037" v="4349" actId="26606"/>
          <ac:cxnSpMkLst>
            <pc:docMk/>
            <pc:sldMk cId="711914580" sldId="262"/>
            <ac:cxnSpMk id="38" creationId="{77C6DF49-CBE3-4038-AC78-35DE4FD7CE8E}"/>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5EAC2-B4FF-48FA-8971-90B2DED5352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C8678427-F514-4995-9FB3-76433A58CCE8}">
      <dgm:prSet/>
      <dgm:spPr/>
      <dgm:t>
        <a:bodyPr/>
        <a:lstStyle/>
        <a:p>
          <a:r>
            <a:rPr lang="en-US" dirty="0"/>
            <a:t>Candidate’s Experience Level</a:t>
          </a:r>
        </a:p>
      </dgm:t>
    </dgm:pt>
    <dgm:pt modelId="{F70E9061-2E07-4430-8C01-E3AAC303B776}" type="parTrans" cxnId="{355DA13C-848D-411C-8C97-1DD0DAC1EE4A}">
      <dgm:prSet/>
      <dgm:spPr/>
      <dgm:t>
        <a:bodyPr/>
        <a:lstStyle/>
        <a:p>
          <a:endParaRPr lang="en-US"/>
        </a:p>
      </dgm:t>
    </dgm:pt>
    <dgm:pt modelId="{050097CE-28FA-451E-BE6C-FF3C9F2CB767}" type="sibTrans" cxnId="{355DA13C-848D-411C-8C97-1DD0DAC1EE4A}">
      <dgm:prSet/>
      <dgm:spPr/>
      <dgm:t>
        <a:bodyPr/>
        <a:lstStyle/>
        <a:p>
          <a:endParaRPr lang="en-US"/>
        </a:p>
      </dgm:t>
    </dgm:pt>
    <dgm:pt modelId="{740B8004-B364-4601-8C4F-56FB203B3ADF}">
      <dgm:prSet/>
      <dgm:spPr/>
      <dgm:t>
        <a:bodyPr/>
        <a:lstStyle/>
        <a:p>
          <a:r>
            <a:rPr lang="en-US" dirty="0"/>
            <a:t>Company Current Size and Rapid Expansion Factor</a:t>
          </a:r>
        </a:p>
      </dgm:t>
    </dgm:pt>
    <dgm:pt modelId="{977A14EC-61D5-473D-86B9-F6A48DFC11B8}" type="parTrans" cxnId="{95E3C96D-9DFD-44DD-BCF5-36D865018EE5}">
      <dgm:prSet/>
      <dgm:spPr/>
      <dgm:t>
        <a:bodyPr/>
        <a:lstStyle/>
        <a:p>
          <a:endParaRPr lang="en-US"/>
        </a:p>
      </dgm:t>
    </dgm:pt>
    <dgm:pt modelId="{2E067F4E-0EE2-4AE8-9B1F-BE937B7EAA14}" type="sibTrans" cxnId="{95E3C96D-9DFD-44DD-BCF5-36D865018EE5}">
      <dgm:prSet/>
      <dgm:spPr/>
      <dgm:t>
        <a:bodyPr/>
        <a:lstStyle/>
        <a:p>
          <a:endParaRPr lang="en-US"/>
        </a:p>
      </dgm:t>
    </dgm:pt>
    <dgm:pt modelId="{6D3B65B8-B665-465E-85B3-FF7EE5D7DDF5}">
      <dgm:prSet/>
      <dgm:spPr/>
      <dgm:t>
        <a:bodyPr/>
        <a:lstStyle/>
        <a:p>
          <a:r>
            <a:rPr lang="en-US" dirty="0"/>
            <a:t>Competitive Market Rates (Time Dependent Trends)</a:t>
          </a:r>
        </a:p>
      </dgm:t>
    </dgm:pt>
    <dgm:pt modelId="{037F7D86-C72C-4F8F-BB2E-A3004DDCEFCB}" type="parTrans" cxnId="{F29065AE-DEE4-47D8-85CE-ED7B48AA6B24}">
      <dgm:prSet/>
      <dgm:spPr/>
      <dgm:t>
        <a:bodyPr/>
        <a:lstStyle/>
        <a:p>
          <a:endParaRPr lang="en-US"/>
        </a:p>
      </dgm:t>
    </dgm:pt>
    <dgm:pt modelId="{71F4D72F-4DB9-48CD-8D7B-8EC87D2506AA}" type="sibTrans" cxnId="{F29065AE-DEE4-47D8-85CE-ED7B48AA6B24}">
      <dgm:prSet/>
      <dgm:spPr/>
      <dgm:t>
        <a:bodyPr/>
        <a:lstStyle/>
        <a:p>
          <a:endParaRPr lang="en-US"/>
        </a:p>
      </dgm:t>
    </dgm:pt>
    <dgm:pt modelId="{2E4C0B18-42C2-4D01-94AF-9BEAD904D470}">
      <dgm:prSet/>
      <dgm:spPr/>
      <dgm:t>
        <a:bodyPr/>
        <a:lstStyle/>
        <a:p>
          <a:r>
            <a:rPr lang="en-US" dirty="0"/>
            <a:t>Position Country Location and Remote Flexibility</a:t>
          </a:r>
        </a:p>
      </dgm:t>
    </dgm:pt>
    <dgm:pt modelId="{69DF3336-160A-4B04-AF47-3705817ECB6C}" type="parTrans" cxnId="{47519292-2BE6-46B0-9FE0-219C62B84BEA}">
      <dgm:prSet/>
      <dgm:spPr/>
      <dgm:t>
        <a:bodyPr/>
        <a:lstStyle/>
        <a:p>
          <a:endParaRPr lang="en-US"/>
        </a:p>
      </dgm:t>
    </dgm:pt>
    <dgm:pt modelId="{326C22AA-164F-4E72-B334-650ABFF53E10}" type="sibTrans" cxnId="{47519292-2BE6-46B0-9FE0-219C62B84BEA}">
      <dgm:prSet/>
      <dgm:spPr/>
      <dgm:t>
        <a:bodyPr/>
        <a:lstStyle/>
        <a:p>
          <a:endParaRPr lang="en-US"/>
        </a:p>
      </dgm:t>
    </dgm:pt>
    <dgm:pt modelId="{E8D4C586-D19C-43C7-AF32-66938170A940}" type="pres">
      <dgm:prSet presAssocID="{9145EAC2-B4FF-48FA-8971-90B2DED53529}" presName="hierChild1" presStyleCnt="0">
        <dgm:presLayoutVars>
          <dgm:chPref val="1"/>
          <dgm:dir/>
          <dgm:animOne val="branch"/>
          <dgm:animLvl val="lvl"/>
          <dgm:resizeHandles/>
        </dgm:presLayoutVars>
      </dgm:prSet>
      <dgm:spPr/>
    </dgm:pt>
    <dgm:pt modelId="{010AAE4C-A5CA-4A99-8EEB-74FC1276D6A7}" type="pres">
      <dgm:prSet presAssocID="{2E4C0B18-42C2-4D01-94AF-9BEAD904D470}" presName="hierRoot1" presStyleCnt="0"/>
      <dgm:spPr/>
    </dgm:pt>
    <dgm:pt modelId="{E094D190-FC4B-4513-9E49-D39D1708663F}" type="pres">
      <dgm:prSet presAssocID="{2E4C0B18-42C2-4D01-94AF-9BEAD904D470}" presName="composite" presStyleCnt="0"/>
      <dgm:spPr/>
    </dgm:pt>
    <dgm:pt modelId="{EE9D73BE-4D07-4873-9238-BCFD561248CF}" type="pres">
      <dgm:prSet presAssocID="{2E4C0B18-42C2-4D01-94AF-9BEAD904D470}" presName="background" presStyleLbl="node0" presStyleIdx="0" presStyleCnt="4"/>
      <dgm:spPr/>
    </dgm:pt>
    <dgm:pt modelId="{45BF22E9-6AE5-474B-9304-15431BC91759}" type="pres">
      <dgm:prSet presAssocID="{2E4C0B18-42C2-4D01-94AF-9BEAD904D470}" presName="text" presStyleLbl="fgAcc0" presStyleIdx="0" presStyleCnt="4">
        <dgm:presLayoutVars>
          <dgm:chPref val="3"/>
        </dgm:presLayoutVars>
      </dgm:prSet>
      <dgm:spPr/>
    </dgm:pt>
    <dgm:pt modelId="{C6635A2B-2D1E-4B4C-ACB0-D9FCD6530EEE}" type="pres">
      <dgm:prSet presAssocID="{2E4C0B18-42C2-4D01-94AF-9BEAD904D470}" presName="hierChild2" presStyleCnt="0"/>
      <dgm:spPr/>
    </dgm:pt>
    <dgm:pt modelId="{6EB5A86F-4410-45C7-A443-EEC37450B4E9}" type="pres">
      <dgm:prSet presAssocID="{C8678427-F514-4995-9FB3-76433A58CCE8}" presName="hierRoot1" presStyleCnt="0"/>
      <dgm:spPr/>
    </dgm:pt>
    <dgm:pt modelId="{2A683898-609F-4401-A8D2-7F967D4E2D1F}" type="pres">
      <dgm:prSet presAssocID="{C8678427-F514-4995-9FB3-76433A58CCE8}" presName="composite" presStyleCnt="0"/>
      <dgm:spPr/>
    </dgm:pt>
    <dgm:pt modelId="{3510CBF8-3A25-482F-8723-7B5A4C95D7A0}" type="pres">
      <dgm:prSet presAssocID="{C8678427-F514-4995-9FB3-76433A58CCE8}" presName="background" presStyleLbl="node0" presStyleIdx="1" presStyleCnt="4"/>
      <dgm:spPr/>
    </dgm:pt>
    <dgm:pt modelId="{FBB7C270-1D42-42AA-8C4E-F6C7A2CAA973}" type="pres">
      <dgm:prSet presAssocID="{C8678427-F514-4995-9FB3-76433A58CCE8}" presName="text" presStyleLbl="fgAcc0" presStyleIdx="1" presStyleCnt="4">
        <dgm:presLayoutVars>
          <dgm:chPref val="3"/>
        </dgm:presLayoutVars>
      </dgm:prSet>
      <dgm:spPr/>
    </dgm:pt>
    <dgm:pt modelId="{662A3102-2643-4749-AD35-49CFB72004A7}" type="pres">
      <dgm:prSet presAssocID="{C8678427-F514-4995-9FB3-76433A58CCE8}" presName="hierChild2" presStyleCnt="0"/>
      <dgm:spPr/>
    </dgm:pt>
    <dgm:pt modelId="{BB7B7103-CAB8-4672-A6AD-0B7DEA38A952}" type="pres">
      <dgm:prSet presAssocID="{740B8004-B364-4601-8C4F-56FB203B3ADF}" presName="hierRoot1" presStyleCnt="0"/>
      <dgm:spPr/>
    </dgm:pt>
    <dgm:pt modelId="{E6FA9767-891F-43BF-9E22-D81BD208CE81}" type="pres">
      <dgm:prSet presAssocID="{740B8004-B364-4601-8C4F-56FB203B3ADF}" presName="composite" presStyleCnt="0"/>
      <dgm:spPr/>
    </dgm:pt>
    <dgm:pt modelId="{6742BAF3-D641-49AF-9D01-034504FB2A38}" type="pres">
      <dgm:prSet presAssocID="{740B8004-B364-4601-8C4F-56FB203B3ADF}" presName="background" presStyleLbl="node0" presStyleIdx="2" presStyleCnt="4"/>
      <dgm:spPr/>
    </dgm:pt>
    <dgm:pt modelId="{3B280B42-F2CF-478C-B79D-EDAA5641E448}" type="pres">
      <dgm:prSet presAssocID="{740B8004-B364-4601-8C4F-56FB203B3ADF}" presName="text" presStyleLbl="fgAcc0" presStyleIdx="2" presStyleCnt="4">
        <dgm:presLayoutVars>
          <dgm:chPref val="3"/>
        </dgm:presLayoutVars>
      </dgm:prSet>
      <dgm:spPr/>
    </dgm:pt>
    <dgm:pt modelId="{9C4090B8-5039-4F41-AB5D-F31E7D7F773F}" type="pres">
      <dgm:prSet presAssocID="{740B8004-B364-4601-8C4F-56FB203B3ADF}" presName="hierChild2" presStyleCnt="0"/>
      <dgm:spPr/>
    </dgm:pt>
    <dgm:pt modelId="{96496D4F-DFE1-4FAD-9B70-5D314AD3EB0A}" type="pres">
      <dgm:prSet presAssocID="{6D3B65B8-B665-465E-85B3-FF7EE5D7DDF5}" presName="hierRoot1" presStyleCnt="0"/>
      <dgm:spPr/>
    </dgm:pt>
    <dgm:pt modelId="{3138FE91-3D7C-44C7-A682-2A7DF397E71C}" type="pres">
      <dgm:prSet presAssocID="{6D3B65B8-B665-465E-85B3-FF7EE5D7DDF5}" presName="composite" presStyleCnt="0"/>
      <dgm:spPr/>
    </dgm:pt>
    <dgm:pt modelId="{8EAFAB77-8FA6-4B99-BD00-8C8167B2CF4B}" type="pres">
      <dgm:prSet presAssocID="{6D3B65B8-B665-465E-85B3-FF7EE5D7DDF5}" presName="background" presStyleLbl="node0" presStyleIdx="3" presStyleCnt="4"/>
      <dgm:spPr/>
    </dgm:pt>
    <dgm:pt modelId="{E28C2429-7CDA-4690-92DB-26010F5A9509}" type="pres">
      <dgm:prSet presAssocID="{6D3B65B8-B665-465E-85B3-FF7EE5D7DDF5}" presName="text" presStyleLbl="fgAcc0" presStyleIdx="3" presStyleCnt="4">
        <dgm:presLayoutVars>
          <dgm:chPref val="3"/>
        </dgm:presLayoutVars>
      </dgm:prSet>
      <dgm:spPr/>
    </dgm:pt>
    <dgm:pt modelId="{A30A874A-F2CE-41A0-B15F-33744898C1C1}" type="pres">
      <dgm:prSet presAssocID="{6D3B65B8-B665-465E-85B3-FF7EE5D7DDF5}" presName="hierChild2" presStyleCnt="0"/>
      <dgm:spPr/>
    </dgm:pt>
  </dgm:ptLst>
  <dgm:cxnLst>
    <dgm:cxn modelId="{355DA13C-848D-411C-8C97-1DD0DAC1EE4A}" srcId="{9145EAC2-B4FF-48FA-8971-90B2DED53529}" destId="{C8678427-F514-4995-9FB3-76433A58CCE8}" srcOrd="1" destOrd="0" parTransId="{F70E9061-2E07-4430-8C01-E3AAC303B776}" sibTransId="{050097CE-28FA-451E-BE6C-FF3C9F2CB767}"/>
    <dgm:cxn modelId="{95E3C96D-9DFD-44DD-BCF5-36D865018EE5}" srcId="{9145EAC2-B4FF-48FA-8971-90B2DED53529}" destId="{740B8004-B364-4601-8C4F-56FB203B3ADF}" srcOrd="2" destOrd="0" parTransId="{977A14EC-61D5-473D-86B9-F6A48DFC11B8}" sibTransId="{2E067F4E-0EE2-4AE8-9B1F-BE937B7EAA14}"/>
    <dgm:cxn modelId="{5D8FA972-2636-41D2-B0E1-928327E5B57E}" type="presOf" srcId="{9145EAC2-B4FF-48FA-8971-90B2DED53529}" destId="{E8D4C586-D19C-43C7-AF32-66938170A940}" srcOrd="0" destOrd="0" presId="urn:microsoft.com/office/officeart/2005/8/layout/hierarchy1"/>
    <dgm:cxn modelId="{F2E16B90-643A-4CDC-AF30-D561BD58FE84}" type="presOf" srcId="{6D3B65B8-B665-465E-85B3-FF7EE5D7DDF5}" destId="{E28C2429-7CDA-4690-92DB-26010F5A9509}" srcOrd="0" destOrd="0" presId="urn:microsoft.com/office/officeart/2005/8/layout/hierarchy1"/>
    <dgm:cxn modelId="{47519292-2BE6-46B0-9FE0-219C62B84BEA}" srcId="{9145EAC2-B4FF-48FA-8971-90B2DED53529}" destId="{2E4C0B18-42C2-4D01-94AF-9BEAD904D470}" srcOrd="0" destOrd="0" parTransId="{69DF3336-160A-4B04-AF47-3705817ECB6C}" sibTransId="{326C22AA-164F-4E72-B334-650ABFF53E10}"/>
    <dgm:cxn modelId="{F29065AE-DEE4-47D8-85CE-ED7B48AA6B24}" srcId="{9145EAC2-B4FF-48FA-8971-90B2DED53529}" destId="{6D3B65B8-B665-465E-85B3-FF7EE5D7DDF5}" srcOrd="3" destOrd="0" parTransId="{037F7D86-C72C-4F8F-BB2E-A3004DDCEFCB}" sibTransId="{71F4D72F-4DB9-48CD-8D7B-8EC87D2506AA}"/>
    <dgm:cxn modelId="{94D86AB7-0492-4795-8C04-F221BF2C395D}" type="presOf" srcId="{740B8004-B364-4601-8C4F-56FB203B3ADF}" destId="{3B280B42-F2CF-478C-B79D-EDAA5641E448}" srcOrd="0" destOrd="0" presId="urn:microsoft.com/office/officeart/2005/8/layout/hierarchy1"/>
    <dgm:cxn modelId="{81AF3CD9-1D61-439B-B2B2-A6D099C0F16C}" type="presOf" srcId="{2E4C0B18-42C2-4D01-94AF-9BEAD904D470}" destId="{45BF22E9-6AE5-474B-9304-15431BC91759}" srcOrd="0" destOrd="0" presId="urn:microsoft.com/office/officeart/2005/8/layout/hierarchy1"/>
    <dgm:cxn modelId="{DE5BA5EF-4F01-4B7C-975B-2A9CD64F6C63}" type="presOf" srcId="{C8678427-F514-4995-9FB3-76433A58CCE8}" destId="{FBB7C270-1D42-42AA-8C4E-F6C7A2CAA973}" srcOrd="0" destOrd="0" presId="urn:microsoft.com/office/officeart/2005/8/layout/hierarchy1"/>
    <dgm:cxn modelId="{38EA4049-C2E7-42B5-B1A9-95A95D9F8E3A}" type="presParOf" srcId="{E8D4C586-D19C-43C7-AF32-66938170A940}" destId="{010AAE4C-A5CA-4A99-8EEB-74FC1276D6A7}" srcOrd="0" destOrd="0" presId="urn:microsoft.com/office/officeart/2005/8/layout/hierarchy1"/>
    <dgm:cxn modelId="{B8C90FF4-C4F5-4872-A1FB-B8B3E2626E5E}" type="presParOf" srcId="{010AAE4C-A5CA-4A99-8EEB-74FC1276D6A7}" destId="{E094D190-FC4B-4513-9E49-D39D1708663F}" srcOrd="0" destOrd="0" presId="urn:microsoft.com/office/officeart/2005/8/layout/hierarchy1"/>
    <dgm:cxn modelId="{4D886E9D-2569-4C29-89CC-ABF6532B0699}" type="presParOf" srcId="{E094D190-FC4B-4513-9E49-D39D1708663F}" destId="{EE9D73BE-4D07-4873-9238-BCFD561248CF}" srcOrd="0" destOrd="0" presId="urn:microsoft.com/office/officeart/2005/8/layout/hierarchy1"/>
    <dgm:cxn modelId="{865DE8D3-95BD-4122-B0EF-1C40DCFB3D8D}" type="presParOf" srcId="{E094D190-FC4B-4513-9E49-D39D1708663F}" destId="{45BF22E9-6AE5-474B-9304-15431BC91759}" srcOrd="1" destOrd="0" presId="urn:microsoft.com/office/officeart/2005/8/layout/hierarchy1"/>
    <dgm:cxn modelId="{34A16FA3-07AB-4552-9754-4C63D1888E1D}" type="presParOf" srcId="{010AAE4C-A5CA-4A99-8EEB-74FC1276D6A7}" destId="{C6635A2B-2D1E-4B4C-ACB0-D9FCD6530EEE}" srcOrd="1" destOrd="0" presId="urn:microsoft.com/office/officeart/2005/8/layout/hierarchy1"/>
    <dgm:cxn modelId="{3011FA1B-059B-4ACF-B341-9390D81167D1}" type="presParOf" srcId="{E8D4C586-D19C-43C7-AF32-66938170A940}" destId="{6EB5A86F-4410-45C7-A443-EEC37450B4E9}" srcOrd="1" destOrd="0" presId="urn:microsoft.com/office/officeart/2005/8/layout/hierarchy1"/>
    <dgm:cxn modelId="{CDF987AC-2CEF-4B59-9232-11D825DDFFFC}" type="presParOf" srcId="{6EB5A86F-4410-45C7-A443-EEC37450B4E9}" destId="{2A683898-609F-4401-A8D2-7F967D4E2D1F}" srcOrd="0" destOrd="0" presId="urn:microsoft.com/office/officeart/2005/8/layout/hierarchy1"/>
    <dgm:cxn modelId="{1AD73FFE-97E0-4600-9C61-7C6BEBFBA452}" type="presParOf" srcId="{2A683898-609F-4401-A8D2-7F967D4E2D1F}" destId="{3510CBF8-3A25-482F-8723-7B5A4C95D7A0}" srcOrd="0" destOrd="0" presId="urn:microsoft.com/office/officeart/2005/8/layout/hierarchy1"/>
    <dgm:cxn modelId="{33001C00-87F4-4FCB-9A71-1F8C886BE3B3}" type="presParOf" srcId="{2A683898-609F-4401-A8D2-7F967D4E2D1F}" destId="{FBB7C270-1D42-42AA-8C4E-F6C7A2CAA973}" srcOrd="1" destOrd="0" presId="urn:microsoft.com/office/officeart/2005/8/layout/hierarchy1"/>
    <dgm:cxn modelId="{B513AA82-A002-4028-9234-E489BDC9CDAE}" type="presParOf" srcId="{6EB5A86F-4410-45C7-A443-EEC37450B4E9}" destId="{662A3102-2643-4749-AD35-49CFB72004A7}" srcOrd="1" destOrd="0" presId="urn:microsoft.com/office/officeart/2005/8/layout/hierarchy1"/>
    <dgm:cxn modelId="{540053D8-03DB-4F73-8B33-670FA9133B94}" type="presParOf" srcId="{E8D4C586-D19C-43C7-AF32-66938170A940}" destId="{BB7B7103-CAB8-4672-A6AD-0B7DEA38A952}" srcOrd="2" destOrd="0" presId="urn:microsoft.com/office/officeart/2005/8/layout/hierarchy1"/>
    <dgm:cxn modelId="{100C085D-B489-4D73-B91E-154024CE157A}" type="presParOf" srcId="{BB7B7103-CAB8-4672-A6AD-0B7DEA38A952}" destId="{E6FA9767-891F-43BF-9E22-D81BD208CE81}" srcOrd="0" destOrd="0" presId="urn:microsoft.com/office/officeart/2005/8/layout/hierarchy1"/>
    <dgm:cxn modelId="{7E18C171-FD89-4850-A603-09C01B86051C}" type="presParOf" srcId="{E6FA9767-891F-43BF-9E22-D81BD208CE81}" destId="{6742BAF3-D641-49AF-9D01-034504FB2A38}" srcOrd="0" destOrd="0" presId="urn:microsoft.com/office/officeart/2005/8/layout/hierarchy1"/>
    <dgm:cxn modelId="{46F78B4A-A101-490F-B52B-DA0851663022}" type="presParOf" srcId="{E6FA9767-891F-43BF-9E22-D81BD208CE81}" destId="{3B280B42-F2CF-478C-B79D-EDAA5641E448}" srcOrd="1" destOrd="0" presId="urn:microsoft.com/office/officeart/2005/8/layout/hierarchy1"/>
    <dgm:cxn modelId="{0307C393-AF43-40F5-8908-64B45E7CF1EB}" type="presParOf" srcId="{BB7B7103-CAB8-4672-A6AD-0B7DEA38A952}" destId="{9C4090B8-5039-4F41-AB5D-F31E7D7F773F}" srcOrd="1" destOrd="0" presId="urn:microsoft.com/office/officeart/2005/8/layout/hierarchy1"/>
    <dgm:cxn modelId="{21F62156-E44F-4596-B2C4-51D642533E72}" type="presParOf" srcId="{E8D4C586-D19C-43C7-AF32-66938170A940}" destId="{96496D4F-DFE1-4FAD-9B70-5D314AD3EB0A}" srcOrd="3" destOrd="0" presId="urn:microsoft.com/office/officeart/2005/8/layout/hierarchy1"/>
    <dgm:cxn modelId="{D0B664F4-0435-42BA-89E6-4A445FD08BFC}" type="presParOf" srcId="{96496D4F-DFE1-4FAD-9B70-5D314AD3EB0A}" destId="{3138FE91-3D7C-44C7-A682-2A7DF397E71C}" srcOrd="0" destOrd="0" presId="urn:microsoft.com/office/officeart/2005/8/layout/hierarchy1"/>
    <dgm:cxn modelId="{2AB15EE7-6B0C-45F4-ACF6-C8EA555AAC68}" type="presParOf" srcId="{3138FE91-3D7C-44C7-A682-2A7DF397E71C}" destId="{8EAFAB77-8FA6-4B99-BD00-8C8167B2CF4B}" srcOrd="0" destOrd="0" presId="urn:microsoft.com/office/officeart/2005/8/layout/hierarchy1"/>
    <dgm:cxn modelId="{A00C1215-D4CF-4842-B36B-421EE3C39F32}" type="presParOf" srcId="{3138FE91-3D7C-44C7-A682-2A7DF397E71C}" destId="{E28C2429-7CDA-4690-92DB-26010F5A9509}" srcOrd="1" destOrd="0" presId="urn:microsoft.com/office/officeart/2005/8/layout/hierarchy1"/>
    <dgm:cxn modelId="{A8E79D71-18D4-44FF-921E-2978224A2D5A}" type="presParOf" srcId="{96496D4F-DFE1-4FAD-9B70-5D314AD3EB0A}" destId="{A30A874A-F2CE-41A0-B15F-33744898C1C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D73BE-4D07-4873-9238-BCFD561248CF}">
      <dsp:nvSpPr>
        <dsp:cNvPr id="0" name=""/>
        <dsp:cNvSpPr/>
      </dsp:nvSpPr>
      <dsp:spPr>
        <a:xfrm>
          <a:off x="3254" y="875563"/>
          <a:ext cx="2323918" cy="14756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5BF22E9-6AE5-474B-9304-15431BC91759}">
      <dsp:nvSpPr>
        <dsp:cNvPr id="0" name=""/>
        <dsp:cNvSpPr/>
      </dsp:nvSpPr>
      <dsp:spPr>
        <a:xfrm>
          <a:off x="261467" y="1120866"/>
          <a:ext cx="2323918" cy="14756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Position Country Location and Remote Flexibility</a:t>
          </a:r>
        </a:p>
      </dsp:txBody>
      <dsp:txXfrm>
        <a:off x="304688" y="1164087"/>
        <a:ext cx="2237476" cy="1389246"/>
      </dsp:txXfrm>
    </dsp:sp>
    <dsp:sp modelId="{3510CBF8-3A25-482F-8723-7B5A4C95D7A0}">
      <dsp:nvSpPr>
        <dsp:cNvPr id="0" name=""/>
        <dsp:cNvSpPr/>
      </dsp:nvSpPr>
      <dsp:spPr>
        <a:xfrm>
          <a:off x="2843599" y="875563"/>
          <a:ext cx="2323918" cy="14756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BB7C270-1D42-42AA-8C4E-F6C7A2CAA973}">
      <dsp:nvSpPr>
        <dsp:cNvPr id="0" name=""/>
        <dsp:cNvSpPr/>
      </dsp:nvSpPr>
      <dsp:spPr>
        <a:xfrm>
          <a:off x="3101812" y="1120866"/>
          <a:ext cx="2323918" cy="14756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Candidate’s Experience Level</a:t>
          </a:r>
        </a:p>
      </dsp:txBody>
      <dsp:txXfrm>
        <a:off x="3145033" y="1164087"/>
        <a:ext cx="2237476" cy="1389246"/>
      </dsp:txXfrm>
    </dsp:sp>
    <dsp:sp modelId="{6742BAF3-D641-49AF-9D01-034504FB2A38}">
      <dsp:nvSpPr>
        <dsp:cNvPr id="0" name=""/>
        <dsp:cNvSpPr/>
      </dsp:nvSpPr>
      <dsp:spPr>
        <a:xfrm>
          <a:off x="5683943" y="875563"/>
          <a:ext cx="2323918" cy="14756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3B280B42-F2CF-478C-B79D-EDAA5641E448}">
      <dsp:nvSpPr>
        <dsp:cNvPr id="0" name=""/>
        <dsp:cNvSpPr/>
      </dsp:nvSpPr>
      <dsp:spPr>
        <a:xfrm>
          <a:off x="5942156" y="1120866"/>
          <a:ext cx="2323918" cy="14756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Company Current Size and Rapid Expansion Factor</a:t>
          </a:r>
        </a:p>
      </dsp:txBody>
      <dsp:txXfrm>
        <a:off x="5985377" y="1164087"/>
        <a:ext cx="2237476" cy="1389246"/>
      </dsp:txXfrm>
    </dsp:sp>
    <dsp:sp modelId="{8EAFAB77-8FA6-4B99-BD00-8C8167B2CF4B}">
      <dsp:nvSpPr>
        <dsp:cNvPr id="0" name=""/>
        <dsp:cNvSpPr/>
      </dsp:nvSpPr>
      <dsp:spPr>
        <a:xfrm>
          <a:off x="8524287" y="875563"/>
          <a:ext cx="2323918" cy="14756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28C2429-7CDA-4690-92DB-26010F5A9509}">
      <dsp:nvSpPr>
        <dsp:cNvPr id="0" name=""/>
        <dsp:cNvSpPr/>
      </dsp:nvSpPr>
      <dsp:spPr>
        <a:xfrm>
          <a:off x="8782501" y="1120866"/>
          <a:ext cx="2323918" cy="14756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Competitive Market Rates (Time Dependent Trends)</a:t>
          </a:r>
        </a:p>
      </dsp:txBody>
      <dsp:txXfrm>
        <a:off x="8825722" y="1164087"/>
        <a:ext cx="2237476" cy="13892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CDE2A-200E-45A7-B263-23ABA9798A0F}"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459E3-7462-4104-8AAC-EBADF7A7EDD4}" type="slidenum">
              <a:rPr lang="en-US" smtClean="0"/>
              <a:t>‹#›</a:t>
            </a:fld>
            <a:endParaRPr lang="en-US"/>
          </a:p>
        </p:txBody>
      </p:sp>
    </p:spTree>
    <p:extLst>
      <p:ext uri="{BB962C8B-B14F-4D97-AF65-F5344CB8AC3E}">
        <p14:creationId xmlns:p14="http://schemas.microsoft.com/office/powerpoint/2010/main" val="4213492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E459E3-7462-4104-8AAC-EBADF7A7EDD4}" type="slidenum">
              <a:rPr lang="en-US" smtClean="0"/>
              <a:t>3</a:t>
            </a:fld>
            <a:endParaRPr lang="en-US"/>
          </a:p>
        </p:txBody>
      </p:sp>
    </p:spTree>
    <p:extLst>
      <p:ext uri="{BB962C8B-B14F-4D97-AF65-F5344CB8AC3E}">
        <p14:creationId xmlns:p14="http://schemas.microsoft.com/office/powerpoint/2010/main" val="95309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0408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371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3691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8399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21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4222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9968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797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8161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6968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7/31/2023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6624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7/31/2023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043010457"/>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AB5FB-0F91-3885-AB7C-E79B46915E3B}"/>
              </a:ext>
            </a:extLst>
          </p:cNvPr>
          <p:cNvSpPr>
            <a:spLocks noGrp="1"/>
          </p:cNvSpPr>
          <p:nvPr>
            <p:ph type="ctrTitle"/>
          </p:nvPr>
        </p:nvSpPr>
        <p:spPr>
          <a:xfrm>
            <a:off x="1079510" y="4602162"/>
            <a:ext cx="4457690" cy="1720850"/>
          </a:xfrm>
        </p:spPr>
        <p:txBody>
          <a:bodyPr anchor="ctr">
            <a:normAutofit/>
          </a:bodyPr>
          <a:lstStyle/>
          <a:p>
            <a:r>
              <a:rPr lang="en-US" dirty="0"/>
              <a:t>New Data scientist candidate exploration </a:t>
            </a:r>
          </a:p>
        </p:txBody>
      </p:sp>
      <p:sp>
        <p:nvSpPr>
          <p:cNvPr id="3" name="Subtitle 2">
            <a:extLst>
              <a:ext uri="{FF2B5EF4-FFF2-40B4-BE49-F238E27FC236}">
                <a16:creationId xmlns:a16="http://schemas.microsoft.com/office/drawing/2014/main" id="{30C1528C-9994-F911-51BC-37F4FF2FFEDB}"/>
              </a:ext>
            </a:extLst>
          </p:cNvPr>
          <p:cNvSpPr>
            <a:spLocks noGrp="1"/>
          </p:cNvSpPr>
          <p:nvPr>
            <p:ph type="subTitle" idx="1"/>
          </p:nvPr>
        </p:nvSpPr>
        <p:spPr>
          <a:xfrm>
            <a:off x="6654801" y="4602163"/>
            <a:ext cx="4451347" cy="1720850"/>
          </a:xfrm>
        </p:spPr>
        <p:txBody>
          <a:bodyPr anchor="ctr">
            <a:normAutofit/>
          </a:bodyPr>
          <a:lstStyle/>
          <a:p>
            <a:r>
              <a:rPr lang="en-US" dirty="0"/>
              <a:t>Annelise Lobo </a:t>
            </a:r>
          </a:p>
          <a:p>
            <a:r>
              <a:rPr lang="en-US" dirty="0"/>
              <a:t>August 6</a:t>
            </a:r>
            <a:r>
              <a:rPr lang="en-US" baseline="30000" dirty="0"/>
              <a:t>th</a:t>
            </a:r>
            <a:r>
              <a:rPr lang="en-US" dirty="0"/>
              <a:t>, 2023</a:t>
            </a:r>
          </a:p>
        </p:txBody>
      </p:sp>
      <p:pic>
        <p:nvPicPr>
          <p:cNvPr id="4" name="Picture 3" descr="An abstract genetic concept">
            <a:extLst>
              <a:ext uri="{FF2B5EF4-FFF2-40B4-BE49-F238E27FC236}">
                <a16:creationId xmlns:a16="http://schemas.microsoft.com/office/drawing/2014/main" id="{AD490894-C02A-8F73-B238-0B14D7629A2E}"/>
              </a:ext>
            </a:extLst>
          </p:cNvPr>
          <p:cNvPicPr>
            <a:picLocks noChangeAspect="1"/>
          </p:cNvPicPr>
          <p:nvPr/>
        </p:nvPicPr>
        <p:blipFill rotWithShape="1">
          <a:blip r:embed="rId2"/>
          <a:srcRect t="37273" b="29797"/>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30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735F7-BB85-568F-9A89-21EFEBDF35BC}"/>
              </a:ext>
            </a:extLst>
          </p:cNvPr>
          <p:cNvSpPr>
            <a:spLocks noGrp="1"/>
          </p:cNvSpPr>
          <p:nvPr>
            <p:ph type="title"/>
          </p:nvPr>
        </p:nvSpPr>
        <p:spPr>
          <a:xfrm>
            <a:off x="1078100" y="542671"/>
            <a:ext cx="10026650" cy="1124202"/>
          </a:xfrm>
        </p:spPr>
        <p:txBody>
          <a:bodyPr wrap="square" anchor="ctr">
            <a:normAutofit/>
          </a:bodyPr>
          <a:lstStyle/>
          <a:p>
            <a:pPr algn="ctr"/>
            <a:r>
              <a:rPr lang="en-US" dirty="0"/>
              <a:t>Analysis Factors in determining a well-suited candidate</a:t>
            </a:r>
          </a:p>
        </p:txBody>
      </p:sp>
      <p:sp useBgFill="1">
        <p:nvSpPr>
          <p:cNvPr id="18" name="Rectangle 17">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DDB0AF7E-C0AD-FE95-A6BF-1C66D77FCE4E}"/>
              </a:ext>
            </a:extLst>
          </p:cNvPr>
          <p:cNvGraphicFramePr>
            <a:graphicFrameLocks noGrp="1"/>
          </p:cNvGraphicFramePr>
          <p:nvPr>
            <p:ph idx="1"/>
            <p:extLst>
              <p:ext uri="{D42A27DB-BD31-4B8C-83A1-F6EECF244321}">
                <p14:modId xmlns:p14="http://schemas.microsoft.com/office/powerpoint/2010/main" val="1507393150"/>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6E8AE1D-ED51-4A73-116E-17238DE81779}"/>
              </a:ext>
            </a:extLst>
          </p:cNvPr>
          <p:cNvSpPr txBox="1"/>
          <p:nvPr/>
        </p:nvSpPr>
        <p:spPr>
          <a:xfrm>
            <a:off x="1652838" y="2300542"/>
            <a:ext cx="9067800" cy="1200329"/>
          </a:xfrm>
          <a:prstGeom prst="rect">
            <a:avLst/>
          </a:prstGeom>
          <a:noFill/>
        </p:spPr>
        <p:txBody>
          <a:bodyPr wrap="square" rtlCol="0">
            <a:spAutoFit/>
          </a:bodyPr>
          <a:lstStyle/>
          <a:p>
            <a:r>
              <a:rPr lang="en-US" dirty="0"/>
              <a:t>A full-time data scientist needs to be sought out for our company. This presentation will walk through the following points and provide analysis for each category on the most suitable candidate for the position available. A final walk-through summary of potential salary ranges will be provided to close the analyses </a:t>
            </a:r>
          </a:p>
        </p:txBody>
      </p:sp>
    </p:spTree>
    <p:extLst>
      <p:ext uri="{BB962C8B-B14F-4D97-AF65-F5344CB8AC3E}">
        <p14:creationId xmlns:p14="http://schemas.microsoft.com/office/powerpoint/2010/main" val="409795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847A1-9FC1-76FF-FF12-E0440AC65412}"/>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lnSpc>
                <a:spcPct val="90000"/>
              </a:lnSpc>
            </a:pPr>
            <a:r>
              <a:rPr lang="en-US" sz="2400"/>
              <a:t>Does Candidate country location matter?</a:t>
            </a:r>
          </a:p>
        </p:txBody>
      </p:sp>
      <p:cxnSp>
        <p:nvCxnSpPr>
          <p:cNvPr id="26" name="Straight Connector 2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A0869E9-5B01-060E-ECC2-448B5FD08B7C}"/>
              </a:ext>
            </a:extLst>
          </p:cNvPr>
          <p:cNvSpPr txBox="1"/>
          <p:nvPr/>
        </p:nvSpPr>
        <p:spPr>
          <a:xfrm>
            <a:off x="336884" y="2502573"/>
            <a:ext cx="4403558" cy="4054635"/>
          </a:xfrm>
          <a:prstGeom prst="rect">
            <a:avLst/>
          </a:prstGeom>
        </p:spPr>
        <p:txBody>
          <a:bodyPr vert="horz" lIns="0" tIns="0" rIns="0" bIns="0" rtlCol="0" anchor="t" anchorCtr="0">
            <a:noAutofit/>
          </a:bodyPr>
          <a:lstStyle/>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To understand salaries of data scientists in other countries, it is important to know the country’s cost of living</a:t>
            </a:r>
          </a:p>
          <a:p>
            <a:pPr marL="742950" lvl="1"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The higher the index, the more expensive it is to live in that country </a:t>
            </a:r>
          </a:p>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The US falls at a cost-of-living index of 61</a:t>
            </a:r>
          </a:p>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This plot shows all the countries costs of living correlated with their data scientist salaries, separated by the company size and that employee's skill level</a:t>
            </a:r>
          </a:p>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The purpose of this correlation is to give a big picture summary of the data that will be examined considering the conclusion that is to come</a:t>
            </a:r>
          </a:p>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It is more useful to zero in on specific variables  that more closely fit the needs of the company going forward in this analysis</a:t>
            </a:r>
          </a:p>
          <a:p>
            <a:pPr marL="285750" indent="-285750">
              <a:lnSpc>
                <a:spcPct val="115000"/>
              </a:lnSpc>
              <a:spcAft>
                <a:spcPts val="600"/>
              </a:spcAft>
              <a:buClr>
                <a:schemeClr val="accent1">
                  <a:lumMod val="60000"/>
                  <a:lumOff val="40000"/>
                </a:schemeClr>
              </a:buClr>
              <a:buFont typeface="Arial" panose="020B0604020202020204" pitchFamily="34" charset="0"/>
              <a:buChar char="•"/>
            </a:pPr>
            <a:endParaRPr lang="en-US" sz="1300" dirty="0">
              <a:solidFill>
                <a:schemeClr val="tx1">
                  <a:alpha val="70000"/>
                </a:schemeClr>
              </a:solidFill>
            </a:endParaRPr>
          </a:p>
        </p:txBody>
      </p:sp>
      <p:sp>
        <p:nvSpPr>
          <p:cNvPr id="28" name="Rectangle 27">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4" name="Picture 13" descr="A graph of living index&#10;&#10;Description automatically generated">
            <a:extLst>
              <a:ext uri="{FF2B5EF4-FFF2-40B4-BE49-F238E27FC236}">
                <a16:creationId xmlns:a16="http://schemas.microsoft.com/office/drawing/2014/main" id="{67CF3EA0-79CD-BEE7-AFBE-FCABBA7BF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620" y="1305263"/>
            <a:ext cx="7073096" cy="4463712"/>
          </a:xfrm>
          <a:prstGeom prst="rect">
            <a:avLst/>
          </a:prstGeom>
        </p:spPr>
      </p:pic>
    </p:spTree>
    <p:extLst>
      <p:ext uri="{BB962C8B-B14F-4D97-AF65-F5344CB8AC3E}">
        <p14:creationId xmlns:p14="http://schemas.microsoft.com/office/powerpoint/2010/main" val="240694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7A00-E7A6-308C-99AC-BE76778A6B60}"/>
              </a:ext>
            </a:extLst>
          </p:cNvPr>
          <p:cNvSpPr>
            <a:spLocks noGrp="1"/>
          </p:cNvSpPr>
          <p:nvPr>
            <p:ph type="title"/>
          </p:nvPr>
        </p:nvSpPr>
        <p:spPr>
          <a:xfrm>
            <a:off x="1079500" y="615453"/>
            <a:ext cx="10026650" cy="655637"/>
          </a:xfrm>
        </p:spPr>
        <p:txBody>
          <a:bodyPr>
            <a:normAutofit fontScale="90000"/>
          </a:bodyPr>
          <a:lstStyle/>
          <a:p>
            <a:r>
              <a:rPr lang="en-US"/>
              <a:t>Necessary experience level to fit the role in question</a:t>
            </a:r>
            <a:endParaRPr lang="en-US" dirty="0"/>
          </a:p>
        </p:txBody>
      </p:sp>
      <p:sp>
        <p:nvSpPr>
          <p:cNvPr id="3" name="Content Placeholder 2">
            <a:extLst>
              <a:ext uri="{FF2B5EF4-FFF2-40B4-BE49-F238E27FC236}">
                <a16:creationId xmlns:a16="http://schemas.microsoft.com/office/drawing/2014/main" id="{4DDFC5AD-8D77-1D09-D570-85EA5D656B20}"/>
              </a:ext>
            </a:extLst>
          </p:cNvPr>
          <p:cNvSpPr>
            <a:spLocks noGrp="1"/>
          </p:cNvSpPr>
          <p:nvPr>
            <p:ph idx="1"/>
          </p:nvPr>
        </p:nvSpPr>
        <p:spPr>
          <a:xfrm>
            <a:off x="7230978" y="1271090"/>
            <a:ext cx="4824663" cy="5250026"/>
          </a:xfrm>
        </p:spPr>
        <p:txBody>
          <a:bodyPr>
            <a:noAutofit/>
          </a:bodyPr>
          <a:lstStyle/>
          <a:p>
            <a:r>
              <a:rPr lang="en-US" sz="1600" dirty="0"/>
              <a:t>Before the location of the candidate can further be analyzed, it is important to determine what aspects of the candidate can be flexible, and which are fixed</a:t>
            </a:r>
          </a:p>
          <a:p>
            <a:r>
              <a:rPr lang="en-US" sz="1600" dirty="0"/>
              <a:t>The role for this position indicates a senior level data scientist is needed.</a:t>
            </a:r>
          </a:p>
          <a:p>
            <a:pPr marL="645750" lvl="1" indent="-285750">
              <a:buFont typeface="Arial" panose="020B0604020202020204" pitchFamily="34" charset="0"/>
              <a:buChar char="•"/>
            </a:pPr>
            <a:r>
              <a:rPr lang="en-US" sz="1500" i="0" dirty="0"/>
              <a:t>Someone who can drive data science is capable of eventually leading a team </a:t>
            </a:r>
          </a:p>
          <a:p>
            <a:r>
              <a:rPr lang="en-US" sz="1600" dirty="0"/>
              <a:t>Falling only slightly behind the average salaries of executives, senior level data scientists show a wide range of salaries</a:t>
            </a:r>
          </a:p>
          <a:p>
            <a:r>
              <a:rPr lang="en-US" sz="1600" dirty="0"/>
              <a:t>The remaining slides in this presentation will help to narrow down this potential range and will look solely at senior-level data scientists</a:t>
            </a:r>
          </a:p>
          <a:p>
            <a:pPr lvl="1"/>
            <a:r>
              <a:rPr lang="en-US" sz="1600" dirty="0"/>
              <a:t>	</a:t>
            </a:r>
          </a:p>
        </p:txBody>
      </p:sp>
      <p:pic>
        <p:nvPicPr>
          <p:cNvPr id="5" name="Picture 4" descr="A screenshot of a graph&#10;&#10;Description automatically generated">
            <a:extLst>
              <a:ext uri="{FF2B5EF4-FFF2-40B4-BE49-F238E27FC236}">
                <a16:creationId xmlns:a16="http://schemas.microsoft.com/office/drawing/2014/main" id="{35C7E343-5823-59FD-CE5C-456A30D9A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5" y="1497888"/>
            <a:ext cx="6756229" cy="4108828"/>
          </a:xfrm>
          <a:prstGeom prst="rect">
            <a:avLst/>
          </a:prstGeom>
        </p:spPr>
      </p:pic>
      <p:graphicFrame>
        <p:nvGraphicFramePr>
          <p:cNvPr id="7" name="Table 7">
            <a:extLst>
              <a:ext uri="{FF2B5EF4-FFF2-40B4-BE49-F238E27FC236}">
                <a16:creationId xmlns:a16="http://schemas.microsoft.com/office/drawing/2014/main" id="{11489023-7030-3E4C-D162-9DDA64FA631F}"/>
              </a:ext>
            </a:extLst>
          </p:cNvPr>
          <p:cNvGraphicFramePr>
            <a:graphicFrameLocks noGrp="1"/>
          </p:cNvGraphicFramePr>
          <p:nvPr>
            <p:extLst>
              <p:ext uri="{D42A27DB-BD31-4B8C-83A1-F6EECF244321}">
                <p14:modId xmlns:p14="http://schemas.microsoft.com/office/powerpoint/2010/main" val="1959222064"/>
              </p:ext>
            </p:extLst>
          </p:nvPr>
        </p:nvGraphicFramePr>
        <p:xfrm>
          <a:off x="1788589" y="5787185"/>
          <a:ext cx="3801980" cy="960120"/>
        </p:xfrm>
        <a:graphic>
          <a:graphicData uri="http://schemas.openxmlformats.org/drawingml/2006/table">
            <a:tbl>
              <a:tblPr firstRow="1" bandRow="1">
                <a:tableStyleId>{5C22544A-7EE6-4342-B048-85BDC9FD1C3A}</a:tableStyleId>
              </a:tblPr>
              <a:tblGrid>
                <a:gridCol w="1900990">
                  <a:extLst>
                    <a:ext uri="{9D8B030D-6E8A-4147-A177-3AD203B41FA5}">
                      <a16:colId xmlns:a16="http://schemas.microsoft.com/office/drawing/2014/main" val="3854639961"/>
                    </a:ext>
                  </a:extLst>
                </a:gridCol>
                <a:gridCol w="1900990">
                  <a:extLst>
                    <a:ext uri="{9D8B030D-6E8A-4147-A177-3AD203B41FA5}">
                      <a16:colId xmlns:a16="http://schemas.microsoft.com/office/drawing/2014/main" val="808076831"/>
                    </a:ext>
                  </a:extLst>
                </a:gridCol>
              </a:tblGrid>
              <a:tr h="277047">
                <a:tc gridSpan="2">
                  <a:txBody>
                    <a:bodyPr/>
                    <a:lstStyle/>
                    <a:p>
                      <a:pPr algn="ctr"/>
                      <a:r>
                        <a:rPr lang="en-US" sz="1500" dirty="0"/>
                        <a:t>Senior Level Statistical Values</a:t>
                      </a:r>
                    </a:p>
                  </a:txBody>
                  <a:tcPr/>
                </a:tc>
                <a:tc hMerge="1">
                  <a:txBody>
                    <a:bodyPr/>
                    <a:lstStyle/>
                    <a:p>
                      <a:endParaRPr lang="en-US" dirty="0"/>
                    </a:p>
                  </a:txBody>
                  <a:tcPr/>
                </a:tc>
                <a:extLst>
                  <a:ext uri="{0D108BD9-81ED-4DB2-BD59-A6C34878D82A}">
                    <a16:rowId xmlns:a16="http://schemas.microsoft.com/office/drawing/2014/main" val="1336950643"/>
                  </a:ext>
                </a:extLst>
              </a:tr>
              <a:tr h="277047">
                <a:tc>
                  <a:txBody>
                    <a:bodyPr/>
                    <a:lstStyle/>
                    <a:p>
                      <a:pPr algn="ctr"/>
                      <a:r>
                        <a:rPr lang="en-US" sz="1500" dirty="0"/>
                        <a:t>Mean (USD)</a:t>
                      </a:r>
                    </a:p>
                  </a:txBody>
                  <a:tcPr/>
                </a:tc>
                <a:tc>
                  <a:txBody>
                    <a:bodyPr/>
                    <a:lstStyle/>
                    <a:p>
                      <a:pPr algn="ctr"/>
                      <a:r>
                        <a:rPr lang="en-US" sz="1500" dirty="0">
                          <a:effectLst/>
                        </a:rPr>
                        <a:t>$138,617</a:t>
                      </a:r>
                      <a:endParaRPr lang="en-US" sz="1500" dirty="0"/>
                    </a:p>
                  </a:txBody>
                  <a:tcPr/>
                </a:tc>
                <a:extLst>
                  <a:ext uri="{0D108BD9-81ED-4DB2-BD59-A6C34878D82A}">
                    <a16:rowId xmlns:a16="http://schemas.microsoft.com/office/drawing/2014/main" val="3532849018"/>
                  </a:ext>
                </a:extLst>
              </a:tr>
              <a:tr h="277047">
                <a:tc>
                  <a:txBody>
                    <a:bodyPr/>
                    <a:lstStyle/>
                    <a:p>
                      <a:pPr algn="ctr"/>
                      <a:r>
                        <a:rPr lang="en-US" sz="1500" dirty="0"/>
                        <a:t>Range (USD)</a:t>
                      </a:r>
                    </a:p>
                  </a:txBody>
                  <a:tcPr/>
                </a:tc>
                <a:tc>
                  <a:txBody>
                    <a:bodyPr/>
                    <a:lstStyle/>
                    <a:p>
                      <a:pPr algn="ctr"/>
                      <a:r>
                        <a:rPr lang="en-US" sz="1500" dirty="0"/>
                        <a:t>$</a:t>
                      </a:r>
                      <a:r>
                        <a:rPr lang="en-US" sz="1500" dirty="0">
                          <a:effectLst/>
                        </a:rPr>
                        <a:t>18,907 - $412,000</a:t>
                      </a:r>
                      <a:endParaRPr lang="en-US" sz="1500" dirty="0"/>
                    </a:p>
                  </a:txBody>
                  <a:tcPr/>
                </a:tc>
                <a:extLst>
                  <a:ext uri="{0D108BD9-81ED-4DB2-BD59-A6C34878D82A}">
                    <a16:rowId xmlns:a16="http://schemas.microsoft.com/office/drawing/2014/main" val="3473003768"/>
                  </a:ext>
                </a:extLst>
              </a:tr>
            </a:tbl>
          </a:graphicData>
        </a:graphic>
      </p:graphicFrame>
    </p:spTree>
    <p:extLst>
      <p:ext uri="{BB962C8B-B14F-4D97-AF65-F5344CB8AC3E}">
        <p14:creationId xmlns:p14="http://schemas.microsoft.com/office/powerpoint/2010/main" val="71191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9514B-2762-0A85-A494-B487DF7D711C}"/>
              </a:ext>
            </a:extLst>
          </p:cNvPr>
          <p:cNvSpPr>
            <a:spLocks noGrp="1"/>
          </p:cNvSpPr>
          <p:nvPr>
            <p:ph type="title"/>
          </p:nvPr>
        </p:nvSpPr>
        <p:spPr>
          <a:xfrm>
            <a:off x="1080000" y="540032"/>
            <a:ext cx="4426782" cy="1331605"/>
          </a:xfrm>
        </p:spPr>
        <p:txBody>
          <a:bodyPr vert="horz" lIns="0" tIns="0" rIns="0" bIns="0" rtlCol="0" anchor="b" anchorCtr="0">
            <a:normAutofit/>
          </a:bodyPr>
          <a:lstStyle/>
          <a:p>
            <a:pPr algn="ctr">
              <a:lnSpc>
                <a:spcPct val="90000"/>
              </a:lnSpc>
            </a:pPr>
            <a:r>
              <a:rPr lang="en-US" sz="2200" b="1" dirty="0"/>
              <a:t>Potential Locations to target Based on specific search criteria </a:t>
            </a:r>
          </a:p>
        </p:txBody>
      </p:sp>
      <p:cxnSp>
        <p:nvCxnSpPr>
          <p:cNvPr id="22" name="Straight Connector 2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2B85BFA-4605-C284-C757-0C7D1388B2C1}"/>
              </a:ext>
            </a:extLst>
          </p:cNvPr>
          <p:cNvSpPr txBox="1"/>
          <p:nvPr/>
        </p:nvSpPr>
        <p:spPr>
          <a:xfrm>
            <a:off x="324419" y="2519957"/>
            <a:ext cx="6005956" cy="4013194"/>
          </a:xfrm>
          <a:prstGeom prst="rect">
            <a:avLst/>
          </a:prstGeom>
        </p:spPr>
        <p:txBody>
          <a:bodyPr vert="horz" lIns="0" tIns="0" rIns="0" bIns="0" rtlCol="0" anchor="t" anchorCtr="0">
            <a:noAutofit/>
          </a:bodyPr>
          <a:lstStyle/>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Our company is small, but rapidly expanding. Thus, focus should be on medium and large company salary averages </a:t>
            </a:r>
          </a:p>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As afore mentioned, the role should be for a senior level data scientist </a:t>
            </a:r>
          </a:p>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This box plot provides a deeper understanding of average salaries based on a senior data scientist in both large and medium companies </a:t>
            </a:r>
          </a:p>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The list of countries shown on the x-axis are the most suitable as their cost of living are lower than the US, therefore offering a lower salary than if the candidate was in the US would be more acceptable.</a:t>
            </a:r>
          </a:p>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As seen through the width of each box plot, there is little data on salaries for certain countries. Since there is not much data to form conclusions from those countries, it is possible the demand for data scientists there are low and so looking in those areas may take a longer time than necessary</a:t>
            </a:r>
          </a:p>
          <a:p>
            <a:pPr marL="285750" indent="-285750">
              <a:lnSpc>
                <a:spcPct val="115000"/>
              </a:lnSpc>
              <a:spcAft>
                <a:spcPts val="600"/>
              </a:spcAft>
              <a:buClr>
                <a:schemeClr val="accent1">
                  <a:lumMod val="60000"/>
                  <a:lumOff val="40000"/>
                </a:schemeClr>
              </a:buClr>
              <a:buFont typeface="Arial" panose="020B0604020202020204" pitchFamily="34" charset="0"/>
              <a:buChar char="•"/>
            </a:pPr>
            <a:r>
              <a:rPr lang="en-US" sz="1300" dirty="0">
                <a:solidFill>
                  <a:schemeClr val="tx1">
                    <a:alpha val="70000"/>
                  </a:schemeClr>
                </a:solidFill>
              </a:rPr>
              <a:t>Since times have changed since the COVID pandemic, working overseas for a US based company is not uncommon. Time dependent changes though should be observed when making any decisions</a:t>
            </a:r>
          </a:p>
        </p:txBody>
      </p:sp>
      <p:sp>
        <p:nvSpPr>
          <p:cNvPr id="24" name="Rectangle 23">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5" name="Picture 14" descr="A graph with purple rectangles&#10;&#10;Description automatically generated">
            <a:extLst>
              <a:ext uri="{FF2B5EF4-FFF2-40B4-BE49-F238E27FC236}">
                <a16:creationId xmlns:a16="http://schemas.microsoft.com/office/drawing/2014/main" id="{8CF45E85-A2F3-9927-466B-7665F8EA6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001" y="1239100"/>
            <a:ext cx="5413554" cy="3287454"/>
          </a:xfrm>
          <a:prstGeom prst="rect">
            <a:avLst/>
          </a:prstGeom>
        </p:spPr>
      </p:pic>
      <p:sp>
        <p:nvSpPr>
          <p:cNvPr id="16" name="TextBox 15">
            <a:extLst>
              <a:ext uri="{FF2B5EF4-FFF2-40B4-BE49-F238E27FC236}">
                <a16:creationId xmlns:a16="http://schemas.microsoft.com/office/drawing/2014/main" id="{D3EB8FD4-0405-A0DC-E4AC-5FA5C1579A1E}"/>
              </a:ext>
            </a:extLst>
          </p:cNvPr>
          <p:cNvSpPr txBox="1"/>
          <p:nvPr/>
        </p:nvSpPr>
        <p:spPr>
          <a:xfrm>
            <a:off x="6715001" y="4906271"/>
            <a:ext cx="5413554" cy="1292662"/>
          </a:xfrm>
          <a:prstGeom prst="rect">
            <a:avLst/>
          </a:prstGeom>
          <a:noFill/>
        </p:spPr>
        <p:txBody>
          <a:bodyPr wrap="square" rtlCol="0">
            <a:spAutoFit/>
          </a:bodyPr>
          <a:lstStyle/>
          <a:p>
            <a:pPr algn="ctr"/>
            <a:r>
              <a:rPr lang="en-US" sz="1300" i="1" dirty="0">
                <a:solidFill>
                  <a:srgbClr val="FFFF00"/>
                </a:solidFill>
              </a:rPr>
              <a:t>*Countries to consider going forward: Canada (CA), United Kingdom (GB) and United States (US)</a:t>
            </a:r>
          </a:p>
          <a:p>
            <a:pPr algn="ctr"/>
            <a:endParaRPr lang="en-US" sz="1300" i="1" dirty="0">
              <a:solidFill>
                <a:srgbClr val="FFFF00"/>
              </a:solidFill>
            </a:endParaRPr>
          </a:p>
          <a:p>
            <a:pPr algn="ctr"/>
            <a:r>
              <a:rPr lang="en-US" sz="1300" i="1" dirty="0">
                <a:solidFill>
                  <a:srgbClr val="FFFF00"/>
                </a:solidFill>
              </a:rPr>
              <a:t>**Though Denmark (DE) has a comparatively large number of data points, due to the mean salary being higher than the US, the country will be excluded</a:t>
            </a:r>
          </a:p>
        </p:txBody>
      </p:sp>
    </p:spTree>
    <p:extLst>
      <p:ext uri="{BB962C8B-B14F-4D97-AF65-F5344CB8AC3E}">
        <p14:creationId xmlns:p14="http://schemas.microsoft.com/office/powerpoint/2010/main" val="236966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EB534-222B-1E70-E2E6-E542EF6068BC}"/>
              </a:ext>
            </a:extLst>
          </p:cNvPr>
          <p:cNvSpPr>
            <a:spLocks noGrp="1"/>
          </p:cNvSpPr>
          <p:nvPr>
            <p:ph type="title"/>
          </p:nvPr>
        </p:nvSpPr>
        <p:spPr>
          <a:xfrm>
            <a:off x="540988" y="540033"/>
            <a:ext cx="3884962" cy="1331604"/>
          </a:xfrm>
        </p:spPr>
        <p:txBody>
          <a:bodyPr anchor="b">
            <a:normAutofit/>
          </a:bodyPr>
          <a:lstStyle/>
          <a:p>
            <a:pPr algn="ctr">
              <a:lnSpc>
                <a:spcPct val="90000"/>
              </a:lnSpc>
            </a:pPr>
            <a:r>
              <a:rPr lang="en-US" sz="2400"/>
              <a:t>Time related changes in data scientist salaries </a:t>
            </a:r>
          </a:p>
        </p:txBody>
      </p:sp>
      <p:cxnSp>
        <p:nvCxnSpPr>
          <p:cNvPr id="18"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AA061C-3F7D-741E-67B6-507393C0D0DF}"/>
              </a:ext>
            </a:extLst>
          </p:cNvPr>
          <p:cNvSpPr>
            <a:spLocks noGrp="1"/>
          </p:cNvSpPr>
          <p:nvPr>
            <p:ph idx="1"/>
          </p:nvPr>
        </p:nvSpPr>
        <p:spPr>
          <a:xfrm>
            <a:off x="261561" y="2411670"/>
            <a:ext cx="4563102" cy="3906295"/>
          </a:xfrm>
        </p:spPr>
        <p:txBody>
          <a:bodyPr>
            <a:normAutofit/>
          </a:bodyPr>
          <a:lstStyle/>
          <a:p>
            <a:pPr>
              <a:lnSpc>
                <a:spcPct val="115000"/>
              </a:lnSpc>
            </a:pPr>
            <a:r>
              <a:rPr lang="en-US" sz="1300" dirty="0"/>
              <a:t>The bar plot demonstrates time dependent changes in senior level, full-time data scientist salaries, stacked by their remote ratio</a:t>
            </a:r>
          </a:p>
          <a:p>
            <a:pPr>
              <a:lnSpc>
                <a:spcPct val="115000"/>
              </a:lnSpc>
            </a:pPr>
            <a:r>
              <a:rPr lang="en-US" sz="1300" dirty="0"/>
              <a:t>The market may offer competitive salaries, but it effects large scale companies more</a:t>
            </a:r>
          </a:p>
          <a:p>
            <a:pPr>
              <a:lnSpc>
                <a:spcPct val="115000"/>
              </a:lnSpc>
            </a:pPr>
            <a:r>
              <a:rPr lang="en-US" sz="1300" dirty="0"/>
              <a:t>From a small company who is growing, salaries may be lower, while still being competitive</a:t>
            </a:r>
          </a:p>
          <a:p>
            <a:pPr>
              <a:lnSpc>
                <a:spcPct val="115000"/>
              </a:lnSpc>
            </a:pPr>
            <a:r>
              <a:rPr lang="en-US" sz="1300" dirty="0"/>
              <a:t>Being a small company that is growing, offering a salary within the medium size company averages would be acceptable</a:t>
            </a:r>
          </a:p>
          <a:p>
            <a:pPr>
              <a:lnSpc>
                <a:spcPct val="115000"/>
              </a:lnSpc>
            </a:pPr>
            <a:r>
              <a:rPr lang="en-US" sz="1300" dirty="0"/>
              <a:t>From the previous shown relation of location and salary, remote work may be a given if the company decides to offer an overseas candidate the position</a:t>
            </a:r>
          </a:p>
        </p:txBody>
      </p: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9" name="Picture 8" descr="A graph of blue bars&#10;&#10;Description automatically generated">
            <a:extLst>
              <a:ext uri="{FF2B5EF4-FFF2-40B4-BE49-F238E27FC236}">
                <a16:creationId xmlns:a16="http://schemas.microsoft.com/office/drawing/2014/main" id="{11350348-9624-20FE-8585-D7BE3D924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595" y="1616277"/>
            <a:ext cx="6949145" cy="3625445"/>
          </a:xfrm>
          <a:prstGeom prst="rect">
            <a:avLst/>
          </a:prstGeom>
        </p:spPr>
      </p:pic>
    </p:spTree>
    <p:extLst>
      <p:ext uri="{BB962C8B-B14F-4D97-AF65-F5344CB8AC3E}">
        <p14:creationId xmlns:p14="http://schemas.microsoft.com/office/powerpoint/2010/main" val="287733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5DCC-E446-03A9-036D-672F3420F6B1}"/>
              </a:ext>
            </a:extLst>
          </p:cNvPr>
          <p:cNvSpPr>
            <a:spLocks noGrp="1"/>
          </p:cNvSpPr>
          <p:nvPr>
            <p:ph type="title"/>
          </p:nvPr>
        </p:nvSpPr>
        <p:spPr>
          <a:xfrm>
            <a:off x="1079500" y="729129"/>
            <a:ext cx="10026650" cy="655637"/>
          </a:xfrm>
        </p:spPr>
        <p:txBody>
          <a:bodyPr>
            <a:normAutofit fontScale="90000"/>
          </a:bodyPr>
          <a:lstStyle/>
          <a:p>
            <a:r>
              <a:rPr lang="en-US" dirty="0"/>
              <a:t>Final candidate to offer job to based on the following questions </a:t>
            </a:r>
          </a:p>
        </p:txBody>
      </p:sp>
      <p:sp>
        <p:nvSpPr>
          <p:cNvPr id="3" name="Content Placeholder 2">
            <a:extLst>
              <a:ext uri="{FF2B5EF4-FFF2-40B4-BE49-F238E27FC236}">
                <a16:creationId xmlns:a16="http://schemas.microsoft.com/office/drawing/2014/main" id="{F0A0A451-F20A-5171-9919-E955830F3489}"/>
              </a:ext>
            </a:extLst>
          </p:cNvPr>
          <p:cNvSpPr>
            <a:spLocks noGrp="1"/>
          </p:cNvSpPr>
          <p:nvPr>
            <p:ph idx="1"/>
          </p:nvPr>
        </p:nvSpPr>
        <p:spPr>
          <a:xfrm>
            <a:off x="1079500" y="1828800"/>
            <a:ext cx="10026650" cy="4512365"/>
          </a:xfrm>
        </p:spPr>
        <p:txBody>
          <a:bodyPr>
            <a:normAutofit/>
          </a:bodyPr>
          <a:lstStyle/>
          <a:p>
            <a:r>
              <a:rPr lang="en-US" dirty="0">
                <a:solidFill>
                  <a:schemeClr val="tx2"/>
                </a:solidFill>
              </a:rPr>
              <a:t>Candidate location options: </a:t>
            </a:r>
            <a:r>
              <a:rPr lang="en-US" sz="2000" i="1" dirty="0">
                <a:solidFill>
                  <a:schemeClr val="tx2"/>
                </a:solidFill>
              </a:rPr>
              <a:t>Canada (CA), United Kingdom (GB) and United States (US)</a:t>
            </a:r>
            <a:endParaRPr lang="en-US" dirty="0">
              <a:solidFill>
                <a:schemeClr val="tx2"/>
              </a:solidFill>
            </a:endParaRPr>
          </a:p>
          <a:p>
            <a:r>
              <a:rPr lang="en-US" dirty="0">
                <a:solidFill>
                  <a:schemeClr val="tx2"/>
                </a:solidFill>
              </a:rPr>
              <a:t>Offer salary based on us being a medium size company as we are currently small but expanding</a:t>
            </a:r>
          </a:p>
          <a:p>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a:p>
            <a:r>
              <a:rPr lang="en-US" dirty="0">
                <a:solidFill>
                  <a:schemeClr val="tx2"/>
                </a:solidFill>
              </a:rPr>
              <a:t>Based on these average salaries for full-time data scientists, a salary with approximately $10k over the average, based on the three different locations, should get a well-fit candidate onboard </a:t>
            </a:r>
          </a:p>
          <a:p>
            <a:endParaRPr lang="en-US" dirty="0">
              <a:solidFill>
                <a:schemeClr val="tx2"/>
              </a:solidFill>
            </a:endParaRPr>
          </a:p>
        </p:txBody>
      </p:sp>
      <p:graphicFrame>
        <p:nvGraphicFramePr>
          <p:cNvPr id="8" name="Table 8">
            <a:extLst>
              <a:ext uri="{FF2B5EF4-FFF2-40B4-BE49-F238E27FC236}">
                <a16:creationId xmlns:a16="http://schemas.microsoft.com/office/drawing/2014/main" id="{A9166210-967B-6009-3323-4D47B188A79B}"/>
              </a:ext>
            </a:extLst>
          </p:cNvPr>
          <p:cNvGraphicFramePr>
            <a:graphicFrameLocks noGrp="1"/>
          </p:cNvGraphicFramePr>
          <p:nvPr>
            <p:extLst>
              <p:ext uri="{D42A27DB-BD31-4B8C-83A1-F6EECF244321}">
                <p14:modId xmlns:p14="http://schemas.microsoft.com/office/powerpoint/2010/main" val="2019725351"/>
              </p:ext>
            </p:extLst>
          </p:nvPr>
        </p:nvGraphicFramePr>
        <p:xfrm>
          <a:off x="3287432" y="3521593"/>
          <a:ext cx="5274344" cy="1483360"/>
        </p:xfrm>
        <a:graphic>
          <a:graphicData uri="http://schemas.openxmlformats.org/drawingml/2006/table">
            <a:tbl>
              <a:tblPr firstRow="1" bandRow="1">
                <a:tableStyleId>{5C22544A-7EE6-4342-B048-85BDC9FD1C3A}</a:tableStyleId>
              </a:tblPr>
              <a:tblGrid>
                <a:gridCol w="2637172">
                  <a:extLst>
                    <a:ext uri="{9D8B030D-6E8A-4147-A177-3AD203B41FA5}">
                      <a16:colId xmlns:a16="http://schemas.microsoft.com/office/drawing/2014/main" val="3842028242"/>
                    </a:ext>
                  </a:extLst>
                </a:gridCol>
                <a:gridCol w="2637172">
                  <a:extLst>
                    <a:ext uri="{9D8B030D-6E8A-4147-A177-3AD203B41FA5}">
                      <a16:colId xmlns:a16="http://schemas.microsoft.com/office/drawing/2014/main" val="4047669938"/>
                    </a:ext>
                  </a:extLst>
                </a:gridCol>
              </a:tblGrid>
              <a:tr h="370840">
                <a:tc>
                  <a:txBody>
                    <a:bodyPr/>
                    <a:lstStyle/>
                    <a:p>
                      <a:pPr algn="ctr"/>
                      <a:r>
                        <a:rPr lang="en-US" dirty="0"/>
                        <a:t>Country</a:t>
                      </a:r>
                    </a:p>
                  </a:txBody>
                  <a:tcPr/>
                </a:tc>
                <a:tc>
                  <a:txBody>
                    <a:bodyPr/>
                    <a:lstStyle/>
                    <a:p>
                      <a:pPr algn="ctr"/>
                      <a:r>
                        <a:rPr lang="en-US" dirty="0"/>
                        <a:t>Mean</a:t>
                      </a:r>
                    </a:p>
                  </a:txBody>
                  <a:tcPr/>
                </a:tc>
                <a:extLst>
                  <a:ext uri="{0D108BD9-81ED-4DB2-BD59-A6C34878D82A}">
                    <a16:rowId xmlns:a16="http://schemas.microsoft.com/office/drawing/2014/main" val="4192883352"/>
                  </a:ext>
                </a:extLst>
              </a:tr>
              <a:tr h="370840">
                <a:tc>
                  <a:txBody>
                    <a:bodyPr/>
                    <a:lstStyle/>
                    <a:p>
                      <a:pPr algn="ctr"/>
                      <a:r>
                        <a:rPr lang="en-US" dirty="0"/>
                        <a:t>Canada</a:t>
                      </a:r>
                    </a:p>
                  </a:txBody>
                  <a:tcPr/>
                </a:tc>
                <a:tc>
                  <a:txBody>
                    <a:bodyPr/>
                    <a:lstStyle/>
                    <a:p>
                      <a:pPr algn="ctr"/>
                      <a:r>
                        <a:rPr lang="en-US" dirty="0"/>
                        <a:t>$104,438</a:t>
                      </a:r>
                    </a:p>
                  </a:txBody>
                  <a:tcPr/>
                </a:tc>
                <a:extLst>
                  <a:ext uri="{0D108BD9-81ED-4DB2-BD59-A6C34878D82A}">
                    <a16:rowId xmlns:a16="http://schemas.microsoft.com/office/drawing/2014/main" val="4091846318"/>
                  </a:ext>
                </a:extLst>
              </a:tr>
              <a:tr h="370840">
                <a:tc>
                  <a:txBody>
                    <a:bodyPr/>
                    <a:lstStyle/>
                    <a:p>
                      <a:pPr algn="ctr"/>
                      <a:r>
                        <a:rPr lang="en-US" dirty="0"/>
                        <a:t>United States</a:t>
                      </a:r>
                    </a:p>
                  </a:txBody>
                  <a:tcPr/>
                </a:tc>
                <a:tc>
                  <a:txBody>
                    <a:bodyPr/>
                    <a:lstStyle/>
                    <a:p>
                      <a:pPr algn="ctr"/>
                      <a:r>
                        <a:rPr lang="en-US" dirty="0"/>
                        <a:t>$146,889</a:t>
                      </a:r>
                    </a:p>
                  </a:txBody>
                  <a:tcPr/>
                </a:tc>
                <a:extLst>
                  <a:ext uri="{0D108BD9-81ED-4DB2-BD59-A6C34878D82A}">
                    <a16:rowId xmlns:a16="http://schemas.microsoft.com/office/drawing/2014/main" val="1027144892"/>
                  </a:ext>
                </a:extLst>
              </a:tr>
              <a:tr h="370840">
                <a:tc>
                  <a:txBody>
                    <a:bodyPr/>
                    <a:lstStyle/>
                    <a:p>
                      <a:pPr algn="ctr"/>
                      <a:r>
                        <a:rPr lang="en-US" dirty="0"/>
                        <a:t>United Kingdom</a:t>
                      </a:r>
                    </a:p>
                  </a:txBody>
                  <a:tcPr/>
                </a:tc>
                <a:tc>
                  <a:txBody>
                    <a:bodyPr/>
                    <a:lstStyle/>
                    <a:p>
                      <a:pPr algn="ctr"/>
                      <a:r>
                        <a:rPr lang="en-US" dirty="0"/>
                        <a:t>$74,821</a:t>
                      </a:r>
                    </a:p>
                  </a:txBody>
                  <a:tcPr/>
                </a:tc>
                <a:extLst>
                  <a:ext uri="{0D108BD9-81ED-4DB2-BD59-A6C34878D82A}">
                    <a16:rowId xmlns:a16="http://schemas.microsoft.com/office/drawing/2014/main" val="3281660752"/>
                  </a:ext>
                </a:extLst>
              </a:tr>
            </a:tbl>
          </a:graphicData>
        </a:graphic>
      </p:graphicFrame>
    </p:spTree>
    <p:extLst>
      <p:ext uri="{BB962C8B-B14F-4D97-AF65-F5344CB8AC3E}">
        <p14:creationId xmlns:p14="http://schemas.microsoft.com/office/powerpoint/2010/main" val="2617235654"/>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6943</TotalTime>
  <Words>795</Words>
  <Application>Microsoft Office PowerPoint</Application>
  <PresentationFormat>Widescreen</PresentationFormat>
  <Paragraphs>60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 Light</vt:lpstr>
      <vt:lpstr>Calibri</vt:lpstr>
      <vt:lpstr>Rockwell Nova Light</vt:lpstr>
      <vt:lpstr>Wingdings</vt:lpstr>
      <vt:lpstr>LeafVTI</vt:lpstr>
      <vt:lpstr>New Data scientist candidate exploration </vt:lpstr>
      <vt:lpstr>Analysis Factors in determining a well-suited candidate</vt:lpstr>
      <vt:lpstr>Does Candidate country location matter?</vt:lpstr>
      <vt:lpstr>Necessary experience level to fit the role in question</vt:lpstr>
      <vt:lpstr>Potential Locations to target Based on specific search criteria </vt:lpstr>
      <vt:lpstr>Time related changes in data scientist salaries </vt:lpstr>
      <vt:lpstr>Final candidate to offer job to based on the following questions </vt:lpstr>
    </vt:vector>
  </TitlesOfParts>
  <Company>Aspen Aerogels,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Annelise Lobo</dc:creator>
  <cp:lastModifiedBy>Annelise Lobo</cp:lastModifiedBy>
  <cp:revision>1</cp:revision>
  <dcterms:created xsi:type="dcterms:W3CDTF">2023-07-31T19:56:57Z</dcterms:created>
  <dcterms:modified xsi:type="dcterms:W3CDTF">2023-08-05T15:40:43Z</dcterms:modified>
</cp:coreProperties>
</file>