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0279975" cy="42808525"/>
  <p:notesSz cx="6669088" cy="99266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99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0"/>
    <p:restoredTop sz="94595"/>
  </p:normalViewPr>
  <p:slideViewPr>
    <p:cSldViewPr>
      <p:cViewPr>
        <p:scale>
          <a:sx n="20" d="100"/>
          <a:sy n="20" d="100"/>
        </p:scale>
        <p:origin x="2958" y="12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7376941-80B0-7F44-B114-83867F3151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221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17713" y="744538"/>
            <a:ext cx="26336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3B02C1-F399-BE48-9179-7A68603EA3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554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A3235E-9447-0C40-B1FF-9D5AF93FD6EA}" type="slidenum">
              <a:rPr lang="pt-BR" sz="1200"/>
              <a:pPr eaLnBrk="1" hangingPunct="1"/>
              <a:t>1</a:t>
            </a:fld>
            <a:endParaRPr lang="pt-BR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71713" y="13298488"/>
            <a:ext cx="25736550" cy="917575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41838" y="24258588"/>
            <a:ext cx="21196300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4316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BCCDA-1FA5-FE4C-B2C6-72FF68D45D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98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1953538" y="1714500"/>
            <a:ext cx="6813550" cy="36526788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12888" y="1714500"/>
            <a:ext cx="20288250" cy="36526788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9D77B-FBB9-D548-9A4B-02F4C4A955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79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5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2363" y="27508200"/>
            <a:ext cx="25738137" cy="85026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392363" y="18143538"/>
            <a:ext cx="25738137" cy="93646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AF50C-1945-4243-9B5B-0BD88B03C0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51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128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161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9322C-EB92-9940-ABE5-F48EAEE764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4475" y="9582150"/>
            <a:ext cx="13377863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14475" y="13576300"/>
            <a:ext cx="13377863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5381288" y="9582150"/>
            <a:ext cx="13384212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5381288" y="13576300"/>
            <a:ext cx="13384212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53DFF-2CB2-0A41-9934-C9C68E46BE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42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694E7-4B4F-4843-AAE4-FD2905E095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44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39664-888C-BB48-91B2-D9818A8F1F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89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61563" cy="72532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37988" y="1704975"/>
            <a:ext cx="16927512" cy="365347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14475" y="8958263"/>
            <a:ext cx="9961563" cy="292814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D4C05-0D81-7444-BBA5-1DBCF8AE6C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76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35663" y="29965650"/>
            <a:ext cx="18167350" cy="3538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935663" y="3824288"/>
            <a:ext cx="18167350" cy="25685750"/>
          </a:xfrm>
        </p:spPr>
        <p:txBody>
          <a:bodyPr lIns="417623" tIns="208812" rIns="417623" bIns="208812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935663" y="33504188"/>
            <a:ext cx="18167350" cy="502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205A7-AC8F-FB4B-9AFF-64210E57A7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85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4475" y="1714500"/>
            <a:ext cx="27251025" cy="71342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475" y="9988550"/>
            <a:ext cx="27251025" cy="282511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447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738" y="38984238"/>
            <a:ext cx="9588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ctr"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112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>
              <a:defRPr/>
            </a:pPr>
            <a:fld id="{8AF5A882-7113-CC4D-8179-DF0C8278B9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" name="TextBox 2"/>
          <p:cNvSpPr txBox="1"/>
          <p:nvPr userDrawn="1"/>
        </p:nvSpPr>
        <p:spPr>
          <a:xfrm>
            <a:off x="26167488" y="49395673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" y="39041708"/>
            <a:ext cx="30324678" cy="37489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6pPr>
      <a:lvl7pPr marL="9144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7pPr>
      <a:lvl8pPr marL="13716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8pPr>
      <a:lvl9pPr marL="18288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566863" indent="-1566863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394075" indent="-1306513" algn="l" defTabSz="4176713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ea typeface="Arial" charset="0"/>
          <a:cs typeface="+mn-cs"/>
        </a:defRPr>
      </a:lvl2pPr>
      <a:lvl3pPr marL="5221288" indent="-1044575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Arial" charset="0"/>
          <a:cs typeface="+mn-cs"/>
        </a:defRPr>
      </a:lvl3pPr>
      <a:lvl4pPr marL="7308850" indent="-1044575" algn="l" defTabSz="4176713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Arial" charset="0"/>
          <a:cs typeface="+mn-cs"/>
        </a:defRPr>
      </a:lvl4pPr>
      <a:lvl5pPr marL="9396413" indent="-1042988" algn="l" defTabSz="4176713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Arial" charset="0"/>
          <a:cs typeface="+mn-cs"/>
        </a:defRPr>
      </a:lvl5pPr>
      <a:lvl6pPr marL="98536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6pPr>
      <a:lvl7pPr marL="103108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7pPr>
      <a:lvl8pPr marL="107680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8pPr>
      <a:lvl9pPr marL="112252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image" Target="../media/image8.jpeg"/><Relationship Id="rId3" Type="http://schemas.openxmlformats.org/officeDocument/2006/relationships/hyperlink" Target="http://www.lua.org/" TargetMode="External"/><Relationship Id="rId7" Type="http://schemas.openxmlformats.org/officeDocument/2006/relationships/image" Target="../media/image2.jpeg"/><Relationship Id="rId12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online-image-editor.com/" TargetMode="External"/><Relationship Id="rId11" Type="http://schemas.openxmlformats.org/officeDocument/2006/relationships/image" Target="../media/image6.jpeg"/><Relationship Id="rId5" Type="http://schemas.openxmlformats.org/officeDocument/2006/relationships/hyperlink" Target="http://www.photoscape.org/" TargetMode="External"/><Relationship Id="rId15" Type="http://schemas.openxmlformats.org/officeDocument/2006/relationships/image" Target="../media/image10.jpeg"/><Relationship Id="rId10" Type="http://schemas.openxmlformats.org/officeDocument/2006/relationships/image" Target="../media/image5.png"/><Relationship Id="rId4" Type="http://schemas.openxmlformats.org/officeDocument/2006/relationships/hyperlink" Target="https://coronalabs.com/" TargetMode="External"/><Relationship Id="rId9" Type="http://schemas.openxmlformats.org/officeDocument/2006/relationships/image" Target="../media/image4.png"/><Relationship Id="rId1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3"/>
          <p:cNvSpPr txBox="1">
            <a:spLocks noChangeArrowheads="1"/>
          </p:cNvSpPr>
          <p:nvPr/>
        </p:nvSpPr>
        <p:spPr bwMode="auto">
          <a:xfrm>
            <a:off x="2971800" y="7578726"/>
            <a:ext cx="23187025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b="1" i="1" dirty="0">
                <a:solidFill>
                  <a:srgbClr val="000000"/>
                </a:solidFill>
                <a:latin typeface="Verdana" charset="0"/>
              </a:rPr>
              <a:t>Galdino, Lucas</a:t>
            </a: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dirty="0">
                <a:solidFill>
                  <a:srgbClr val="000000"/>
                </a:solidFill>
                <a:latin typeface="Verdana" charset="0"/>
              </a:rPr>
              <a:t>CENTRO UNIVERSITÁRIO 7 DE SETEMBRO</a:t>
            </a: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dirty="0">
                <a:solidFill>
                  <a:srgbClr val="000000"/>
                </a:solidFill>
                <a:latin typeface="Verdana" charset="0"/>
              </a:rPr>
              <a:t>SISTEMAS DE INFORMAÇÃO</a:t>
            </a:r>
          </a:p>
        </p:txBody>
      </p:sp>
      <p:sp>
        <p:nvSpPr>
          <p:cNvPr id="15362" name="Text Box 7"/>
          <p:cNvSpPr txBox="1">
            <a:spLocks noChangeArrowheads="1"/>
          </p:cNvSpPr>
          <p:nvPr/>
        </p:nvSpPr>
        <p:spPr bwMode="auto">
          <a:xfrm>
            <a:off x="848556" y="10748171"/>
            <a:ext cx="13627100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	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	Num mundo de fantasia, onde cavaleiros e magos vivem, você é um Arqueiro, o herói mais subestimado pela população do seu reino. Reino este que está sendo invadido por monstros que chegam de todas as partes. </a:t>
            </a:r>
            <a:b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</a:b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	Você, como o Arqueiro, precisa salvar não só o reino, como a si mesmo e provar para todos que você é um herói tão poderoso quanto os outros!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	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6076613" y="9738419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METODOLOGIA</a:t>
            </a: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520091" y="17639407"/>
            <a:ext cx="25707975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64553" y="27018255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RESULTADOS E CONCLUSÕES</a:t>
            </a: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679194" y="28017866"/>
            <a:ext cx="14122656" cy="844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	Na versão final do jogo, existem 4 dificuldades, nelas mudam a velocidade com a qual o Arqueiro atira e a frequência com a qual os monstros aparecem. O personagem não se mexe na tela, apenas ataca para o lado esquerdo e direito, que é de onde os monstros aparecem.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	As dificuldades mudam bastante a gameplay, deixando o jogo mais parado ou mais dinâmico de acordo com a que seja escolhida. Dentro da gameplay você tem os botões para atacar e um botão para desistir. Clicando no botão de desistir ou morrendo você é levado a tela de Game Over, onde é mostrada a sua pontuação final. 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	Para futuras versões seria uma boa adição os sprites do personagem e monstros, maior variedade de monstros e outras opções de personagens jogáveis. </a:t>
            </a: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522363" y="9666289"/>
            <a:ext cx="14279487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APRESENTAÇÃO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15860713" y="10533757"/>
            <a:ext cx="13754175" cy="655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	No processo de criação do jogo, antes de qualquer coisa, foi desenvolvida a ideia central do game, como funcionaria a gameplay e o personagem envolvido, game e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level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design também. 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	O jogo foi desenvolvido com a linguagem Lua e o framework Corona SDK, código editado no Visual Studio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Code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trabalhando nele um pouco todos os dias e mostrando resultados semanalmente.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	As imagens vieram da internet mas foram bastante editados para que se encaixassem com o gameplay e os botões do jogo, tudo feito no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Paint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e no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PhotoScape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e com o auxílio de alguns sites de edição online.</a:t>
            </a:r>
          </a:p>
        </p:txBody>
      </p:sp>
      <p:sp>
        <p:nvSpPr>
          <p:cNvPr id="15369" name="Text Box 4"/>
          <p:cNvSpPr txBox="1">
            <a:spLocks noChangeArrowheads="1"/>
          </p:cNvSpPr>
          <p:nvPr/>
        </p:nvSpPr>
        <p:spPr bwMode="auto">
          <a:xfrm>
            <a:off x="664553" y="16702782"/>
            <a:ext cx="1197451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TELAS E NAVEGAÇÃO</a:t>
            </a:r>
          </a:p>
        </p:txBody>
      </p:sp>
      <p:sp>
        <p:nvSpPr>
          <p:cNvPr id="15370" name="Text Box 4"/>
          <p:cNvSpPr txBox="1">
            <a:spLocks noChangeArrowheads="1"/>
          </p:cNvSpPr>
          <p:nvPr/>
        </p:nvSpPr>
        <p:spPr bwMode="auto">
          <a:xfrm>
            <a:off x="15860713" y="27028851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REFERÊNCIAS</a:t>
            </a:r>
          </a:p>
        </p:txBody>
      </p:sp>
      <p:sp>
        <p:nvSpPr>
          <p:cNvPr id="15371" name="Text Box 7"/>
          <p:cNvSpPr txBox="1">
            <a:spLocks noChangeArrowheads="1"/>
          </p:cNvSpPr>
          <p:nvPr/>
        </p:nvSpPr>
        <p:spPr bwMode="auto">
          <a:xfrm>
            <a:off x="15860713" y="28069328"/>
            <a:ext cx="11609387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	Para o game foram utilizados: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Linguagem Lua: </a:t>
            </a:r>
            <a:r>
              <a:rPr lang="pt-BR" sz="2800" dirty="0">
                <a:hlinkClick r:id="rId3"/>
              </a:rPr>
              <a:t>http://www.lua.org/</a:t>
            </a:r>
            <a:endParaRPr lang="pt-BR" sz="2800" dirty="0"/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Corona SDK: </a:t>
            </a:r>
            <a:r>
              <a:rPr lang="pt-BR" sz="2800" dirty="0">
                <a:hlinkClick r:id="rId4"/>
              </a:rPr>
              <a:t>https://coronalabs.com/</a:t>
            </a:r>
            <a:endParaRPr lang="pt-BR" sz="2800" dirty="0"/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err="1"/>
              <a:t>PhotoScape</a:t>
            </a:r>
            <a:r>
              <a:rPr lang="pt-BR" sz="2800" dirty="0"/>
              <a:t>: </a:t>
            </a:r>
            <a:r>
              <a:rPr lang="pt-BR" sz="2800" dirty="0">
                <a:hlinkClick r:id="rId5"/>
              </a:rPr>
              <a:t>http://www.photoscape.org/</a:t>
            </a:r>
            <a:endParaRPr lang="pt-BR" sz="2800" dirty="0"/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/>
              <a:t>Editor Online: </a:t>
            </a:r>
            <a:r>
              <a:rPr lang="pt-BR" sz="2800" dirty="0">
                <a:hlinkClick r:id="rId6"/>
              </a:rPr>
              <a:t>https://www.online-image-editor.com/</a:t>
            </a:r>
            <a:endParaRPr lang="pt-BR" sz="2800" dirty="0"/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/>
          </a:p>
        </p:txBody>
      </p:sp>
      <p:sp>
        <p:nvSpPr>
          <p:cNvPr id="15373" name="Text Box 7"/>
          <p:cNvSpPr txBox="1">
            <a:spLocks noChangeArrowheads="1"/>
          </p:cNvSpPr>
          <p:nvPr/>
        </p:nvSpPr>
        <p:spPr bwMode="auto">
          <a:xfrm>
            <a:off x="16076613" y="37822188"/>
            <a:ext cx="12384087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en-US" sz="280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74" name="Rectangle 3"/>
          <p:cNvSpPr>
            <a:spLocks noChangeArrowheads="1"/>
          </p:cNvSpPr>
          <p:nvPr/>
        </p:nvSpPr>
        <p:spPr bwMode="auto">
          <a:xfrm>
            <a:off x="522363" y="449263"/>
            <a:ext cx="29092525" cy="662540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176713"/>
            <a:r>
              <a:rPr lang="en-US" dirty="0" err="1"/>
              <a:t>Substituir</a:t>
            </a:r>
            <a:r>
              <a:rPr lang="en-US" dirty="0"/>
              <a:t> pela LOGO do SOFTWARE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EDC4587-8966-49FE-8CC2-13DC76F56F46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75" y="438150"/>
            <a:ext cx="12192000" cy="6647633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9FAC56A1-7CCC-4105-AF96-A7DB79903EF6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0048" y="428380"/>
            <a:ext cx="12192000" cy="665740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6C0ED85-3C75-4F76-9B27-6719DD88D0F1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845" y="438150"/>
            <a:ext cx="6086475" cy="665319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94184A1E-9890-4042-8C34-00AD1BC076DB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612" y="431250"/>
            <a:ext cx="6086475" cy="665319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92B769D9-4AEB-44C8-91AD-18E72F1BA487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4123" y="438150"/>
            <a:ext cx="6086475" cy="665319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CE641FA-76B0-43C2-A825-88330C2A6F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196" y="2464242"/>
            <a:ext cx="11249025" cy="23717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280BF5F-0656-45C4-A160-BE94FFC252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9693" y="2509837"/>
            <a:ext cx="8705850" cy="26860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27BE7EE-947C-4869-B438-44B742E524BE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19" y="18029386"/>
            <a:ext cx="8462034" cy="422710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18742D0-9881-48F3-A05B-FC9F4EC8978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639" y="18071600"/>
            <a:ext cx="8462034" cy="422710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8F3602F-84A4-4653-ACA1-33F23513D7F3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20" y="22406396"/>
            <a:ext cx="8462033" cy="422710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8200FE6-EDDE-4422-AFF9-925ABD4E3D0E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640" y="22395655"/>
            <a:ext cx="8462033" cy="422710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D57A1B1-A18B-4EF5-9AA8-A7D4CCB04C11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3191" y="18017011"/>
            <a:ext cx="8462034" cy="4227103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C3802725-7FE1-4AF7-9E33-2022376D4481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3191" y="22406396"/>
            <a:ext cx="8462034" cy="422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0719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1802</TotalTime>
  <Words>26</Words>
  <Application>Microsoft Office PowerPoint</Application>
  <PresentationFormat>Personalizar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Helvetica</vt:lpstr>
      <vt:lpstr>Verdana</vt:lpstr>
      <vt:lpstr>Design padrão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MET1</dc:creator>
  <cp:lastModifiedBy>Lucas Galdino</cp:lastModifiedBy>
  <cp:revision>67</cp:revision>
  <dcterms:created xsi:type="dcterms:W3CDTF">2010-05-03T11:44:14Z</dcterms:created>
  <dcterms:modified xsi:type="dcterms:W3CDTF">2019-05-18T21:00:06Z</dcterms:modified>
</cp:coreProperties>
</file>