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70" r:id="rId5"/>
    <p:sldId id="271" r:id="rId6"/>
    <p:sldId id="260" r:id="rId7"/>
    <p:sldId id="259" r:id="rId8"/>
    <p:sldId id="265" r:id="rId9"/>
    <p:sldId id="262" r:id="rId10"/>
    <p:sldId id="263" r:id="rId11"/>
    <p:sldId id="268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720B3-2D8B-4EC5-B7CD-FAFDFB283F78}" v="178" dt="2020-05-08T02:52:26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91" d="100"/>
          <a:sy n="91" d="100"/>
        </p:scale>
        <p:origin x="5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Lopez" userId="5fe6fa7f7cb912b1" providerId="LiveId" clId="{A70720B3-2D8B-4EC5-B7CD-FAFDFB283F78}"/>
    <pc:docChg chg="undo custSel mod addSld delSld modSld sldOrd">
      <pc:chgData name="Erik Lopez" userId="5fe6fa7f7cb912b1" providerId="LiveId" clId="{A70720B3-2D8B-4EC5-B7CD-FAFDFB283F78}" dt="2020-05-08T14:10:40.904" v="6796" actId="20577"/>
      <pc:docMkLst>
        <pc:docMk/>
      </pc:docMkLst>
      <pc:sldChg chg="addSp delSp modSp mod setBg delDesignElem">
        <pc:chgData name="Erik Lopez" userId="5fe6fa7f7cb912b1" providerId="LiveId" clId="{A70720B3-2D8B-4EC5-B7CD-FAFDFB283F78}" dt="2020-05-07T03:07:07.974" v="4614" actId="20577"/>
        <pc:sldMkLst>
          <pc:docMk/>
          <pc:sldMk cId="3056828164" sldId="256"/>
        </pc:sldMkLst>
        <pc:spChg chg="mod">
          <ac:chgData name="Erik Lopez" userId="5fe6fa7f7cb912b1" providerId="LiveId" clId="{A70720B3-2D8B-4EC5-B7CD-FAFDFB283F78}" dt="2020-05-07T03:07:07.974" v="4614" actId="20577"/>
          <ac:spMkLst>
            <pc:docMk/>
            <pc:sldMk cId="3056828164" sldId="256"/>
            <ac:spMk id="2" creationId="{6D39D02C-DEF6-410A-A97F-DEA628709B86}"/>
          </ac:spMkLst>
        </pc:spChg>
        <pc:spChg chg="mod">
          <ac:chgData name="Erik Lopez" userId="5fe6fa7f7cb912b1" providerId="LiveId" clId="{A70720B3-2D8B-4EC5-B7CD-FAFDFB283F78}" dt="2020-05-06T17:41:12.581" v="3767" actId="26606"/>
          <ac:spMkLst>
            <pc:docMk/>
            <pc:sldMk cId="3056828164" sldId="256"/>
            <ac:spMk id="3" creationId="{2B07903E-65BA-4B23-8DBF-4CFF3F923AA5}"/>
          </ac:spMkLst>
        </pc:spChg>
        <pc:spChg chg="add">
          <ac:chgData name="Erik Lopez" userId="5fe6fa7f7cb912b1" providerId="LiveId" clId="{A70720B3-2D8B-4EC5-B7CD-FAFDFB283F78}" dt="2020-05-06T17:41:12.581" v="3767" actId="26606"/>
          <ac:spMkLst>
            <pc:docMk/>
            <pc:sldMk cId="3056828164" sldId="256"/>
            <ac:spMk id="5" creationId="{FBDCECDC-EEE3-4128-AA5E-82A8C08796E8}"/>
          </ac:spMkLst>
        </pc:spChg>
        <pc:spChg chg="add del">
          <ac:chgData name="Erik Lopez" userId="5fe6fa7f7cb912b1" providerId="LiveId" clId="{A70720B3-2D8B-4EC5-B7CD-FAFDFB283F78}" dt="2020-05-04T04:27:59.359" v="3413"/>
          <ac:spMkLst>
            <pc:docMk/>
            <pc:sldMk cId="3056828164" sldId="256"/>
            <ac:spMk id="8" creationId="{B734FEF0-069B-48C5-BACF-9716F0301236}"/>
          </ac:spMkLst>
        </pc:spChg>
        <pc:spChg chg="add">
          <ac:chgData name="Erik Lopez" userId="5fe6fa7f7cb912b1" providerId="LiveId" clId="{A70720B3-2D8B-4EC5-B7CD-FAFDFB283F78}" dt="2020-05-06T17:41:12.581" v="3767" actId="26606"/>
          <ac:spMkLst>
            <pc:docMk/>
            <pc:sldMk cId="3056828164" sldId="256"/>
            <ac:spMk id="10" creationId="{4260EDE0-989C-4E16-AF94-F652294D828E}"/>
          </ac:spMkLst>
        </pc:spChg>
        <pc:spChg chg="add">
          <ac:chgData name="Erik Lopez" userId="5fe6fa7f7cb912b1" providerId="LiveId" clId="{A70720B3-2D8B-4EC5-B7CD-FAFDFB283F78}" dt="2020-05-06T17:41:12.581" v="3767" actId="26606"/>
          <ac:spMkLst>
            <pc:docMk/>
            <pc:sldMk cId="3056828164" sldId="256"/>
            <ac:spMk id="12" creationId="{1F3985C0-E548-44D2-B30E-F3E42DADE133}"/>
          </ac:spMkLst>
        </pc:spChg>
      </pc:sldChg>
      <pc:sldChg chg="addSp delSp modSp add mod setBg">
        <pc:chgData name="Erik Lopez" userId="5fe6fa7f7cb912b1" providerId="LiveId" clId="{A70720B3-2D8B-4EC5-B7CD-FAFDFB283F78}" dt="2020-05-08T03:18:40.948" v="6758" actId="20577"/>
        <pc:sldMkLst>
          <pc:docMk/>
          <pc:sldMk cId="3251282566" sldId="257"/>
        </pc:sldMkLst>
        <pc:spChg chg="del">
          <ac:chgData name="Erik Lopez" userId="5fe6fa7f7cb912b1" providerId="LiveId" clId="{A70720B3-2D8B-4EC5-B7CD-FAFDFB283F78}" dt="2020-05-02T22:16:08.279" v="29"/>
          <ac:spMkLst>
            <pc:docMk/>
            <pc:sldMk cId="3251282566" sldId="257"/>
            <ac:spMk id="2" creationId="{ACAA044C-23CA-4CF3-8D7E-AB4E52C15EAC}"/>
          </ac:spMkLst>
        </pc:spChg>
        <pc:spChg chg="del">
          <ac:chgData name="Erik Lopez" userId="5fe6fa7f7cb912b1" providerId="LiveId" clId="{A70720B3-2D8B-4EC5-B7CD-FAFDFB283F78}" dt="2020-05-02T22:16:08.279" v="29"/>
          <ac:spMkLst>
            <pc:docMk/>
            <pc:sldMk cId="3251282566" sldId="257"/>
            <ac:spMk id="3" creationId="{C7F9503F-163E-4B19-908E-F010F6A7E247}"/>
          </ac:spMkLst>
        </pc:spChg>
        <pc:spChg chg="add mod">
          <ac:chgData name="Erik Lopez" userId="5fe6fa7f7cb912b1" providerId="LiveId" clId="{A70720B3-2D8B-4EC5-B7CD-FAFDFB283F78}" dt="2020-05-08T03:18:40.948" v="6758" actId="20577"/>
          <ac:spMkLst>
            <pc:docMk/>
            <pc:sldMk cId="3251282566" sldId="257"/>
            <ac:spMk id="4" creationId="{90993432-4B78-4F2C-8575-5A97D7C0C626}"/>
          </ac:spMkLst>
        </pc:spChg>
        <pc:spChg chg="add mod">
          <ac:chgData name="Erik Lopez" userId="5fe6fa7f7cb912b1" providerId="LiveId" clId="{A70720B3-2D8B-4EC5-B7CD-FAFDFB283F78}" dt="2020-05-07T03:08:18.510" v="4638" actId="27636"/>
          <ac:spMkLst>
            <pc:docMk/>
            <pc:sldMk cId="3251282566" sldId="257"/>
            <ac:spMk id="5" creationId="{D34A0948-F5F2-415E-9739-3F1B4DA35666}"/>
          </ac:spMkLst>
        </pc:spChg>
        <pc:spChg chg="add del mod">
          <ac:chgData name="Erik Lopez" userId="5fe6fa7f7cb912b1" providerId="LiveId" clId="{A70720B3-2D8B-4EC5-B7CD-FAFDFB283F78}" dt="2020-05-03T04:10:39.723" v="1222"/>
          <ac:spMkLst>
            <pc:docMk/>
            <pc:sldMk cId="3251282566" sldId="257"/>
            <ac:spMk id="6" creationId="{FA6E3676-8AA3-49BF-B56C-BFF2D07AC616}"/>
          </ac:spMkLst>
        </pc:spChg>
        <pc:spChg chg="add del mod">
          <ac:chgData name="Erik Lopez" userId="5fe6fa7f7cb912b1" providerId="LiveId" clId="{A70720B3-2D8B-4EC5-B7CD-FAFDFB283F78}" dt="2020-05-04T04:26:29.113" v="3401"/>
          <ac:spMkLst>
            <pc:docMk/>
            <pc:sldMk cId="3251282566" sldId="257"/>
            <ac:spMk id="7" creationId="{7369BA51-3425-4E6F-B48C-D82C64FEA79C}"/>
          </ac:spMkLst>
        </pc:spChg>
        <pc:spChg chg="add del">
          <ac:chgData name="Erik Lopez" userId="5fe6fa7f7cb912b1" providerId="LiveId" clId="{A70720B3-2D8B-4EC5-B7CD-FAFDFB283F78}" dt="2020-05-04T04:27:25.790" v="3411" actId="26606"/>
          <ac:spMkLst>
            <pc:docMk/>
            <pc:sldMk cId="3251282566" sldId="257"/>
            <ac:spMk id="10" creationId="{A6F05DDE-5F2C-44F5-BACC-DED4737B11B8}"/>
          </ac:spMkLst>
        </pc:spChg>
        <pc:spChg chg="add del">
          <ac:chgData name="Erik Lopez" userId="5fe6fa7f7cb912b1" providerId="LiveId" clId="{A70720B3-2D8B-4EC5-B7CD-FAFDFB283F78}" dt="2020-05-02T22:16:22.070" v="39" actId="26606"/>
          <ac:spMkLst>
            <pc:docMk/>
            <pc:sldMk cId="3251282566" sldId="257"/>
            <ac:spMk id="11" creationId="{9F7D788E-2C1B-4EF4-8719-12613771FF98}"/>
          </ac:spMkLst>
        </pc:spChg>
        <pc:spChg chg="add del">
          <ac:chgData name="Erik Lopez" userId="5fe6fa7f7cb912b1" providerId="LiveId" clId="{A70720B3-2D8B-4EC5-B7CD-FAFDFB283F78}" dt="2020-05-04T04:27:25.790" v="3411" actId="26606"/>
          <ac:spMkLst>
            <pc:docMk/>
            <pc:sldMk cId="3251282566" sldId="257"/>
            <ac:spMk id="12" creationId="{B734FEF0-069B-48C5-BACF-9716F0301236}"/>
          </ac:spMkLst>
        </pc:spChg>
        <pc:spChg chg="add del">
          <ac:chgData name="Erik Lopez" userId="5fe6fa7f7cb912b1" providerId="LiveId" clId="{A70720B3-2D8B-4EC5-B7CD-FAFDFB283F78}" dt="2020-05-02T22:16:22.070" v="39" actId="26606"/>
          <ac:spMkLst>
            <pc:docMk/>
            <pc:sldMk cId="3251282566" sldId="257"/>
            <ac:spMk id="13" creationId="{7C54E824-C0F4-480B-BC88-689F50C45FBD}"/>
          </ac:spMkLst>
        </pc:spChg>
        <pc:spChg chg="add del">
          <ac:chgData name="Erik Lopez" userId="5fe6fa7f7cb912b1" providerId="LiveId" clId="{A70720B3-2D8B-4EC5-B7CD-FAFDFB283F78}" dt="2020-05-02T22:16:22.070" v="39" actId="26606"/>
          <ac:spMkLst>
            <pc:docMk/>
            <pc:sldMk cId="3251282566" sldId="257"/>
            <ac:spMk id="15" creationId="{58DEA6A1-FC5C-4E6E-BBBF-7E472949B394}"/>
          </ac:spMkLst>
        </pc:spChg>
        <pc:spChg chg="add del">
          <ac:chgData name="Erik Lopez" userId="5fe6fa7f7cb912b1" providerId="LiveId" clId="{A70720B3-2D8B-4EC5-B7CD-FAFDFB283F78}" dt="2020-05-02T22:16:22.070" v="39" actId="26606"/>
          <ac:spMkLst>
            <pc:docMk/>
            <pc:sldMk cId="3251282566" sldId="257"/>
            <ac:spMk id="17" creationId="{96AAAC3B-1954-46B7-BBAC-27DFF5B5295F}"/>
          </ac:spMkLst>
        </pc:spChg>
        <pc:spChg chg="add del">
          <ac:chgData name="Erik Lopez" userId="5fe6fa7f7cb912b1" providerId="LiveId" clId="{A70720B3-2D8B-4EC5-B7CD-FAFDFB283F78}" dt="2020-05-02T22:16:22.070" v="39" actId="26606"/>
          <ac:spMkLst>
            <pc:docMk/>
            <pc:sldMk cId="3251282566" sldId="257"/>
            <ac:spMk id="19" creationId="{A5AD6500-BB62-4AAC-9D2F-C10DDC90CBB1}"/>
          </ac:spMkLst>
        </pc:spChg>
      </pc:sldChg>
      <pc:sldChg chg="addSp delSp modSp add">
        <pc:chgData name="Erik Lopez" userId="5fe6fa7f7cb912b1" providerId="LiveId" clId="{A70720B3-2D8B-4EC5-B7CD-FAFDFB283F78}" dt="2020-05-08T14:10:40.904" v="6796" actId="20577"/>
        <pc:sldMkLst>
          <pc:docMk/>
          <pc:sldMk cId="2790466995" sldId="258"/>
        </pc:sldMkLst>
        <pc:spChg chg="mod">
          <ac:chgData name="Erik Lopez" userId="5fe6fa7f7cb912b1" providerId="LiveId" clId="{A70720B3-2D8B-4EC5-B7CD-FAFDFB283F78}" dt="2020-05-06T17:47:03.477" v="3812" actId="20577"/>
          <ac:spMkLst>
            <pc:docMk/>
            <pc:sldMk cId="2790466995" sldId="258"/>
            <ac:spMk id="2" creationId="{07B375C3-8B8A-41CE-A1C1-2BB992A185B4}"/>
          </ac:spMkLst>
        </pc:spChg>
        <pc:spChg chg="mod">
          <ac:chgData name="Erik Lopez" userId="5fe6fa7f7cb912b1" providerId="LiveId" clId="{A70720B3-2D8B-4EC5-B7CD-FAFDFB283F78}" dt="2020-05-08T14:10:40.904" v="6796" actId="20577"/>
          <ac:spMkLst>
            <pc:docMk/>
            <pc:sldMk cId="2790466995" sldId="258"/>
            <ac:spMk id="3" creationId="{C729EDEB-792A-40C9-ADA0-A3194325F5D3}"/>
          </ac:spMkLst>
        </pc:spChg>
        <pc:spChg chg="add del mod">
          <ac:chgData name="Erik Lopez" userId="5fe6fa7f7cb912b1" providerId="LiveId" clId="{A70720B3-2D8B-4EC5-B7CD-FAFDFB283F78}" dt="2020-05-03T04:11:00.239" v="1224"/>
          <ac:spMkLst>
            <pc:docMk/>
            <pc:sldMk cId="2790466995" sldId="258"/>
            <ac:spMk id="4" creationId="{972B9368-1EDF-4EBE-A290-3C9FEA5110E0}"/>
          </ac:spMkLst>
        </pc:spChg>
        <pc:spChg chg="add mod">
          <ac:chgData name="Erik Lopez" userId="5fe6fa7f7cb912b1" providerId="LiveId" clId="{A70720B3-2D8B-4EC5-B7CD-FAFDFB283F78}" dt="2020-05-08T01:01:22.234" v="4932" actId="1076"/>
          <ac:spMkLst>
            <pc:docMk/>
            <pc:sldMk cId="2790466995" sldId="258"/>
            <ac:spMk id="5" creationId="{DAC41326-7B43-407F-AF5A-F174936C5934}"/>
          </ac:spMkLst>
        </pc:spChg>
      </pc:sldChg>
      <pc:sldChg chg="addSp delSp modSp add mod setBg">
        <pc:chgData name="Erik Lopez" userId="5fe6fa7f7cb912b1" providerId="LiveId" clId="{A70720B3-2D8B-4EC5-B7CD-FAFDFB283F78}" dt="2020-05-08T01:47:29.928" v="5288" actId="115"/>
        <pc:sldMkLst>
          <pc:docMk/>
          <pc:sldMk cId="1590110053" sldId="259"/>
        </pc:sldMkLst>
        <pc:spChg chg="mod">
          <ac:chgData name="Erik Lopez" userId="5fe6fa7f7cb912b1" providerId="LiveId" clId="{A70720B3-2D8B-4EC5-B7CD-FAFDFB283F78}" dt="2020-05-08T01:47:22.048" v="5286" actId="26606"/>
          <ac:spMkLst>
            <pc:docMk/>
            <pc:sldMk cId="1590110053" sldId="259"/>
            <ac:spMk id="2" creationId="{9E74DB29-C49A-453B-9157-8D5AC3D9BBA5}"/>
          </ac:spMkLst>
        </pc:spChg>
        <pc:spChg chg="add del mod">
          <ac:chgData name="Erik Lopez" userId="5fe6fa7f7cb912b1" providerId="LiveId" clId="{A70720B3-2D8B-4EC5-B7CD-FAFDFB283F78}" dt="2020-05-06T17:56:25.581" v="3959"/>
          <ac:spMkLst>
            <pc:docMk/>
            <pc:sldMk cId="1590110053" sldId="259"/>
            <ac:spMk id="3" creationId="{C0408401-F1C2-46A6-BF41-05BDA54FADC7}"/>
          </ac:spMkLst>
        </pc:spChg>
        <pc:spChg chg="del">
          <ac:chgData name="Erik Lopez" userId="5fe6fa7f7cb912b1" providerId="LiveId" clId="{A70720B3-2D8B-4EC5-B7CD-FAFDFB283F78}" dt="2020-05-03T04:12:15.962" v="1258"/>
          <ac:spMkLst>
            <pc:docMk/>
            <pc:sldMk cId="1590110053" sldId="259"/>
            <ac:spMk id="3" creationId="{E156579E-2B33-402A-9E81-EAF9FB2B6BB2}"/>
          </ac:spMkLst>
        </pc:spChg>
        <pc:spChg chg="add del">
          <ac:chgData name="Erik Lopez" userId="5fe6fa7f7cb912b1" providerId="LiveId" clId="{A70720B3-2D8B-4EC5-B7CD-FAFDFB283F78}" dt="2020-05-03T04:20:00.939" v="1601"/>
          <ac:spMkLst>
            <pc:docMk/>
            <pc:sldMk cId="1590110053" sldId="259"/>
            <ac:spMk id="4" creationId="{56AFA208-16B0-4139-A818-3CAF0DB85F76}"/>
          </ac:spMkLst>
        </pc:spChg>
        <pc:spChg chg="add mod ord">
          <ac:chgData name="Erik Lopez" userId="5fe6fa7f7cb912b1" providerId="LiveId" clId="{A70720B3-2D8B-4EC5-B7CD-FAFDFB283F78}" dt="2020-05-08T01:47:29.928" v="5288" actId="115"/>
          <ac:spMkLst>
            <pc:docMk/>
            <pc:sldMk cId="1590110053" sldId="259"/>
            <ac:spMk id="4" creationId="{AE2F01B3-597B-46D7-B9D0-F01F32F8E4B0}"/>
          </ac:spMkLst>
        </pc:spChg>
        <pc:spChg chg="add del">
          <ac:chgData name="Erik Lopez" userId="5fe6fa7f7cb912b1" providerId="LiveId" clId="{A70720B3-2D8B-4EC5-B7CD-FAFDFB283F78}" dt="2020-05-03T04:19:59.952" v="1600"/>
          <ac:spMkLst>
            <pc:docMk/>
            <pc:sldMk cId="1590110053" sldId="259"/>
            <ac:spMk id="5" creationId="{1E89BB66-B611-4D41-A122-7C4B61E1E472}"/>
          </ac:spMkLst>
        </pc:spChg>
        <pc:spChg chg="add del mod">
          <ac:chgData name="Erik Lopez" userId="5fe6fa7f7cb912b1" providerId="LiveId" clId="{A70720B3-2D8B-4EC5-B7CD-FAFDFB283F78}" dt="2020-05-06T17:56:29.603" v="3960" actId="478"/>
          <ac:spMkLst>
            <pc:docMk/>
            <pc:sldMk cId="1590110053" sldId="259"/>
            <ac:spMk id="5" creationId="{FF6E0BD0-9CFE-44A2-9E72-22CAA246A451}"/>
          </ac:spMkLst>
        </pc:spChg>
        <pc:spChg chg="add del mod">
          <ac:chgData name="Erik Lopez" userId="5fe6fa7f7cb912b1" providerId="LiveId" clId="{A70720B3-2D8B-4EC5-B7CD-FAFDFB283F78}" dt="2020-05-06T17:57:24.878" v="4030"/>
          <ac:spMkLst>
            <pc:docMk/>
            <pc:sldMk cId="1590110053" sldId="259"/>
            <ac:spMk id="6" creationId="{C5270DE2-9466-4E36-8AEE-EC34636A711A}"/>
          </ac:spMkLst>
        </pc:spChg>
        <pc:spChg chg="add del mod">
          <ac:chgData name="Erik Lopez" userId="5fe6fa7f7cb912b1" providerId="LiveId" clId="{A70720B3-2D8B-4EC5-B7CD-FAFDFB283F78}" dt="2020-05-06T17:57:24.878" v="4030"/>
          <ac:spMkLst>
            <pc:docMk/>
            <pc:sldMk cId="1590110053" sldId="259"/>
            <ac:spMk id="7" creationId="{CEA03EC1-F112-4EF0-8F7B-4564D5232FEB}"/>
          </ac:spMkLst>
        </pc:spChg>
        <pc:spChg chg="add del mod">
          <ac:chgData name="Erik Lopez" userId="5fe6fa7f7cb912b1" providerId="LiveId" clId="{A70720B3-2D8B-4EC5-B7CD-FAFDFB283F78}" dt="2020-05-06T17:57:24.878" v="4030"/>
          <ac:spMkLst>
            <pc:docMk/>
            <pc:sldMk cId="1590110053" sldId="259"/>
            <ac:spMk id="8" creationId="{7FD0C507-411E-448B-B0F6-1931C491B9BB}"/>
          </ac:spMkLst>
        </pc:spChg>
        <pc:spChg chg="add del">
          <ac:chgData name="Erik Lopez" userId="5fe6fa7f7cb912b1" providerId="LiveId" clId="{A70720B3-2D8B-4EC5-B7CD-FAFDFB283F78}" dt="2020-05-08T01:47:22.048" v="5286" actId="26606"/>
          <ac:spMkLst>
            <pc:docMk/>
            <pc:sldMk cId="1590110053" sldId="259"/>
            <ac:spMk id="73" creationId="{7D379150-F6B4-45C8-BE10-6B278AD400EB}"/>
          </ac:spMkLst>
        </pc:spChg>
        <pc:spChg chg="add del">
          <ac:chgData name="Erik Lopez" userId="5fe6fa7f7cb912b1" providerId="LiveId" clId="{A70720B3-2D8B-4EC5-B7CD-FAFDFB283F78}" dt="2020-05-08T01:47:22.048" v="5286" actId="26606"/>
          <ac:spMkLst>
            <pc:docMk/>
            <pc:sldMk cId="1590110053" sldId="259"/>
            <ac:spMk id="75" creationId="{5FFCF544-A370-4A5D-A95F-CA6E0E7191E6}"/>
          </ac:spMkLst>
        </pc:spChg>
        <pc:spChg chg="add del">
          <ac:chgData name="Erik Lopez" userId="5fe6fa7f7cb912b1" providerId="LiveId" clId="{A70720B3-2D8B-4EC5-B7CD-FAFDFB283F78}" dt="2020-05-08T01:47:22.048" v="5286" actId="26606"/>
          <ac:spMkLst>
            <pc:docMk/>
            <pc:sldMk cId="1590110053" sldId="259"/>
            <ac:spMk id="79" creationId="{284B70D5-875B-433D-BDBD-1522A85D6C1D}"/>
          </ac:spMkLst>
        </pc:spChg>
        <pc:spChg chg="add del">
          <ac:chgData name="Erik Lopez" userId="5fe6fa7f7cb912b1" providerId="LiveId" clId="{A70720B3-2D8B-4EC5-B7CD-FAFDFB283F78}" dt="2020-05-08T01:47:22.048" v="5286" actId="26606"/>
          <ac:spMkLst>
            <pc:docMk/>
            <pc:sldMk cId="1590110053" sldId="259"/>
            <ac:spMk id="83" creationId="{1E299956-A9E7-4FC1-A0B1-D590CA9730E8}"/>
          </ac:spMkLst>
        </pc:spChg>
        <pc:spChg chg="add del">
          <ac:chgData name="Erik Lopez" userId="5fe6fa7f7cb912b1" providerId="LiveId" clId="{A70720B3-2D8B-4EC5-B7CD-FAFDFB283F78}" dt="2020-05-08T01:47:22.048" v="5286" actId="26606"/>
          <ac:spMkLst>
            <pc:docMk/>
            <pc:sldMk cId="1590110053" sldId="259"/>
            <ac:spMk id="85" creationId="{17FC539C-B783-4B03-9F9E-D13430F3F64F}"/>
          </ac:spMkLst>
        </pc:spChg>
        <pc:spChg chg="add">
          <ac:chgData name="Erik Lopez" userId="5fe6fa7f7cb912b1" providerId="LiveId" clId="{A70720B3-2D8B-4EC5-B7CD-FAFDFB283F78}" dt="2020-05-08T01:47:22.048" v="5286" actId="26606"/>
          <ac:spMkLst>
            <pc:docMk/>
            <pc:sldMk cId="1590110053" sldId="259"/>
            <ac:spMk id="137" creationId="{7D379150-F6B4-45C8-BE10-6B278AD400EB}"/>
          </ac:spMkLst>
        </pc:spChg>
        <pc:spChg chg="add">
          <ac:chgData name="Erik Lopez" userId="5fe6fa7f7cb912b1" providerId="LiveId" clId="{A70720B3-2D8B-4EC5-B7CD-FAFDFB283F78}" dt="2020-05-08T01:47:22.048" v="5286" actId="26606"/>
          <ac:spMkLst>
            <pc:docMk/>
            <pc:sldMk cId="1590110053" sldId="259"/>
            <ac:spMk id="139" creationId="{5FFCF544-A370-4A5D-A95F-CA6E0E7191E6}"/>
          </ac:spMkLst>
        </pc:spChg>
        <pc:spChg chg="add">
          <ac:chgData name="Erik Lopez" userId="5fe6fa7f7cb912b1" providerId="LiveId" clId="{A70720B3-2D8B-4EC5-B7CD-FAFDFB283F78}" dt="2020-05-08T01:47:22.048" v="5286" actId="26606"/>
          <ac:spMkLst>
            <pc:docMk/>
            <pc:sldMk cId="1590110053" sldId="259"/>
            <ac:spMk id="143" creationId="{44CC594A-A820-450F-B363-C19201FCFEC6}"/>
          </ac:spMkLst>
        </pc:spChg>
        <pc:spChg chg="add">
          <ac:chgData name="Erik Lopez" userId="5fe6fa7f7cb912b1" providerId="LiveId" clId="{A70720B3-2D8B-4EC5-B7CD-FAFDFB283F78}" dt="2020-05-08T01:47:22.048" v="5286" actId="26606"/>
          <ac:spMkLst>
            <pc:docMk/>
            <pc:sldMk cId="1590110053" sldId="259"/>
            <ac:spMk id="145" creationId="{59FAB3DA-E9ED-4574-ABCC-378BC0FF1BBC}"/>
          </ac:spMkLst>
        </pc:spChg>
        <pc:spChg chg="add">
          <ac:chgData name="Erik Lopez" userId="5fe6fa7f7cb912b1" providerId="LiveId" clId="{A70720B3-2D8B-4EC5-B7CD-FAFDFB283F78}" dt="2020-05-08T01:47:22.048" v="5286" actId="26606"/>
          <ac:spMkLst>
            <pc:docMk/>
            <pc:sldMk cId="1590110053" sldId="259"/>
            <ac:spMk id="147" creationId="{53B8D6B0-55D6-48DC-86D8-FD95D5F118AB}"/>
          </ac:spMkLst>
        </pc:spChg>
        <pc:picChg chg="add del mod">
          <ac:chgData name="Erik Lopez" userId="5fe6fa7f7cb912b1" providerId="LiveId" clId="{A70720B3-2D8B-4EC5-B7CD-FAFDFB283F78}" dt="2020-05-06T17:54:56.377" v="3920"/>
          <ac:picMkLst>
            <pc:docMk/>
            <pc:sldMk cId="1590110053" sldId="259"/>
            <ac:picMk id="1026" creationId="{ECAA9626-DCE5-4396-B328-276D6D33AED8}"/>
          </ac:picMkLst>
        </pc:picChg>
        <pc:picChg chg="add mod ord">
          <ac:chgData name="Erik Lopez" userId="5fe6fa7f7cb912b1" providerId="LiveId" clId="{A70720B3-2D8B-4EC5-B7CD-FAFDFB283F78}" dt="2020-05-08T01:47:22.048" v="5286" actId="26606"/>
          <ac:picMkLst>
            <pc:docMk/>
            <pc:sldMk cId="1590110053" sldId="259"/>
            <ac:picMk id="1028" creationId="{FCB61173-ECF5-4846-9CCF-BFC25AC9A49D}"/>
          </ac:picMkLst>
        </pc:picChg>
        <pc:cxnChg chg="add del">
          <ac:chgData name="Erik Lopez" userId="5fe6fa7f7cb912b1" providerId="LiveId" clId="{A70720B3-2D8B-4EC5-B7CD-FAFDFB283F78}" dt="2020-05-08T01:47:22.048" v="5286" actId="26606"/>
          <ac:cxnSpMkLst>
            <pc:docMk/>
            <pc:sldMk cId="1590110053" sldId="259"/>
            <ac:cxnSpMk id="77" creationId="{6EEB3B97-A638-498B-8083-54191CE71E01}"/>
          </ac:cxnSpMkLst>
        </pc:cxnChg>
        <pc:cxnChg chg="add del">
          <ac:chgData name="Erik Lopez" userId="5fe6fa7f7cb912b1" providerId="LiveId" clId="{A70720B3-2D8B-4EC5-B7CD-FAFDFB283F78}" dt="2020-05-08T01:47:22.048" v="5286" actId="26606"/>
          <ac:cxnSpMkLst>
            <pc:docMk/>
            <pc:sldMk cId="1590110053" sldId="259"/>
            <ac:cxnSpMk id="81" creationId="{C947DF4A-614C-4B4C-8B80-E5B9D8E8CFED}"/>
          </ac:cxnSpMkLst>
        </pc:cxnChg>
        <pc:cxnChg chg="add">
          <ac:chgData name="Erik Lopez" userId="5fe6fa7f7cb912b1" providerId="LiveId" clId="{A70720B3-2D8B-4EC5-B7CD-FAFDFB283F78}" dt="2020-05-08T01:47:22.048" v="5286" actId="26606"/>
          <ac:cxnSpMkLst>
            <pc:docMk/>
            <pc:sldMk cId="1590110053" sldId="259"/>
            <ac:cxnSpMk id="141" creationId="{6EEB3B97-A638-498B-8083-54191CE71E01}"/>
          </ac:cxnSpMkLst>
        </pc:cxnChg>
      </pc:sldChg>
      <pc:sldChg chg="addSp delSp modSp add mod setBg">
        <pc:chgData name="Erik Lopez" userId="5fe6fa7f7cb912b1" providerId="LiveId" clId="{A70720B3-2D8B-4EC5-B7CD-FAFDFB283F78}" dt="2020-05-08T01:47:02.597" v="5284" actId="1076"/>
        <pc:sldMkLst>
          <pc:docMk/>
          <pc:sldMk cId="3684231985" sldId="260"/>
        </pc:sldMkLst>
        <pc:spChg chg="mod">
          <ac:chgData name="Erik Lopez" userId="5fe6fa7f7cb912b1" providerId="LiveId" clId="{A70720B3-2D8B-4EC5-B7CD-FAFDFB283F78}" dt="2020-05-08T01:43:59.578" v="5175" actId="122"/>
          <ac:spMkLst>
            <pc:docMk/>
            <pc:sldMk cId="3684231985" sldId="260"/>
            <ac:spMk id="2" creationId="{6F0BC512-1D4B-4887-9D4A-9662F234A7D2}"/>
          </ac:spMkLst>
        </pc:spChg>
        <pc:spChg chg="add del mod">
          <ac:chgData name="Erik Lopez" userId="5fe6fa7f7cb912b1" providerId="LiveId" clId="{A70720B3-2D8B-4EC5-B7CD-FAFDFB283F78}" dt="2020-05-06T17:55:36.244" v="3929" actId="478"/>
          <ac:spMkLst>
            <pc:docMk/>
            <pc:sldMk cId="3684231985" sldId="260"/>
            <ac:spMk id="3" creationId="{2322E3A5-AD3C-413A-AF2C-8C2DA980445C}"/>
          </ac:spMkLst>
        </pc:spChg>
        <pc:spChg chg="add del mod">
          <ac:chgData name="Erik Lopez" userId="5fe6fa7f7cb912b1" providerId="LiveId" clId="{A70720B3-2D8B-4EC5-B7CD-FAFDFB283F78}" dt="2020-05-08T01:42:18.272" v="5095" actId="478"/>
          <ac:spMkLst>
            <pc:docMk/>
            <pc:sldMk cId="3684231985" sldId="260"/>
            <ac:spMk id="4" creationId="{4FBE4051-7DAE-409B-A577-61ACBB4D1F75}"/>
          </ac:spMkLst>
        </pc:spChg>
        <pc:spChg chg="del">
          <ac:chgData name="Erik Lopez" userId="5fe6fa7f7cb912b1" providerId="LiveId" clId="{A70720B3-2D8B-4EC5-B7CD-FAFDFB283F78}" dt="2020-05-03T04:13:14.415" v="1290"/>
          <ac:spMkLst>
            <pc:docMk/>
            <pc:sldMk cId="3684231985" sldId="260"/>
            <ac:spMk id="4" creationId="{75FEBB1F-75AD-42A6-8F67-44A8185D1439}"/>
          </ac:spMkLst>
        </pc:spChg>
        <pc:spChg chg="add del mod">
          <ac:chgData name="Erik Lopez" userId="5fe6fa7f7cb912b1" providerId="LiveId" clId="{A70720B3-2D8B-4EC5-B7CD-FAFDFB283F78}" dt="2020-05-08T01:42:23.177" v="5096" actId="478"/>
          <ac:spMkLst>
            <pc:docMk/>
            <pc:sldMk cId="3684231985" sldId="260"/>
            <ac:spMk id="6" creationId="{56BE34C1-0436-4D72-AD2A-6FE9A7F942F6}"/>
          </ac:spMkLst>
        </pc:spChg>
        <pc:spChg chg="add del mod">
          <ac:chgData name="Erik Lopez" userId="5fe6fa7f7cb912b1" providerId="LiveId" clId="{A70720B3-2D8B-4EC5-B7CD-FAFDFB283F78}" dt="2020-05-08T01:44:08.326" v="5177" actId="478"/>
          <ac:spMkLst>
            <pc:docMk/>
            <pc:sldMk cId="3684231985" sldId="260"/>
            <ac:spMk id="7" creationId="{F008ABE0-AA04-4F1F-9143-E12465633035}"/>
          </ac:spMkLst>
        </pc:spChg>
        <pc:spChg chg="add mod">
          <ac:chgData name="Erik Lopez" userId="5fe6fa7f7cb912b1" providerId="LiveId" clId="{A70720B3-2D8B-4EC5-B7CD-FAFDFB283F78}" dt="2020-05-08T01:45:40.595" v="5271" actId="20577"/>
          <ac:spMkLst>
            <pc:docMk/>
            <pc:sldMk cId="3684231985" sldId="260"/>
            <ac:spMk id="8" creationId="{B9256F2C-D951-4AE3-AA09-37EAE017F760}"/>
          </ac:spMkLst>
        </pc:spChg>
        <pc:spChg chg="add del">
          <ac:chgData name="Erik Lopez" userId="5fe6fa7f7cb912b1" providerId="LiveId" clId="{A70720B3-2D8B-4EC5-B7CD-FAFDFB283F78}" dt="2020-05-03T04:13:24.715" v="1292" actId="26606"/>
          <ac:spMkLst>
            <pc:docMk/>
            <pc:sldMk cId="3684231985" sldId="260"/>
            <ac:spMk id="71" creationId="{6F66A575-7835-4400-BEDE-89F2EF034034}"/>
          </ac:spMkLst>
        </pc:spChg>
        <pc:picChg chg="add del mod">
          <ac:chgData name="Erik Lopez" userId="5fe6fa7f7cb912b1" providerId="LiveId" clId="{A70720B3-2D8B-4EC5-B7CD-FAFDFB283F78}" dt="2020-05-08T01:46:13.352" v="5275"/>
          <ac:picMkLst>
            <pc:docMk/>
            <pc:sldMk cId="3684231985" sldId="260"/>
            <ac:picMk id="5" creationId="{7B0DD372-63F9-4B85-BAE5-247C55E8A46D}"/>
          </ac:picMkLst>
        </pc:picChg>
        <pc:picChg chg="add mod">
          <ac:chgData name="Erik Lopez" userId="5fe6fa7f7cb912b1" providerId="LiveId" clId="{A70720B3-2D8B-4EC5-B7CD-FAFDFB283F78}" dt="2020-05-08T01:47:02.597" v="5284" actId="1076"/>
          <ac:picMkLst>
            <pc:docMk/>
            <pc:sldMk cId="3684231985" sldId="260"/>
            <ac:picMk id="10" creationId="{D023F900-ECC9-46AA-A726-EBEDA7F3A833}"/>
          </ac:picMkLst>
        </pc:picChg>
        <pc:picChg chg="add del mod">
          <ac:chgData name="Erik Lopez" userId="5fe6fa7f7cb912b1" providerId="LiveId" clId="{A70720B3-2D8B-4EC5-B7CD-FAFDFB283F78}" dt="2020-05-08T01:19:09.592" v="5065"/>
          <ac:picMkLst>
            <pc:docMk/>
            <pc:sldMk cId="3684231985" sldId="260"/>
            <ac:picMk id="2050" creationId="{7DE65C28-E714-4CC4-B698-3A5950EB2B77}"/>
          </ac:picMkLst>
        </pc:picChg>
      </pc:sldChg>
      <pc:sldChg chg="addSp delSp modSp add del ord">
        <pc:chgData name="Erik Lopez" userId="5fe6fa7f7cb912b1" providerId="LiveId" clId="{A70720B3-2D8B-4EC5-B7CD-FAFDFB283F78}" dt="2020-05-08T02:14:48.843" v="5350" actId="2696"/>
        <pc:sldMkLst>
          <pc:docMk/>
          <pc:sldMk cId="393335937" sldId="261"/>
        </pc:sldMkLst>
        <pc:spChg chg="mod">
          <ac:chgData name="Erik Lopez" userId="5fe6fa7f7cb912b1" providerId="LiveId" clId="{A70720B3-2D8B-4EC5-B7CD-FAFDFB283F78}" dt="2020-05-03T04:22:03.203" v="1653"/>
          <ac:spMkLst>
            <pc:docMk/>
            <pc:sldMk cId="393335937" sldId="261"/>
            <ac:spMk id="2" creationId="{CBC4BB58-9F65-486A-B278-D4D9AF206AF7}"/>
          </ac:spMkLst>
        </pc:spChg>
        <pc:spChg chg="add del">
          <ac:chgData name="Erik Lopez" userId="5fe6fa7f7cb912b1" providerId="LiveId" clId="{A70720B3-2D8B-4EC5-B7CD-FAFDFB283F78}" dt="2020-05-03T04:20:59.839" v="1642"/>
          <ac:spMkLst>
            <pc:docMk/>
            <pc:sldMk cId="393335937" sldId="261"/>
            <ac:spMk id="3" creationId="{993A120D-E355-4764-AE94-1BC87FEB9AEB}"/>
          </ac:spMkLst>
        </pc:spChg>
        <pc:spChg chg="add del mod">
          <ac:chgData name="Erik Lopez" userId="5fe6fa7f7cb912b1" providerId="LiveId" clId="{A70720B3-2D8B-4EC5-B7CD-FAFDFB283F78}" dt="2020-05-03T04:20:57.012" v="1641"/>
          <ac:spMkLst>
            <pc:docMk/>
            <pc:sldMk cId="393335937" sldId="261"/>
            <ac:spMk id="4" creationId="{93CD6F15-FA76-4CA2-BA0D-4D42DC0DE3BF}"/>
          </ac:spMkLst>
        </pc:spChg>
        <pc:spChg chg="add del mod">
          <ac:chgData name="Erik Lopez" userId="5fe6fa7f7cb912b1" providerId="LiveId" clId="{A70720B3-2D8B-4EC5-B7CD-FAFDFB283F78}" dt="2020-05-03T04:20:57.012" v="1641"/>
          <ac:spMkLst>
            <pc:docMk/>
            <pc:sldMk cId="393335937" sldId="261"/>
            <ac:spMk id="5" creationId="{0DBABDD2-78B1-4E4A-9C83-672ABD570D37}"/>
          </ac:spMkLst>
        </pc:spChg>
        <pc:spChg chg="add del mod">
          <ac:chgData name="Erik Lopez" userId="5fe6fa7f7cb912b1" providerId="LiveId" clId="{A70720B3-2D8B-4EC5-B7CD-FAFDFB283F78}" dt="2020-05-03T04:20:57.012" v="1641"/>
          <ac:spMkLst>
            <pc:docMk/>
            <pc:sldMk cId="393335937" sldId="261"/>
            <ac:spMk id="6" creationId="{EAFDADCE-5239-42FF-A4FE-2F4BE493B530}"/>
          </ac:spMkLst>
        </pc:spChg>
        <pc:spChg chg="add del mod">
          <ac:chgData name="Erik Lopez" userId="5fe6fa7f7cb912b1" providerId="LiveId" clId="{A70720B3-2D8B-4EC5-B7CD-FAFDFB283F78}" dt="2020-05-03T04:20:57.012" v="1641"/>
          <ac:spMkLst>
            <pc:docMk/>
            <pc:sldMk cId="393335937" sldId="261"/>
            <ac:spMk id="7" creationId="{30977723-EDE1-4516-B38A-71704B3993FE}"/>
          </ac:spMkLst>
        </pc:spChg>
        <pc:spChg chg="add del">
          <ac:chgData name="Erik Lopez" userId="5fe6fa7f7cb912b1" providerId="LiveId" clId="{A70720B3-2D8B-4EC5-B7CD-FAFDFB283F78}" dt="2020-05-03T04:22:00.970" v="1652"/>
          <ac:spMkLst>
            <pc:docMk/>
            <pc:sldMk cId="393335937" sldId="261"/>
            <ac:spMk id="8" creationId="{34C665AE-825C-477B-90B6-8991D97D0E57}"/>
          </ac:spMkLst>
        </pc:spChg>
        <pc:picChg chg="add mod">
          <ac:chgData name="Erik Lopez" userId="5fe6fa7f7cb912b1" providerId="LiveId" clId="{A70720B3-2D8B-4EC5-B7CD-FAFDFB283F78}" dt="2020-05-03T04:21:41.476" v="1648" actId="1076"/>
          <ac:picMkLst>
            <pc:docMk/>
            <pc:sldMk cId="393335937" sldId="261"/>
            <ac:picMk id="3074" creationId="{8B45131A-45EF-426D-A5AC-863BD4F5FAB6}"/>
          </ac:picMkLst>
        </pc:picChg>
        <pc:picChg chg="add mod">
          <ac:chgData name="Erik Lopez" userId="5fe6fa7f7cb912b1" providerId="LiveId" clId="{A70720B3-2D8B-4EC5-B7CD-FAFDFB283F78}" dt="2020-05-03T04:21:43.697" v="1649" actId="1076"/>
          <ac:picMkLst>
            <pc:docMk/>
            <pc:sldMk cId="393335937" sldId="261"/>
            <ac:picMk id="3076" creationId="{47DFA97B-155D-4726-ADDB-65C5A2BD2251}"/>
          </ac:picMkLst>
        </pc:picChg>
      </pc:sldChg>
      <pc:sldChg chg="addSp delSp modSp add">
        <pc:chgData name="Erik Lopez" userId="5fe6fa7f7cb912b1" providerId="LiveId" clId="{A70720B3-2D8B-4EC5-B7CD-FAFDFB283F78}" dt="2020-05-08T00:59:42.841" v="4902" actId="20577"/>
        <pc:sldMkLst>
          <pc:docMk/>
          <pc:sldMk cId="3656228573" sldId="262"/>
        </pc:sldMkLst>
        <pc:spChg chg="mod">
          <ac:chgData name="Erik Lopez" userId="5fe6fa7f7cb912b1" providerId="LiveId" clId="{A70720B3-2D8B-4EC5-B7CD-FAFDFB283F78}" dt="2020-05-08T00:59:42.841" v="4902" actId="20577"/>
          <ac:spMkLst>
            <pc:docMk/>
            <pc:sldMk cId="3656228573" sldId="262"/>
            <ac:spMk id="2" creationId="{ED07EE34-5177-4BB0-857E-BCB7A9CA6FE2}"/>
          </ac:spMkLst>
        </pc:spChg>
        <pc:spChg chg="del">
          <ac:chgData name="Erik Lopez" userId="5fe6fa7f7cb912b1" providerId="LiveId" clId="{A70720B3-2D8B-4EC5-B7CD-FAFDFB283F78}" dt="2020-05-03T04:33:27.318" v="1655"/>
          <ac:spMkLst>
            <pc:docMk/>
            <pc:sldMk cId="3656228573" sldId="262"/>
            <ac:spMk id="3" creationId="{1DCC9897-58AC-4647-B01F-EF71F2A165D6}"/>
          </ac:spMkLst>
        </pc:spChg>
        <pc:spChg chg="add del mod">
          <ac:chgData name="Erik Lopez" userId="5fe6fa7f7cb912b1" providerId="LiveId" clId="{A70720B3-2D8B-4EC5-B7CD-FAFDFB283F78}" dt="2020-05-03T04:38:12.919" v="1688"/>
          <ac:spMkLst>
            <pc:docMk/>
            <pc:sldMk cId="3656228573" sldId="262"/>
            <ac:spMk id="4" creationId="{2D2D756E-69AA-4C0B-A96A-7E191F27E8E4}"/>
          </ac:spMkLst>
        </pc:spChg>
        <pc:picChg chg="add del mod">
          <ac:chgData name="Erik Lopez" userId="5fe6fa7f7cb912b1" providerId="LiveId" clId="{A70720B3-2D8B-4EC5-B7CD-FAFDFB283F78}" dt="2020-05-03T04:38:11.242" v="1687" actId="478"/>
          <ac:picMkLst>
            <pc:docMk/>
            <pc:sldMk cId="3656228573" sldId="262"/>
            <ac:picMk id="4098" creationId="{5CFBC264-2276-4B51-B148-8456EC6B5A2D}"/>
          </ac:picMkLst>
        </pc:picChg>
        <pc:picChg chg="add del">
          <ac:chgData name="Erik Lopez" userId="5fe6fa7f7cb912b1" providerId="LiveId" clId="{A70720B3-2D8B-4EC5-B7CD-FAFDFB283F78}" dt="2020-05-03T04:38:11.242" v="1687" actId="478"/>
          <ac:picMkLst>
            <pc:docMk/>
            <pc:sldMk cId="3656228573" sldId="262"/>
            <ac:picMk id="4100" creationId="{C4710743-A133-4AEC-9FDD-9586108305D1}"/>
          </ac:picMkLst>
        </pc:picChg>
        <pc:picChg chg="add mod">
          <ac:chgData name="Erik Lopez" userId="5fe6fa7f7cb912b1" providerId="LiveId" clId="{A70720B3-2D8B-4EC5-B7CD-FAFDFB283F78}" dt="2020-05-03T04:38:18.711" v="1690" actId="1076"/>
          <ac:picMkLst>
            <pc:docMk/>
            <pc:sldMk cId="3656228573" sldId="262"/>
            <ac:picMk id="4102" creationId="{277CFBEE-EF29-460F-9661-A889C061977D}"/>
          </ac:picMkLst>
        </pc:picChg>
      </pc:sldChg>
      <pc:sldChg chg="addSp delSp modSp add">
        <pc:chgData name="Erik Lopez" userId="5fe6fa7f7cb912b1" providerId="LiveId" clId="{A70720B3-2D8B-4EC5-B7CD-FAFDFB283F78}" dt="2020-05-05T19:59:47.443" v="3747" actId="20577"/>
        <pc:sldMkLst>
          <pc:docMk/>
          <pc:sldMk cId="1430993469" sldId="263"/>
        </pc:sldMkLst>
        <pc:spChg chg="mod">
          <ac:chgData name="Erik Lopez" userId="5fe6fa7f7cb912b1" providerId="LiveId" clId="{A70720B3-2D8B-4EC5-B7CD-FAFDFB283F78}" dt="2020-05-05T19:59:47.443" v="3747" actId="20577"/>
          <ac:spMkLst>
            <pc:docMk/>
            <pc:sldMk cId="1430993469" sldId="263"/>
            <ac:spMk id="2" creationId="{9808C9FA-1EC5-4D16-B732-912114D5F9E3}"/>
          </ac:spMkLst>
        </pc:spChg>
        <pc:spChg chg="del">
          <ac:chgData name="Erik Lopez" userId="5fe6fa7f7cb912b1" providerId="LiveId" clId="{A70720B3-2D8B-4EC5-B7CD-FAFDFB283F78}" dt="2020-05-03T04:42:58.199" v="2021"/>
          <ac:spMkLst>
            <pc:docMk/>
            <pc:sldMk cId="1430993469" sldId="263"/>
            <ac:spMk id="3" creationId="{60222E35-09DC-4DEC-8DD7-83D2E389F822}"/>
          </ac:spMkLst>
        </pc:spChg>
        <pc:picChg chg="add">
          <ac:chgData name="Erik Lopez" userId="5fe6fa7f7cb912b1" providerId="LiveId" clId="{A70720B3-2D8B-4EC5-B7CD-FAFDFB283F78}" dt="2020-05-03T04:42:58.199" v="2021"/>
          <ac:picMkLst>
            <pc:docMk/>
            <pc:sldMk cId="1430993469" sldId="263"/>
            <ac:picMk id="5122" creationId="{F0C19E11-8EBD-4630-999A-BD41A306E7FB}"/>
          </ac:picMkLst>
        </pc:picChg>
      </pc:sldChg>
      <pc:sldChg chg="addSp delSp modSp add del">
        <pc:chgData name="Erik Lopez" userId="5fe6fa7f7cb912b1" providerId="LiveId" clId="{A70720B3-2D8B-4EC5-B7CD-FAFDFB283F78}" dt="2020-05-07T03:16:49.968" v="4646" actId="2696"/>
        <pc:sldMkLst>
          <pc:docMk/>
          <pc:sldMk cId="51406742" sldId="264"/>
        </pc:sldMkLst>
        <pc:spChg chg="del">
          <ac:chgData name="Erik Lopez" userId="5fe6fa7f7cb912b1" providerId="LiveId" clId="{A70720B3-2D8B-4EC5-B7CD-FAFDFB283F78}" dt="2020-05-03T04:44:53.085" v="2156"/>
          <ac:spMkLst>
            <pc:docMk/>
            <pc:sldMk cId="51406742" sldId="264"/>
            <ac:spMk id="2" creationId="{0F6D33F4-D26A-4C83-90CA-49705E47C2B0}"/>
          </ac:spMkLst>
        </pc:spChg>
        <pc:spChg chg="del">
          <ac:chgData name="Erik Lopez" userId="5fe6fa7f7cb912b1" providerId="LiveId" clId="{A70720B3-2D8B-4EC5-B7CD-FAFDFB283F78}" dt="2020-05-03T04:44:53.085" v="2156"/>
          <ac:spMkLst>
            <pc:docMk/>
            <pc:sldMk cId="51406742" sldId="264"/>
            <ac:spMk id="3" creationId="{F8809A93-583C-4504-BB13-A446DCF56CF8}"/>
          </ac:spMkLst>
        </pc:spChg>
        <pc:spChg chg="add mod">
          <ac:chgData name="Erik Lopez" userId="5fe6fa7f7cb912b1" providerId="LiveId" clId="{A70720B3-2D8B-4EC5-B7CD-FAFDFB283F78}" dt="2020-05-04T04:28:29.321" v="3458" actId="27636"/>
          <ac:spMkLst>
            <pc:docMk/>
            <pc:sldMk cId="51406742" sldId="264"/>
            <ac:spMk id="4" creationId="{6EE1F74A-09B5-4697-87F6-BE468B6F85CE}"/>
          </ac:spMkLst>
        </pc:spChg>
        <pc:spChg chg="add mod">
          <ac:chgData name="Erik Lopez" userId="5fe6fa7f7cb912b1" providerId="LiveId" clId="{A70720B3-2D8B-4EC5-B7CD-FAFDFB283F78}" dt="2020-05-03T04:44:53.085" v="2156"/>
          <ac:spMkLst>
            <pc:docMk/>
            <pc:sldMk cId="51406742" sldId="264"/>
            <ac:spMk id="5" creationId="{31DBDFF2-C24A-4A41-8858-BBDE1D5FB4E5}"/>
          </ac:spMkLst>
        </pc:spChg>
      </pc:sldChg>
      <pc:sldChg chg="addSp delSp modSp add">
        <pc:chgData name="Erik Lopez" userId="5fe6fa7f7cb912b1" providerId="LiveId" clId="{A70720B3-2D8B-4EC5-B7CD-FAFDFB283F78}" dt="2020-05-04T04:28:29.310" v="3457" actId="27636"/>
        <pc:sldMkLst>
          <pc:docMk/>
          <pc:sldMk cId="484954953" sldId="265"/>
        </pc:sldMkLst>
        <pc:spChg chg="del">
          <ac:chgData name="Erik Lopez" userId="5fe6fa7f7cb912b1" providerId="LiveId" clId="{A70720B3-2D8B-4EC5-B7CD-FAFDFB283F78}" dt="2020-05-03T04:39:51.501" v="1714"/>
          <ac:spMkLst>
            <pc:docMk/>
            <pc:sldMk cId="484954953" sldId="265"/>
            <ac:spMk id="2" creationId="{5B7052AF-CC0B-438D-8C1E-F25CE3A647CA}"/>
          </ac:spMkLst>
        </pc:spChg>
        <pc:spChg chg="del">
          <ac:chgData name="Erik Lopez" userId="5fe6fa7f7cb912b1" providerId="LiveId" clId="{A70720B3-2D8B-4EC5-B7CD-FAFDFB283F78}" dt="2020-05-03T04:39:51.501" v="1714"/>
          <ac:spMkLst>
            <pc:docMk/>
            <pc:sldMk cId="484954953" sldId="265"/>
            <ac:spMk id="3" creationId="{650F5C87-BEB5-4F6B-BDE3-105BB6D1649A}"/>
          </ac:spMkLst>
        </pc:spChg>
        <pc:spChg chg="add mod">
          <ac:chgData name="Erik Lopez" userId="5fe6fa7f7cb912b1" providerId="LiveId" clId="{A70720B3-2D8B-4EC5-B7CD-FAFDFB283F78}" dt="2020-05-04T04:28:29.306" v="3456" actId="27636"/>
          <ac:spMkLst>
            <pc:docMk/>
            <pc:sldMk cId="484954953" sldId="265"/>
            <ac:spMk id="4" creationId="{4250CFAC-949B-4A7F-95A7-F4A145A08529}"/>
          </ac:spMkLst>
        </pc:spChg>
        <pc:spChg chg="add mod">
          <ac:chgData name="Erik Lopez" userId="5fe6fa7f7cb912b1" providerId="LiveId" clId="{A70720B3-2D8B-4EC5-B7CD-FAFDFB283F78}" dt="2020-05-04T04:28:29.310" v="3457" actId="27636"/>
          <ac:spMkLst>
            <pc:docMk/>
            <pc:sldMk cId="484954953" sldId="265"/>
            <ac:spMk id="5" creationId="{AD4E89EF-7FAF-4EF8-A13A-FC5240DD4720}"/>
          </ac:spMkLst>
        </pc:spChg>
      </pc:sldChg>
      <pc:sldChg chg="addSp delSp modSp add">
        <pc:chgData name="Erik Lopez" userId="5fe6fa7f7cb912b1" providerId="LiveId" clId="{A70720B3-2D8B-4EC5-B7CD-FAFDFB283F78}" dt="2020-05-08T02:58:56.343" v="6629" actId="20577"/>
        <pc:sldMkLst>
          <pc:docMk/>
          <pc:sldMk cId="3026793713" sldId="266"/>
        </pc:sldMkLst>
        <pc:spChg chg="del">
          <ac:chgData name="Erik Lopez" userId="5fe6fa7f7cb912b1" providerId="LiveId" clId="{A70720B3-2D8B-4EC5-B7CD-FAFDFB283F78}" dt="2020-05-03T04:45:19.228" v="2204"/>
          <ac:spMkLst>
            <pc:docMk/>
            <pc:sldMk cId="3026793713" sldId="266"/>
            <ac:spMk id="2" creationId="{058B644E-0DBC-4466-B8AC-C232FE762203}"/>
          </ac:spMkLst>
        </pc:spChg>
        <pc:spChg chg="del">
          <ac:chgData name="Erik Lopez" userId="5fe6fa7f7cb912b1" providerId="LiveId" clId="{A70720B3-2D8B-4EC5-B7CD-FAFDFB283F78}" dt="2020-05-03T04:45:19.228" v="2204"/>
          <ac:spMkLst>
            <pc:docMk/>
            <pc:sldMk cId="3026793713" sldId="266"/>
            <ac:spMk id="3" creationId="{35EA89F1-C9EA-494C-ACF4-06A19B6188C6}"/>
          </ac:spMkLst>
        </pc:spChg>
        <pc:spChg chg="add mod">
          <ac:chgData name="Erik Lopez" userId="5fe6fa7f7cb912b1" providerId="LiveId" clId="{A70720B3-2D8B-4EC5-B7CD-FAFDFB283F78}" dt="2020-05-08T02:45:41.795" v="5849" actId="20577"/>
          <ac:spMkLst>
            <pc:docMk/>
            <pc:sldMk cId="3026793713" sldId="266"/>
            <ac:spMk id="4" creationId="{27A02BD0-67BE-4F3B-ADC2-45EB0BB94B15}"/>
          </ac:spMkLst>
        </pc:spChg>
        <pc:spChg chg="add mod">
          <ac:chgData name="Erik Lopez" userId="5fe6fa7f7cb912b1" providerId="LiveId" clId="{A70720B3-2D8B-4EC5-B7CD-FAFDFB283F78}" dt="2020-05-08T02:58:56.343" v="6629" actId="20577"/>
          <ac:spMkLst>
            <pc:docMk/>
            <pc:sldMk cId="3026793713" sldId="266"/>
            <ac:spMk id="5" creationId="{72F4C125-523C-41FC-94A1-EA61BC73CAD8}"/>
          </ac:spMkLst>
        </pc:spChg>
        <pc:spChg chg="add mod">
          <ac:chgData name="Erik Lopez" userId="5fe6fa7f7cb912b1" providerId="LiveId" clId="{A70720B3-2D8B-4EC5-B7CD-FAFDFB283F78}" dt="2020-05-08T02:57:38.356" v="6524" actId="20577"/>
          <ac:spMkLst>
            <pc:docMk/>
            <pc:sldMk cId="3026793713" sldId="266"/>
            <ac:spMk id="6" creationId="{1D895DDE-4C5B-4A16-AB9C-6BAE0FC22B67}"/>
          </ac:spMkLst>
        </pc:spChg>
      </pc:sldChg>
      <pc:sldChg chg="modSp add">
        <pc:chgData name="Erik Lopez" userId="5fe6fa7f7cb912b1" providerId="LiveId" clId="{A70720B3-2D8B-4EC5-B7CD-FAFDFB283F78}" dt="2020-05-08T02:54:41.079" v="6355" actId="20577"/>
        <pc:sldMkLst>
          <pc:docMk/>
          <pc:sldMk cId="10015991" sldId="267"/>
        </pc:sldMkLst>
        <pc:spChg chg="mod">
          <ac:chgData name="Erik Lopez" userId="5fe6fa7f7cb912b1" providerId="LiveId" clId="{A70720B3-2D8B-4EC5-B7CD-FAFDFB283F78}" dt="2020-05-03T04:46:21.426" v="2334" actId="20577"/>
          <ac:spMkLst>
            <pc:docMk/>
            <pc:sldMk cId="10015991" sldId="267"/>
            <ac:spMk id="2" creationId="{0C605A7E-1269-4270-873B-CCF4E899A161}"/>
          </ac:spMkLst>
        </pc:spChg>
        <pc:spChg chg="mod">
          <ac:chgData name="Erik Lopez" userId="5fe6fa7f7cb912b1" providerId="LiveId" clId="{A70720B3-2D8B-4EC5-B7CD-FAFDFB283F78}" dt="2020-05-08T02:54:41.079" v="6355" actId="20577"/>
          <ac:spMkLst>
            <pc:docMk/>
            <pc:sldMk cId="10015991" sldId="267"/>
            <ac:spMk id="3" creationId="{59F3E366-3B94-49FA-BC19-5383A63155CB}"/>
          </ac:spMkLst>
        </pc:spChg>
      </pc:sldChg>
      <pc:sldChg chg="addSp delSp modSp add mod ord setBg">
        <pc:chgData name="Erik Lopez" userId="5fe6fa7f7cb912b1" providerId="LiveId" clId="{A70720B3-2D8B-4EC5-B7CD-FAFDFB283F78}" dt="2020-05-08T01:53:51.381" v="5293" actId="122"/>
        <pc:sldMkLst>
          <pc:docMk/>
          <pc:sldMk cId="395564808" sldId="268"/>
        </pc:sldMkLst>
        <pc:spChg chg="mod">
          <ac:chgData name="Erik Lopez" userId="5fe6fa7f7cb912b1" providerId="LiveId" clId="{A70720B3-2D8B-4EC5-B7CD-FAFDFB283F78}" dt="2020-05-08T01:53:51.381" v="5293" actId="122"/>
          <ac:spMkLst>
            <pc:docMk/>
            <pc:sldMk cId="395564808" sldId="268"/>
            <ac:spMk id="2" creationId="{00A4A3CD-185E-4234-B25A-675CDE09559E}"/>
          </ac:spMkLst>
        </pc:spChg>
        <pc:spChg chg="del">
          <ac:chgData name="Erik Lopez" userId="5fe6fa7f7cb912b1" providerId="LiveId" clId="{A70720B3-2D8B-4EC5-B7CD-FAFDFB283F78}" dt="2020-05-03T05:07:22.094" v="2423"/>
          <ac:spMkLst>
            <pc:docMk/>
            <pc:sldMk cId="395564808" sldId="268"/>
            <ac:spMk id="3" creationId="{176F6807-7A6C-48BB-ABDA-46750422A768}"/>
          </ac:spMkLst>
        </pc:spChg>
        <pc:spChg chg="add">
          <ac:chgData name="Erik Lopez" userId="5fe6fa7f7cb912b1" providerId="LiveId" clId="{A70720B3-2D8B-4EC5-B7CD-FAFDFB283F78}" dt="2020-05-08T01:52:39.750" v="5289" actId="26606"/>
          <ac:spMkLst>
            <pc:docMk/>
            <pc:sldMk cId="395564808" sldId="268"/>
            <ac:spMk id="73" creationId="{44CC594A-A820-450F-B363-C19201FCFEC6}"/>
          </ac:spMkLst>
        </pc:spChg>
        <pc:spChg chg="add">
          <ac:chgData name="Erik Lopez" userId="5fe6fa7f7cb912b1" providerId="LiveId" clId="{A70720B3-2D8B-4EC5-B7CD-FAFDFB283F78}" dt="2020-05-08T01:52:39.750" v="5289" actId="26606"/>
          <ac:spMkLst>
            <pc:docMk/>
            <pc:sldMk cId="395564808" sldId="268"/>
            <ac:spMk id="75" creationId="{59FAB3DA-E9ED-4574-ABCC-378BC0FF1BBC}"/>
          </ac:spMkLst>
        </pc:spChg>
        <pc:spChg chg="add">
          <ac:chgData name="Erik Lopez" userId="5fe6fa7f7cb912b1" providerId="LiveId" clId="{A70720B3-2D8B-4EC5-B7CD-FAFDFB283F78}" dt="2020-05-08T01:52:39.750" v="5289" actId="26606"/>
          <ac:spMkLst>
            <pc:docMk/>
            <pc:sldMk cId="395564808" sldId="268"/>
            <ac:spMk id="77" creationId="{53B8D6B0-55D6-48DC-86D8-FD95D5F118AB}"/>
          </ac:spMkLst>
        </pc:spChg>
        <pc:spChg chg="add">
          <ac:chgData name="Erik Lopez" userId="5fe6fa7f7cb912b1" providerId="LiveId" clId="{A70720B3-2D8B-4EC5-B7CD-FAFDFB283F78}" dt="2020-05-08T01:52:39.750" v="5289" actId="26606"/>
          <ac:spMkLst>
            <pc:docMk/>
            <pc:sldMk cId="395564808" sldId="268"/>
            <ac:spMk id="6150" creationId="{0D390C49-2B93-45C4-8465-899B0CD2976C}"/>
          </ac:spMkLst>
        </pc:spChg>
        <pc:picChg chg="add mod">
          <ac:chgData name="Erik Lopez" userId="5fe6fa7f7cb912b1" providerId="LiveId" clId="{A70720B3-2D8B-4EC5-B7CD-FAFDFB283F78}" dt="2020-05-08T01:53:31.047" v="5292" actId="14100"/>
          <ac:picMkLst>
            <pc:docMk/>
            <pc:sldMk cId="395564808" sldId="268"/>
            <ac:picMk id="6146" creationId="{E751257A-5333-4613-9C04-FEEF1A9854BB}"/>
          </ac:picMkLst>
        </pc:picChg>
      </pc:sldChg>
      <pc:sldChg chg="addSp delSp modSp add">
        <pc:chgData name="Erik Lopez" userId="5fe6fa7f7cb912b1" providerId="LiveId" clId="{A70720B3-2D8B-4EC5-B7CD-FAFDFB283F78}" dt="2020-05-03T05:19:10.106" v="3397" actId="20577"/>
        <pc:sldMkLst>
          <pc:docMk/>
          <pc:sldMk cId="3581395901" sldId="269"/>
        </pc:sldMkLst>
        <pc:spChg chg="del">
          <ac:chgData name="Erik Lopez" userId="5fe6fa7f7cb912b1" providerId="LiveId" clId="{A70720B3-2D8B-4EC5-B7CD-FAFDFB283F78}" dt="2020-05-03T05:19:01.992" v="3380"/>
          <ac:spMkLst>
            <pc:docMk/>
            <pc:sldMk cId="3581395901" sldId="269"/>
            <ac:spMk id="2" creationId="{9B38D651-0A12-4AC2-BCB8-A65107D0A6BA}"/>
          </ac:spMkLst>
        </pc:spChg>
        <pc:spChg chg="del">
          <ac:chgData name="Erik Lopez" userId="5fe6fa7f7cb912b1" providerId="LiveId" clId="{A70720B3-2D8B-4EC5-B7CD-FAFDFB283F78}" dt="2020-05-03T05:19:01.992" v="3380"/>
          <ac:spMkLst>
            <pc:docMk/>
            <pc:sldMk cId="3581395901" sldId="269"/>
            <ac:spMk id="3" creationId="{FD6C6427-5258-4D3F-92C2-CA88A86ACC5E}"/>
          </ac:spMkLst>
        </pc:spChg>
        <pc:spChg chg="add mod">
          <ac:chgData name="Erik Lopez" userId="5fe6fa7f7cb912b1" providerId="LiveId" clId="{A70720B3-2D8B-4EC5-B7CD-FAFDFB283F78}" dt="2020-05-03T05:19:10.106" v="3397" actId="20577"/>
          <ac:spMkLst>
            <pc:docMk/>
            <pc:sldMk cId="3581395901" sldId="269"/>
            <ac:spMk id="4" creationId="{E4B9294D-D20B-4EF2-B0E7-C9A09D211611}"/>
          </ac:spMkLst>
        </pc:spChg>
        <pc:spChg chg="add mod">
          <ac:chgData name="Erik Lopez" userId="5fe6fa7f7cb912b1" providerId="LiveId" clId="{A70720B3-2D8B-4EC5-B7CD-FAFDFB283F78}" dt="2020-05-03T05:19:01.992" v="3380"/>
          <ac:spMkLst>
            <pc:docMk/>
            <pc:sldMk cId="3581395901" sldId="269"/>
            <ac:spMk id="5" creationId="{A4F2D56B-957C-4B9B-99BC-C2CCF3000F95}"/>
          </ac:spMkLst>
        </pc:spChg>
      </pc:sldChg>
      <pc:sldChg chg="addSp delSp modSp add mod setBg">
        <pc:chgData name="Erik Lopez" userId="5fe6fa7f7cb912b1" providerId="LiveId" clId="{A70720B3-2D8B-4EC5-B7CD-FAFDFB283F78}" dt="2020-05-08T01:24:42.568" v="5092" actId="14100"/>
        <pc:sldMkLst>
          <pc:docMk/>
          <pc:sldMk cId="1244846457" sldId="270"/>
        </pc:sldMkLst>
        <pc:spChg chg="mod">
          <ac:chgData name="Erik Lopez" userId="5fe6fa7f7cb912b1" providerId="LiveId" clId="{A70720B3-2D8B-4EC5-B7CD-FAFDFB283F78}" dt="2020-05-08T01:18:11.423" v="5061" actId="1076"/>
          <ac:spMkLst>
            <pc:docMk/>
            <pc:sldMk cId="1244846457" sldId="270"/>
            <ac:spMk id="2" creationId="{1EF4F653-C089-4F96-A63B-42BF15D527FE}"/>
          </ac:spMkLst>
        </pc:spChg>
        <pc:spChg chg="del">
          <ac:chgData name="Erik Lopez" userId="5fe6fa7f7cb912b1" providerId="LiveId" clId="{A70720B3-2D8B-4EC5-B7CD-FAFDFB283F78}" dt="2020-05-08T01:06:46.795" v="4939"/>
          <ac:spMkLst>
            <pc:docMk/>
            <pc:sldMk cId="1244846457" sldId="270"/>
            <ac:spMk id="3" creationId="{028F2390-E112-4E08-B2F0-7608EA50C1C9}"/>
          </ac:spMkLst>
        </pc:spChg>
        <pc:spChg chg="add del mod">
          <ac:chgData name="Erik Lopez" userId="5fe6fa7f7cb912b1" providerId="LiveId" clId="{A70720B3-2D8B-4EC5-B7CD-FAFDFB283F78}" dt="2020-05-08T01:10:45.673" v="5050" actId="478"/>
          <ac:spMkLst>
            <pc:docMk/>
            <pc:sldMk cId="1244846457" sldId="270"/>
            <ac:spMk id="4" creationId="{8F14B860-C8C1-4F27-BA61-3C175F400E1B}"/>
          </ac:spMkLst>
        </pc:spChg>
        <pc:spChg chg="add del mod">
          <ac:chgData name="Erik Lopez" userId="5fe6fa7f7cb912b1" providerId="LiveId" clId="{A70720B3-2D8B-4EC5-B7CD-FAFDFB283F78}" dt="2020-05-08T01:07:20.169" v="4948"/>
          <ac:spMkLst>
            <pc:docMk/>
            <pc:sldMk cId="1244846457" sldId="270"/>
            <ac:spMk id="7" creationId="{FBDAB2B1-7CD8-4C73-92CA-D0703C8BDF58}"/>
          </ac:spMkLst>
        </pc:spChg>
        <pc:spChg chg="add del">
          <ac:chgData name="Erik Lopez" userId="5fe6fa7f7cb912b1" providerId="LiveId" clId="{A70720B3-2D8B-4EC5-B7CD-FAFDFB283F78}" dt="2020-05-08T01:06:55.366" v="4941" actId="26606"/>
          <ac:spMkLst>
            <pc:docMk/>
            <pc:sldMk cId="1244846457" sldId="270"/>
            <ac:spMk id="10" creationId="{4E4490D0-3672-446A-AC12-B4830333BDDD}"/>
          </ac:spMkLst>
        </pc:spChg>
        <pc:spChg chg="add">
          <ac:chgData name="Erik Lopez" userId="5fe6fa7f7cb912b1" providerId="LiveId" clId="{A70720B3-2D8B-4EC5-B7CD-FAFDFB283F78}" dt="2020-05-08T01:07:27.679" v="4949" actId="26606"/>
          <ac:spMkLst>
            <pc:docMk/>
            <pc:sldMk cId="1244846457" sldId="270"/>
            <ac:spMk id="11" creationId="{7D379150-F6B4-45C8-BE10-6B278AD400EB}"/>
          </ac:spMkLst>
        </pc:spChg>
        <pc:spChg chg="add del">
          <ac:chgData name="Erik Lopez" userId="5fe6fa7f7cb912b1" providerId="LiveId" clId="{A70720B3-2D8B-4EC5-B7CD-FAFDFB283F78}" dt="2020-05-08T01:06:55.366" v="4941" actId="26606"/>
          <ac:spMkLst>
            <pc:docMk/>
            <pc:sldMk cId="1244846457" sldId="270"/>
            <ac:spMk id="12" creationId="{39CB82C2-DF65-4EC1-8280-F201D50F570B}"/>
          </ac:spMkLst>
        </pc:spChg>
        <pc:spChg chg="add">
          <ac:chgData name="Erik Lopez" userId="5fe6fa7f7cb912b1" providerId="LiveId" clId="{A70720B3-2D8B-4EC5-B7CD-FAFDFB283F78}" dt="2020-05-08T01:07:27.679" v="4949" actId="26606"/>
          <ac:spMkLst>
            <pc:docMk/>
            <pc:sldMk cId="1244846457" sldId="270"/>
            <ac:spMk id="13" creationId="{5FFCF544-A370-4A5D-A95F-CA6E0E7191E6}"/>
          </ac:spMkLst>
        </pc:spChg>
        <pc:spChg chg="add del">
          <ac:chgData name="Erik Lopez" userId="5fe6fa7f7cb912b1" providerId="LiveId" clId="{A70720B3-2D8B-4EC5-B7CD-FAFDFB283F78}" dt="2020-05-08T01:06:55.366" v="4941" actId="26606"/>
          <ac:spMkLst>
            <pc:docMk/>
            <pc:sldMk cId="1244846457" sldId="270"/>
            <ac:spMk id="16" creationId="{C4AAA502-5435-489E-9538-3A40E6C71461}"/>
          </ac:spMkLst>
        </pc:spChg>
        <pc:spChg chg="add">
          <ac:chgData name="Erik Lopez" userId="5fe6fa7f7cb912b1" providerId="LiveId" clId="{A70720B3-2D8B-4EC5-B7CD-FAFDFB283F78}" dt="2020-05-08T01:07:27.679" v="4949" actId="26606"/>
          <ac:spMkLst>
            <pc:docMk/>
            <pc:sldMk cId="1244846457" sldId="270"/>
            <ac:spMk id="17" creationId="{3DE3B93A-6105-4E0D-ABE7-1711117A80FC}"/>
          </ac:spMkLst>
        </pc:spChg>
        <pc:spChg chg="add">
          <ac:chgData name="Erik Lopez" userId="5fe6fa7f7cb912b1" providerId="LiveId" clId="{A70720B3-2D8B-4EC5-B7CD-FAFDFB283F78}" dt="2020-05-08T01:07:27.679" v="4949" actId="26606"/>
          <ac:spMkLst>
            <pc:docMk/>
            <pc:sldMk cId="1244846457" sldId="270"/>
            <ac:spMk id="19" creationId="{1924D57B-FEC9-4779-B514-732685B876E8}"/>
          </ac:spMkLst>
        </pc:spChg>
        <pc:spChg chg="add del">
          <ac:chgData name="Erik Lopez" userId="5fe6fa7f7cb912b1" providerId="LiveId" clId="{A70720B3-2D8B-4EC5-B7CD-FAFDFB283F78}" dt="2020-05-08T01:06:55.366" v="4941" actId="26606"/>
          <ac:spMkLst>
            <pc:docMk/>
            <pc:sldMk cId="1244846457" sldId="270"/>
            <ac:spMk id="20" creationId="{DE42378B-2E28-4810-8421-7A473A40E376}"/>
          </ac:spMkLst>
        </pc:spChg>
        <pc:spChg chg="add">
          <ac:chgData name="Erik Lopez" userId="5fe6fa7f7cb912b1" providerId="LiveId" clId="{A70720B3-2D8B-4EC5-B7CD-FAFDFB283F78}" dt="2020-05-08T01:07:27.679" v="4949" actId="26606"/>
          <ac:spMkLst>
            <pc:docMk/>
            <pc:sldMk cId="1244846457" sldId="270"/>
            <ac:spMk id="21" creationId="{55EFD2BD-6E0E-4450-A3FF-5D1EA322A38B}"/>
          </ac:spMkLst>
        </pc:spChg>
        <pc:spChg chg="add del">
          <ac:chgData name="Erik Lopez" userId="5fe6fa7f7cb912b1" providerId="LiveId" clId="{A70720B3-2D8B-4EC5-B7CD-FAFDFB283F78}" dt="2020-05-08T01:06:55.366" v="4941" actId="26606"/>
          <ac:spMkLst>
            <pc:docMk/>
            <pc:sldMk cId="1244846457" sldId="270"/>
            <ac:spMk id="22" creationId="{0D91DD17-237F-4811-BC0E-128EB1BD7CFE}"/>
          </ac:spMkLst>
        </pc:spChg>
        <pc:spChg chg="add del">
          <ac:chgData name="Erik Lopez" userId="5fe6fa7f7cb912b1" providerId="LiveId" clId="{A70720B3-2D8B-4EC5-B7CD-FAFDFB283F78}" dt="2020-05-08T01:07:00.260" v="4944" actId="26606"/>
          <ac:spMkLst>
            <pc:docMk/>
            <pc:sldMk cId="1244846457" sldId="270"/>
            <ac:spMk id="24" creationId="{7D379150-F6B4-45C8-BE10-6B278AD400EB}"/>
          </ac:spMkLst>
        </pc:spChg>
        <pc:spChg chg="add del">
          <ac:chgData name="Erik Lopez" userId="5fe6fa7f7cb912b1" providerId="LiveId" clId="{A70720B3-2D8B-4EC5-B7CD-FAFDFB283F78}" dt="2020-05-08T01:07:00.260" v="4944" actId="26606"/>
          <ac:spMkLst>
            <pc:docMk/>
            <pc:sldMk cId="1244846457" sldId="270"/>
            <ac:spMk id="25" creationId="{5FFCF544-A370-4A5D-A95F-CA6E0E7191E6}"/>
          </ac:spMkLst>
        </pc:spChg>
        <pc:spChg chg="add del">
          <ac:chgData name="Erik Lopez" userId="5fe6fa7f7cb912b1" providerId="LiveId" clId="{A70720B3-2D8B-4EC5-B7CD-FAFDFB283F78}" dt="2020-05-08T01:07:00.260" v="4944" actId="26606"/>
          <ac:spMkLst>
            <pc:docMk/>
            <pc:sldMk cId="1244846457" sldId="270"/>
            <ac:spMk id="27" creationId="{44CC594A-A820-450F-B363-C19201FCFEC6}"/>
          </ac:spMkLst>
        </pc:spChg>
        <pc:spChg chg="add del">
          <ac:chgData name="Erik Lopez" userId="5fe6fa7f7cb912b1" providerId="LiveId" clId="{A70720B3-2D8B-4EC5-B7CD-FAFDFB283F78}" dt="2020-05-08T01:07:00.260" v="4944" actId="26606"/>
          <ac:spMkLst>
            <pc:docMk/>
            <pc:sldMk cId="1244846457" sldId="270"/>
            <ac:spMk id="28" creationId="{59FAB3DA-E9ED-4574-ABCC-378BC0FF1BBC}"/>
          </ac:spMkLst>
        </pc:spChg>
        <pc:spChg chg="add del">
          <ac:chgData name="Erik Lopez" userId="5fe6fa7f7cb912b1" providerId="LiveId" clId="{A70720B3-2D8B-4EC5-B7CD-FAFDFB283F78}" dt="2020-05-08T01:07:00.260" v="4944" actId="26606"/>
          <ac:spMkLst>
            <pc:docMk/>
            <pc:sldMk cId="1244846457" sldId="270"/>
            <ac:spMk id="29" creationId="{8F14B860-C8C1-4F27-BA61-3C175F400E1B}"/>
          </ac:spMkLst>
        </pc:spChg>
        <pc:spChg chg="add del">
          <ac:chgData name="Erik Lopez" userId="5fe6fa7f7cb912b1" providerId="LiveId" clId="{A70720B3-2D8B-4EC5-B7CD-FAFDFB283F78}" dt="2020-05-08T01:07:00.260" v="4944" actId="26606"/>
          <ac:spMkLst>
            <pc:docMk/>
            <pc:sldMk cId="1244846457" sldId="270"/>
            <ac:spMk id="30" creationId="{53B8D6B0-55D6-48DC-86D8-FD95D5F118AB}"/>
          </ac:spMkLst>
        </pc:spChg>
        <pc:spChg chg="add mod">
          <ac:chgData name="Erik Lopez" userId="5fe6fa7f7cb912b1" providerId="LiveId" clId="{A70720B3-2D8B-4EC5-B7CD-FAFDFB283F78}" dt="2020-05-08T01:18:05.795" v="5060" actId="1076"/>
          <ac:spMkLst>
            <pc:docMk/>
            <pc:sldMk cId="1244846457" sldId="270"/>
            <ac:spMk id="32" creationId="{5FF64A03-F24C-43E1-B1E4-986428A65E2D}"/>
          </ac:spMkLst>
        </pc:spChg>
        <pc:spChg chg="add mod">
          <ac:chgData name="Erik Lopez" userId="5fe6fa7f7cb912b1" providerId="LiveId" clId="{A70720B3-2D8B-4EC5-B7CD-FAFDFB283F78}" dt="2020-05-08T01:18:54.175" v="5063" actId="1076"/>
          <ac:spMkLst>
            <pc:docMk/>
            <pc:sldMk cId="1244846457" sldId="270"/>
            <ac:spMk id="34" creationId="{17032EB8-4E74-4979-983B-2587378E4349}"/>
          </ac:spMkLst>
        </pc:spChg>
        <pc:spChg chg="add mod ord">
          <ac:chgData name="Erik Lopez" userId="5fe6fa7f7cb912b1" providerId="LiveId" clId="{A70720B3-2D8B-4EC5-B7CD-FAFDFB283F78}" dt="2020-05-08T01:24:42.568" v="5092" actId="14100"/>
          <ac:spMkLst>
            <pc:docMk/>
            <pc:sldMk cId="1244846457" sldId="270"/>
            <ac:spMk id="35" creationId="{A2A7D85E-62DF-460B-B3F0-9F9ED263A2AA}"/>
          </ac:spMkLst>
        </pc:spChg>
        <pc:picChg chg="add del mod">
          <ac:chgData name="Erik Lopez" userId="5fe6fa7f7cb912b1" providerId="LiveId" clId="{A70720B3-2D8B-4EC5-B7CD-FAFDFB283F78}" dt="2020-05-08T01:07:14.545" v="4945" actId="478"/>
          <ac:picMkLst>
            <pc:docMk/>
            <pc:sldMk cId="1244846457" sldId="270"/>
            <ac:picMk id="5" creationId="{4C706583-EA03-43D4-892B-D7307E291C2D}"/>
          </ac:picMkLst>
        </pc:picChg>
        <pc:picChg chg="add del">
          <ac:chgData name="Erik Lopez" userId="5fe6fa7f7cb912b1" providerId="LiveId" clId="{A70720B3-2D8B-4EC5-B7CD-FAFDFB283F78}" dt="2020-05-08T01:07:18.713" v="4947"/>
          <ac:picMkLst>
            <pc:docMk/>
            <pc:sldMk cId="1244846457" sldId="270"/>
            <ac:picMk id="8" creationId="{0E82780E-9E0C-4A5B-B167-D5E7D1537D8F}"/>
          </ac:picMkLst>
        </pc:picChg>
        <pc:picChg chg="add del mod">
          <ac:chgData name="Erik Lopez" userId="5fe6fa7f7cb912b1" providerId="LiveId" clId="{A70720B3-2D8B-4EC5-B7CD-FAFDFB283F78}" dt="2020-05-08T01:09:19.483" v="4979" actId="478"/>
          <ac:picMkLst>
            <pc:docMk/>
            <pc:sldMk cId="1244846457" sldId="270"/>
            <ac:picMk id="9" creationId="{88D45A7F-9726-42DC-89DC-04A2258D9B90}"/>
          </ac:picMkLst>
        </pc:picChg>
        <pc:picChg chg="add mod">
          <ac:chgData name="Erik Lopez" userId="5fe6fa7f7cb912b1" providerId="LiveId" clId="{A70720B3-2D8B-4EC5-B7CD-FAFDFB283F78}" dt="2020-05-08T01:09:22.626" v="4980" actId="1076"/>
          <ac:picMkLst>
            <pc:docMk/>
            <pc:sldMk cId="1244846457" sldId="270"/>
            <ac:picMk id="23" creationId="{CFEE4D78-B2E2-4348-9B0E-EFA6B56B5A8E}"/>
          </ac:picMkLst>
        </pc:picChg>
        <pc:picChg chg="add del mod">
          <ac:chgData name="Erik Lopez" userId="5fe6fa7f7cb912b1" providerId="LiveId" clId="{A70720B3-2D8B-4EC5-B7CD-FAFDFB283F78}" dt="2020-05-08T01:23:45.788" v="5077" actId="478"/>
          <ac:picMkLst>
            <pc:docMk/>
            <pc:sldMk cId="1244846457" sldId="270"/>
            <ac:picMk id="33" creationId="{1DC766FD-1E9E-4618-90C0-31444E90EDB3}"/>
          </ac:picMkLst>
        </pc:picChg>
        <pc:picChg chg="add mod ord">
          <ac:chgData name="Erik Lopez" userId="5fe6fa7f7cb912b1" providerId="LiveId" clId="{A70720B3-2D8B-4EC5-B7CD-FAFDFB283F78}" dt="2020-05-08T01:24:20.594" v="5087" actId="1076"/>
          <ac:picMkLst>
            <pc:docMk/>
            <pc:sldMk cId="1244846457" sldId="270"/>
            <ac:picMk id="36" creationId="{F412721F-2196-4205-B83E-ED6BFF7C2798}"/>
          </ac:picMkLst>
        </pc:picChg>
        <pc:cxnChg chg="add del">
          <ac:chgData name="Erik Lopez" userId="5fe6fa7f7cb912b1" providerId="LiveId" clId="{A70720B3-2D8B-4EC5-B7CD-FAFDFB283F78}" dt="2020-05-08T01:06:55.366" v="4941" actId="26606"/>
          <ac:cxnSpMkLst>
            <pc:docMk/>
            <pc:sldMk cId="1244846457" sldId="270"/>
            <ac:cxnSpMk id="14" creationId="{7E1D4427-852B-4B37-8E76-0E9F1810BA2A}"/>
          </ac:cxnSpMkLst>
        </pc:cxnChg>
        <pc:cxnChg chg="add">
          <ac:chgData name="Erik Lopez" userId="5fe6fa7f7cb912b1" providerId="LiveId" clId="{A70720B3-2D8B-4EC5-B7CD-FAFDFB283F78}" dt="2020-05-08T01:07:27.679" v="4949" actId="26606"/>
          <ac:cxnSpMkLst>
            <pc:docMk/>
            <pc:sldMk cId="1244846457" sldId="270"/>
            <ac:cxnSpMk id="15" creationId="{6EEB3B97-A638-498B-8083-54191CE71E01}"/>
          </ac:cxnSpMkLst>
        </pc:cxnChg>
        <pc:cxnChg chg="add del">
          <ac:chgData name="Erik Lopez" userId="5fe6fa7f7cb912b1" providerId="LiveId" clId="{A70720B3-2D8B-4EC5-B7CD-FAFDFB283F78}" dt="2020-05-08T01:06:55.366" v="4941" actId="26606"/>
          <ac:cxnSpMkLst>
            <pc:docMk/>
            <pc:sldMk cId="1244846457" sldId="270"/>
            <ac:cxnSpMk id="18" creationId="{C9AC0290-4702-4519-B0F4-C2A46880997B}"/>
          </ac:cxnSpMkLst>
        </pc:cxnChg>
        <pc:cxnChg chg="add del">
          <ac:chgData name="Erik Lopez" userId="5fe6fa7f7cb912b1" providerId="LiveId" clId="{A70720B3-2D8B-4EC5-B7CD-FAFDFB283F78}" dt="2020-05-08T01:07:00.260" v="4944" actId="26606"/>
          <ac:cxnSpMkLst>
            <pc:docMk/>
            <pc:sldMk cId="1244846457" sldId="270"/>
            <ac:cxnSpMk id="26" creationId="{6EEB3B97-A638-498B-8083-54191CE71E01}"/>
          </ac:cxnSpMkLst>
        </pc:cxnChg>
      </pc:sldChg>
      <pc:sldChg chg="addSp delSp modSp add mod setBg delDesignElem">
        <pc:chgData name="Erik Lopez" userId="5fe6fa7f7cb912b1" providerId="LiveId" clId="{A70720B3-2D8B-4EC5-B7CD-FAFDFB283F78}" dt="2020-05-08T01:47:12.066" v="5285" actId="20577"/>
        <pc:sldMkLst>
          <pc:docMk/>
          <pc:sldMk cId="196559908" sldId="271"/>
        </pc:sldMkLst>
        <pc:spChg chg="del">
          <ac:chgData name="Erik Lopez" userId="5fe6fa7f7cb912b1" providerId="LiveId" clId="{A70720B3-2D8B-4EC5-B7CD-FAFDFB283F78}" dt="2020-05-08T01:19:17.709" v="5067" actId="26606"/>
          <ac:spMkLst>
            <pc:docMk/>
            <pc:sldMk cId="196559908" sldId="271"/>
            <ac:spMk id="2" creationId="{EDE01E5C-7FA3-4190-B95B-1CE70195302E}"/>
          </ac:spMkLst>
        </pc:spChg>
        <pc:spChg chg="del">
          <ac:chgData name="Erik Lopez" userId="5fe6fa7f7cb912b1" providerId="LiveId" clId="{A70720B3-2D8B-4EC5-B7CD-FAFDFB283F78}" dt="2020-05-08T01:19:14.021" v="5066"/>
          <ac:spMkLst>
            <pc:docMk/>
            <pc:sldMk cId="196559908" sldId="271"/>
            <ac:spMk id="3" creationId="{727871B1-8B27-45B8-B622-9310A4DE559C}"/>
          </ac:spMkLst>
        </pc:spChg>
        <pc:spChg chg="del">
          <ac:chgData name="Erik Lopez" userId="5fe6fa7f7cb912b1" providerId="LiveId" clId="{A70720B3-2D8B-4EC5-B7CD-FAFDFB283F78}" dt="2020-05-08T01:19:17.709" v="5067" actId="26606"/>
          <ac:spMkLst>
            <pc:docMk/>
            <pc:sldMk cId="196559908" sldId="271"/>
            <ac:spMk id="4" creationId="{C6B8281C-4383-4602-9A10-A8845B5BA3A7}"/>
          </ac:spMkLst>
        </pc:spChg>
        <pc:spChg chg="add del mod">
          <ac:chgData name="Erik Lopez" userId="5fe6fa7f7cb912b1" providerId="LiveId" clId="{A70720B3-2D8B-4EC5-B7CD-FAFDFB283F78}" dt="2020-05-08T01:20:37.766" v="5070" actId="478"/>
          <ac:spMkLst>
            <pc:docMk/>
            <pc:sldMk cId="196559908" sldId="271"/>
            <ac:spMk id="6" creationId="{6F166D91-CC18-45AF-A6B9-A4E8EA721604}"/>
          </ac:spMkLst>
        </pc:spChg>
        <pc:spChg chg="add mod">
          <ac:chgData name="Erik Lopez" userId="5fe6fa7f7cb912b1" providerId="LiveId" clId="{A70720B3-2D8B-4EC5-B7CD-FAFDFB283F78}" dt="2020-05-08T01:43:11.845" v="5159" actId="122"/>
          <ac:spMkLst>
            <pc:docMk/>
            <pc:sldMk cId="196559908" sldId="271"/>
            <ac:spMk id="7" creationId="{B8B23477-263B-4F40-A95A-50C3FE99F075}"/>
          </ac:spMkLst>
        </pc:spChg>
        <pc:spChg chg="add del mod">
          <ac:chgData name="Erik Lopez" userId="5fe6fa7f7cb912b1" providerId="LiveId" clId="{A70720B3-2D8B-4EC5-B7CD-FAFDFB283F78}" dt="2020-05-08T01:43:19.341" v="5161" actId="478"/>
          <ac:spMkLst>
            <pc:docMk/>
            <pc:sldMk cId="196559908" sldId="271"/>
            <ac:spMk id="8" creationId="{D8DCB5C9-E536-4AC1-91C1-B41F411FE14C}"/>
          </ac:spMkLst>
        </pc:spChg>
        <pc:spChg chg="add mod">
          <ac:chgData name="Erik Lopez" userId="5fe6fa7f7cb912b1" providerId="LiveId" clId="{A70720B3-2D8B-4EC5-B7CD-FAFDFB283F78}" dt="2020-05-08T01:47:12.066" v="5285" actId="20577"/>
          <ac:spMkLst>
            <pc:docMk/>
            <pc:sldMk cId="196559908" sldId="271"/>
            <ac:spMk id="9" creationId="{C2D21328-90D1-4762-B121-44348610E387}"/>
          </ac:spMkLst>
        </pc:spChg>
        <pc:spChg chg="add del">
          <ac:chgData name="Erik Lopez" userId="5fe6fa7f7cb912b1" providerId="LiveId" clId="{A70720B3-2D8B-4EC5-B7CD-FAFDFB283F78}" dt="2020-05-08T01:20:44.435" v="5071" actId="26606"/>
          <ac:spMkLst>
            <pc:docMk/>
            <pc:sldMk cId="196559908" sldId="271"/>
            <ac:spMk id="10" creationId="{C2579DAE-C141-48DB-810E-C070C300819E}"/>
          </ac:spMkLst>
        </pc:spChg>
        <pc:spChg chg="add del">
          <ac:chgData name="Erik Lopez" userId="5fe6fa7f7cb912b1" providerId="LiveId" clId="{A70720B3-2D8B-4EC5-B7CD-FAFDFB283F78}" dt="2020-05-08T01:20:44.435" v="5071" actId="26606"/>
          <ac:spMkLst>
            <pc:docMk/>
            <pc:sldMk cId="196559908" sldId="271"/>
            <ac:spMk id="12" creationId="{02FD90C3-6350-4D5B-9738-6E94EDF30F74}"/>
          </ac:spMkLst>
        </pc:spChg>
        <pc:spChg chg="add del">
          <ac:chgData name="Erik Lopez" userId="5fe6fa7f7cb912b1" providerId="LiveId" clId="{A70720B3-2D8B-4EC5-B7CD-FAFDFB283F78}" dt="2020-05-08T01:20:44.435" v="5071" actId="26606"/>
          <ac:spMkLst>
            <pc:docMk/>
            <pc:sldMk cId="196559908" sldId="271"/>
            <ac:spMk id="14" creationId="{41497DE5-0939-4D1D-9350-0C5E1B209C68}"/>
          </ac:spMkLst>
        </pc:spChg>
        <pc:spChg chg="add del">
          <ac:chgData name="Erik Lopez" userId="5fe6fa7f7cb912b1" providerId="LiveId" clId="{A70720B3-2D8B-4EC5-B7CD-FAFDFB283F78}" dt="2020-05-08T01:20:44.435" v="5071" actId="26606"/>
          <ac:spMkLst>
            <pc:docMk/>
            <pc:sldMk cId="196559908" sldId="271"/>
            <ac:spMk id="16" creationId="{5CCC70ED-6C63-4537-B7EB-51990D6C0A6F}"/>
          </ac:spMkLst>
        </pc:spChg>
        <pc:spChg chg="add del">
          <ac:chgData name="Erik Lopez" userId="5fe6fa7f7cb912b1" providerId="LiveId" clId="{A70720B3-2D8B-4EC5-B7CD-FAFDFB283F78}" dt="2020-05-08T01:20:44.435" v="5071" actId="26606"/>
          <ac:spMkLst>
            <pc:docMk/>
            <pc:sldMk cId="196559908" sldId="271"/>
            <ac:spMk id="18" creationId="{B76E24C1-2968-40DC-A36E-F6B85F0F0752}"/>
          </ac:spMkLst>
        </pc:spChg>
        <pc:spChg chg="add del">
          <ac:chgData name="Erik Lopez" userId="5fe6fa7f7cb912b1" providerId="LiveId" clId="{A70720B3-2D8B-4EC5-B7CD-FAFDFB283F78}" dt="2020-05-08T01:42:42.529" v="5100"/>
          <ac:spMkLst>
            <pc:docMk/>
            <pc:sldMk cId="196559908" sldId="271"/>
            <ac:spMk id="71" creationId="{C2579DAE-C141-48DB-810E-C070C300819E}"/>
          </ac:spMkLst>
        </pc:spChg>
        <pc:spChg chg="add del">
          <ac:chgData name="Erik Lopez" userId="5fe6fa7f7cb912b1" providerId="LiveId" clId="{A70720B3-2D8B-4EC5-B7CD-FAFDFB283F78}" dt="2020-05-08T01:42:42.529" v="5100"/>
          <ac:spMkLst>
            <pc:docMk/>
            <pc:sldMk cId="196559908" sldId="271"/>
            <ac:spMk id="73" creationId="{02FD90C3-6350-4D5B-9738-6E94EDF30F74}"/>
          </ac:spMkLst>
        </pc:spChg>
        <pc:spChg chg="add del">
          <ac:chgData name="Erik Lopez" userId="5fe6fa7f7cb912b1" providerId="LiveId" clId="{A70720B3-2D8B-4EC5-B7CD-FAFDFB283F78}" dt="2020-05-08T01:42:42.529" v="5100"/>
          <ac:spMkLst>
            <pc:docMk/>
            <pc:sldMk cId="196559908" sldId="271"/>
            <ac:spMk id="75" creationId="{41497DE5-0939-4D1D-9350-0C5E1B209C68}"/>
          </ac:spMkLst>
        </pc:spChg>
        <pc:spChg chg="add del">
          <ac:chgData name="Erik Lopez" userId="5fe6fa7f7cb912b1" providerId="LiveId" clId="{A70720B3-2D8B-4EC5-B7CD-FAFDFB283F78}" dt="2020-05-08T01:42:42.529" v="5100"/>
          <ac:spMkLst>
            <pc:docMk/>
            <pc:sldMk cId="196559908" sldId="271"/>
            <ac:spMk id="77" creationId="{5CCC70ED-6C63-4537-B7EB-51990D6C0A6F}"/>
          </ac:spMkLst>
        </pc:spChg>
        <pc:spChg chg="add del">
          <ac:chgData name="Erik Lopez" userId="5fe6fa7f7cb912b1" providerId="LiveId" clId="{A70720B3-2D8B-4EC5-B7CD-FAFDFB283F78}" dt="2020-05-08T01:42:42.529" v="5100"/>
          <ac:spMkLst>
            <pc:docMk/>
            <pc:sldMk cId="196559908" sldId="271"/>
            <ac:spMk id="79" creationId="{B76E24C1-2968-40DC-A36E-F6B85F0F0752}"/>
          </ac:spMkLst>
        </pc:spChg>
        <pc:picChg chg="add del mod">
          <ac:chgData name="Erik Lopez" userId="5fe6fa7f7cb912b1" providerId="LiveId" clId="{A70720B3-2D8B-4EC5-B7CD-FAFDFB283F78}" dt="2020-05-08T01:19:32.271" v="5068" actId="478"/>
          <ac:picMkLst>
            <pc:docMk/>
            <pc:sldMk cId="196559908" sldId="271"/>
            <ac:picMk id="5" creationId="{BD1A7435-7E85-4066-9146-14977FF7B85F}"/>
          </ac:picMkLst>
        </pc:picChg>
        <pc:picChg chg="add del mod">
          <ac:chgData name="Erik Lopez" userId="5fe6fa7f7cb912b1" providerId="LiveId" clId="{A70720B3-2D8B-4EC5-B7CD-FAFDFB283F78}" dt="2020-05-08T01:46:50.772" v="5281"/>
          <ac:picMkLst>
            <pc:docMk/>
            <pc:sldMk cId="196559908" sldId="271"/>
            <ac:picMk id="21" creationId="{4716F289-E5F6-4C2F-8CAF-B977A4C63953}"/>
          </ac:picMkLst>
        </pc:picChg>
        <pc:picChg chg="add mod">
          <ac:chgData name="Erik Lopez" userId="5fe6fa7f7cb912b1" providerId="LiveId" clId="{A70720B3-2D8B-4EC5-B7CD-FAFDFB283F78}" dt="2020-05-08T01:45:52.753" v="5273" actId="14100"/>
          <ac:picMkLst>
            <pc:docMk/>
            <pc:sldMk cId="196559908" sldId="271"/>
            <ac:picMk id="1026" creationId="{6AD8BD24-FA69-45D2-848E-19C1E106F1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BF61-59A0-41BF-9A68-F51252DBAEC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4354-9F22-4107-A6BE-86D32DB11C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473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BF61-59A0-41BF-9A68-F51252DBAEC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4354-9F22-4107-A6BE-86D32DB1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7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BF61-59A0-41BF-9A68-F51252DBAEC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4354-9F22-4107-A6BE-86D32DB1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305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BF61-59A0-41BF-9A68-F51252DBAEC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4354-9F22-4107-A6BE-86D32DB1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7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BF61-59A0-41BF-9A68-F51252DBAEC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4354-9F22-4107-A6BE-86D32DB11C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705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BF61-59A0-41BF-9A68-F51252DBAEC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4354-9F22-4107-A6BE-86D32DB1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3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BF61-59A0-41BF-9A68-F51252DBAEC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4354-9F22-4107-A6BE-86D32DB1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2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BF61-59A0-41BF-9A68-F51252DBAEC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4354-9F22-4107-A6BE-86D32DB1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0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BF61-59A0-41BF-9A68-F51252DBAEC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4354-9F22-4107-A6BE-86D32DB1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1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03BF61-59A0-41BF-9A68-F51252DBAEC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E14354-9F22-4107-A6BE-86D32DB1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8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BF61-59A0-41BF-9A68-F51252DBAEC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4354-9F22-4107-A6BE-86D32DB1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7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03BF61-59A0-41BF-9A68-F51252DBAEC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E14354-9F22-4107-A6BE-86D32DB11C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32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9D02C-DEF6-410A-A97F-DEA628709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dirty="0"/>
              <a:t>Identifying Winners &amp; Losers of NSF Funding with Clustering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7903E-65BA-4B23-8DBF-4CFF3F923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Erik Lopez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682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C9FA-1EC5-4D16-B732-912114D5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: Political Leanings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0C19E11-8EBD-4630-999A-BD41A306E7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6259" y="1846263"/>
            <a:ext cx="9479808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99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4A3CD-185E-4234-B25A-675CDE09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solidFill>
                  <a:srgbClr val="FFFFFF"/>
                </a:solidFill>
              </a:rPr>
              <a:t>KMeans</a:t>
            </a:r>
            <a:r>
              <a:rPr lang="en-US" sz="3600" dirty="0">
                <a:solidFill>
                  <a:srgbClr val="FFFFFF"/>
                </a:solidFill>
              </a:rPr>
              <a:t>: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Geo-visualized</a:t>
            </a:r>
          </a:p>
        </p:txBody>
      </p:sp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0D390C49-2B93-45C4-8465-899B0CD29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751257A-5333-4613-9C04-FEEF1A985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7627" y="893518"/>
            <a:ext cx="7152002" cy="509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6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A02BD0-67BE-4F3B-ADC2-45EB0BB9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Policy Implications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F4C125-523C-41FC-94A1-EA61BC73CA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Visually, distinct clusters exist</a:t>
            </a:r>
          </a:p>
          <a:p>
            <a:r>
              <a:rPr lang="en-US" dirty="0"/>
              <a:t>Too much noise </a:t>
            </a:r>
          </a:p>
          <a:p>
            <a:pPr lvl="1"/>
            <a:r>
              <a:rPr lang="en-US" dirty="0"/>
              <a:t>Increases variability </a:t>
            </a:r>
          </a:p>
          <a:p>
            <a:pPr lvl="1"/>
            <a:r>
              <a:rPr lang="en-US" dirty="0"/>
              <a:t>Decreases cluster accuracy</a:t>
            </a:r>
          </a:p>
          <a:p>
            <a:pPr lvl="1"/>
            <a:r>
              <a:rPr lang="en-US" dirty="0"/>
              <a:t>Need to filter out “noisy” CDs </a:t>
            </a:r>
          </a:p>
          <a:p>
            <a:r>
              <a:rPr lang="en-US" dirty="0"/>
              <a:t>Congressional District Unit not a great unit of analysis </a:t>
            </a:r>
          </a:p>
          <a:p>
            <a:pPr lvl="1"/>
            <a:r>
              <a:rPr lang="en-US" dirty="0"/>
              <a:t>Vary is size too much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95DDE-4C5B-4A16-AB9C-6BAE0FC22B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exist areas being “left behind”</a:t>
            </a:r>
          </a:p>
          <a:p>
            <a:pPr lvl="1"/>
            <a:r>
              <a:rPr lang="en-US" dirty="0"/>
              <a:t>Danger of stagnating innovation, education, local economies </a:t>
            </a:r>
          </a:p>
          <a:p>
            <a:pPr marL="0" indent="0">
              <a:buNone/>
            </a:pPr>
            <a:r>
              <a:rPr lang="en-US" dirty="0"/>
              <a:t>Need different unit of analysis to properly describe them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93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5A7E-1269-4270-873B-CCF4E899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E366-3B94-49FA-BC19-5383A6315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Static Data:</a:t>
            </a:r>
          </a:p>
          <a:p>
            <a:pPr lvl="1"/>
            <a:r>
              <a:rPr lang="en-US" dirty="0"/>
              <a:t>Demographics/Characteristics static between Census counts </a:t>
            </a:r>
          </a:p>
          <a:p>
            <a:pPr lvl="1"/>
            <a:r>
              <a:rPr lang="en-US" dirty="0"/>
              <a:t>Can’t account for population changes</a:t>
            </a:r>
          </a:p>
          <a:p>
            <a:pPr marL="0">
              <a:buNone/>
            </a:pPr>
            <a:r>
              <a:rPr lang="en-US" dirty="0"/>
              <a:t>Address unmatched funding records</a:t>
            </a:r>
          </a:p>
          <a:p>
            <a:pPr lvl="1"/>
            <a:r>
              <a:rPr lang="en-US" dirty="0"/>
              <a:t>Bad congress district code </a:t>
            </a:r>
          </a:p>
          <a:p>
            <a:pPr lvl="1"/>
            <a:r>
              <a:rPr lang="en-US" dirty="0"/>
              <a:t>Can’t be included </a:t>
            </a:r>
          </a:p>
          <a:p>
            <a:pPr marL="0">
              <a:buNone/>
            </a:pPr>
            <a:r>
              <a:rPr lang="en-US" dirty="0" err="1"/>
              <a:t>KMeans</a:t>
            </a:r>
            <a:r>
              <a:rPr lang="en-US" dirty="0"/>
              <a:t> Algorithm </a:t>
            </a:r>
          </a:p>
          <a:p>
            <a:pPr lvl="1"/>
            <a:r>
              <a:rPr lang="en-US" dirty="0"/>
              <a:t>Best for circular clusters</a:t>
            </a:r>
          </a:p>
          <a:p>
            <a:pPr lvl="1"/>
            <a:r>
              <a:rPr lang="en-US" dirty="0"/>
              <a:t>Can’t handle noise</a:t>
            </a:r>
          </a:p>
          <a:p>
            <a:pPr lvl="1"/>
            <a:r>
              <a:rPr lang="en-US" dirty="0"/>
              <a:t>Try out Gaussian Mix, DBSCAN (can filter out noise)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B9294D-D20B-4EF2-B0E7-C9A09D21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2D56B-957C-4B9B-99BC-C2CCF3000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9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993432-4B78-4F2C-8575-5A97D7C0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3482122"/>
          </a:xfrm>
        </p:spPr>
        <p:txBody>
          <a:bodyPr>
            <a:normAutofit/>
          </a:bodyPr>
          <a:lstStyle/>
          <a:p>
            <a:r>
              <a:rPr lang="en-US" dirty="0"/>
              <a:t>Are NSF Funding Trends Doing Disparate Impact?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4A0948-F5F2-415E-9739-3F1B4DA35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453127"/>
            <a:ext cx="10058400" cy="134039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Congressional District (CD)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Where’s more/less/same money going?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2010-2018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8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75C3-8B8A-41CE-A1C1-2BB992A1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we group similarly funded CDs?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9EDEB-792A-40C9-ADA0-A3194325F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17920" y="1897494"/>
            <a:ext cx="4937760" cy="4023360"/>
          </a:xfrm>
        </p:spPr>
        <p:txBody>
          <a:bodyPr>
            <a:normAutofit/>
          </a:bodyPr>
          <a:lstStyle/>
          <a:p>
            <a:r>
              <a:rPr lang="en-US" dirty="0"/>
              <a:t>Methods:</a:t>
            </a:r>
          </a:p>
          <a:p>
            <a:pPr lvl="1"/>
            <a:r>
              <a:rPr lang="en-US" dirty="0" err="1"/>
              <a:t>KMeans</a:t>
            </a:r>
            <a:r>
              <a:rPr lang="en-US" dirty="0"/>
              <a:t> Clustering</a:t>
            </a:r>
          </a:p>
          <a:p>
            <a:pPr lvl="2"/>
            <a:r>
              <a:rPr lang="en-US" dirty="0"/>
              <a:t>Features: Total funding 2010-2018</a:t>
            </a:r>
          </a:p>
          <a:p>
            <a:pPr lvl="2"/>
            <a:r>
              <a:rPr lang="en-US" dirty="0"/>
              <a:t>Normalized data</a:t>
            </a:r>
          </a:p>
          <a:p>
            <a:pPr lvl="1"/>
            <a:r>
              <a:rPr lang="en-US" dirty="0"/>
              <a:t>Principal Component Analysis (PCA)</a:t>
            </a:r>
          </a:p>
          <a:p>
            <a:pPr lvl="1"/>
            <a:r>
              <a:rPr lang="en-US" dirty="0"/>
              <a:t>Silhouette Scoring:</a:t>
            </a:r>
          </a:p>
          <a:p>
            <a:pPr lvl="2"/>
            <a:r>
              <a:rPr lang="en-US" dirty="0"/>
              <a:t>Score quality of clusters </a:t>
            </a:r>
          </a:p>
          <a:p>
            <a:pPr lvl="2"/>
            <a:r>
              <a:rPr lang="en-US" dirty="0"/>
              <a:t>Select best number of clusters</a:t>
            </a:r>
          </a:p>
          <a:p>
            <a:pPr lvl="1"/>
            <a:r>
              <a:rPr lang="en-US" dirty="0"/>
              <a:t>Descriptive Analysis of each cluster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DAC41326-7B43-407F-AF5A-F174936C5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97494"/>
            <a:ext cx="4937760" cy="4023360"/>
          </a:xfrm>
        </p:spPr>
        <p:txBody>
          <a:bodyPr>
            <a:normAutofit/>
          </a:bodyPr>
          <a:lstStyle/>
          <a:p>
            <a:r>
              <a:rPr lang="en-US" dirty="0"/>
              <a:t>Datasets</a:t>
            </a:r>
          </a:p>
          <a:p>
            <a:pPr lvl="1"/>
            <a:r>
              <a:rPr lang="en-US" dirty="0"/>
              <a:t>Federal Reporter 2010-2018</a:t>
            </a:r>
          </a:p>
          <a:p>
            <a:pPr lvl="2"/>
            <a:r>
              <a:rPr lang="en-US" dirty="0"/>
              <a:t>Total NSF grant funding received each year per CD</a:t>
            </a:r>
          </a:p>
          <a:p>
            <a:pPr lvl="1"/>
            <a:r>
              <a:rPr lang="en-US" dirty="0"/>
              <a:t>CityLab Congressional Density Index</a:t>
            </a:r>
          </a:p>
          <a:p>
            <a:pPr lvl="2"/>
            <a:r>
              <a:rPr lang="en-US" dirty="0"/>
              <a:t>Congressional District (CD) Urban/Rural and Density splits</a:t>
            </a:r>
          </a:p>
          <a:p>
            <a:pPr lvl="2"/>
            <a:r>
              <a:rPr lang="en-US" dirty="0"/>
              <a:t>Clinton/Trump voting percentages</a:t>
            </a:r>
          </a:p>
          <a:p>
            <a:pPr lvl="1"/>
            <a:r>
              <a:rPr lang="en-US" dirty="0"/>
              <a:t>Congress.gov</a:t>
            </a:r>
          </a:p>
          <a:p>
            <a:pPr lvl="2"/>
            <a:r>
              <a:rPr lang="en-US" dirty="0"/>
              <a:t>Scraped for political party affiliation for each CD</a:t>
            </a:r>
          </a:p>
          <a:p>
            <a:pPr lvl="1"/>
            <a:r>
              <a:rPr lang="en-US" dirty="0"/>
              <a:t>UCLA CD Shapefiles</a:t>
            </a:r>
          </a:p>
          <a:p>
            <a:pPr lvl="2"/>
            <a:r>
              <a:rPr lang="en-US" dirty="0"/>
              <a:t>To visualize on a map</a:t>
            </a:r>
          </a:p>
        </p:txBody>
      </p:sp>
    </p:spTree>
    <p:extLst>
      <p:ext uri="{BB962C8B-B14F-4D97-AF65-F5344CB8AC3E}">
        <p14:creationId xmlns:p14="http://schemas.microsoft.com/office/powerpoint/2010/main" val="279046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7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4F653-C089-4F96-A63B-42BF15D5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83" y="642257"/>
            <a:ext cx="3417677" cy="30219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/>
              <a:t>Grant funding data </a:t>
            </a: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FEE4D78-B2E2-4348-9B0E-EFA6B56B5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3" y="641771"/>
            <a:ext cx="7714317" cy="3022400"/>
          </a:xfrm>
          <a:prstGeom prst="rect">
            <a:avLst/>
          </a:prstGeom>
        </p:spPr>
      </p:pic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5FF64A03-F24C-43E1-B1E4-986428A65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483" y="3963591"/>
            <a:ext cx="3417677" cy="1940931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sz="4800" dirty="0">
                <a:latin typeface="+mj-lt"/>
              </a:rPr>
              <a:t>After Dimensionality Reduction (PCA)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17032EB8-4E74-4979-983B-2587378E4349}"/>
              </a:ext>
            </a:extLst>
          </p:cNvPr>
          <p:cNvSpPr/>
          <p:nvPr/>
        </p:nvSpPr>
        <p:spPr>
          <a:xfrm>
            <a:off x="2398950" y="2380103"/>
            <a:ext cx="618308" cy="1182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412721F-2196-4205-B83E-ED6BFF7C2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3" y="3841403"/>
            <a:ext cx="7714317" cy="2361317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2A7D85E-62DF-460B-B3F0-9F9ED263A2AA}"/>
              </a:ext>
            </a:extLst>
          </p:cNvPr>
          <p:cNvSpPr/>
          <p:nvPr/>
        </p:nvSpPr>
        <p:spPr>
          <a:xfrm>
            <a:off x="4741555" y="3795768"/>
            <a:ext cx="1589576" cy="24625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4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AD8BD24-FA69-45D2-848E-19C1E106F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6767" y="670115"/>
            <a:ext cx="5782490" cy="551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8B23477-263B-4F40-A95A-50C3FE99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PCA Visualization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D21328-90D1-4762-B121-44348610E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Using Components 1 &amp; 2</a:t>
            </a:r>
          </a:p>
        </p:txBody>
      </p:sp>
    </p:spTree>
    <p:extLst>
      <p:ext uri="{BB962C8B-B14F-4D97-AF65-F5344CB8AC3E}">
        <p14:creationId xmlns:p14="http://schemas.microsoft.com/office/powerpoint/2010/main" val="19655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C512-1D4B-4887-9D4A-9662F234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 Means Clustering Results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256F2C-D951-4AE3-AA09-37EAE017F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Silhouette Score = 0.27 / 1.00</a:t>
            </a:r>
          </a:p>
          <a:p>
            <a:r>
              <a:rPr lang="en-US" dirty="0"/>
              <a:t>Not the Best Score</a:t>
            </a:r>
          </a:p>
          <a:p>
            <a:r>
              <a:rPr lang="en-US" dirty="0"/>
              <a:t>Limitations of </a:t>
            </a:r>
            <a:r>
              <a:rPr lang="en-US" dirty="0" err="1"/>
              <a:t>Kmeans</a:t>
            </a:r>
            <a:r>
              <a:rPr lang="en-US" dirty="0"/>
              <a:t> Algorithm </a:t>
            </a:r>
          </a:p>
          <a:p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023F900-ECC9-46AA-A726-EBEDA7F3A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778" y="670115"/>
            <a:ext cx="5783021" cy="551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23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4DB29-C49A-453B-9157-8D5AC3D9B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F01B3-597B-46D7-B9D0-F01F32F8E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Cluster 0: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500" u="sng" dirty="0">
                <a:solidFill>
                  <a:srgbClr val="FFFFFF"/>
                </a:solidFill>
              </a:rPr>
              <a:t>Decrease</a:t>
            </a:r>
            <a:r>
              <a:rPr lang="en-US" sz="1500" dirty="0">
                <a:solidFill>
                  <a:srgbClr val="FFFFFF"/>
                </a:solidFill>
              </a:rPr>
              <a:t> in funding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Cluster 1: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500" u="sng" dirty="0">
                <a:solidFill>
                  <a:srgbClr val="FFFFFF"/>
                </a:solidFill>
              </a:rPr>
              <a:t>Increase</a:t>
            </a:r>
            <a:r>
              <a:rPr lang="en-US" sz="1500" dirty="0">
                <a:solidFill>
                  <a:srgbClr val="FFFFFF"/>
                </a:solidFill>
              </a:rPr>
              <a:t> in funding</a:t>
            </a:r>
          </a:p>
          <a:p>
            <a:pPr lvl="1">
              <a:buFont typeface="Calibri" panose="020F0502020204030204" pitchFamily="34" charset="0"/>
              <a:buChar char="•"/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Confidence Intervals overlap!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Too much noise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CB61173-ECF5-4846-9CCF-BFC25AC9A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6515" y="640080"/>
            <a:ext cx="5589085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11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50CFAC-949B-4A7F-95A7-F4A145A0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do the clusters share any characteristics?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E89EF-7FAF-4EF8-A13A-FC5240DD4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How urban/rural are they? </a:t>
            </a:r>
          </a:p>
          <a:p>
            <a:r>
              <a:rPr lang="en-US" dirty="0"/>
              <a:t>How highly/lowly dense are they?</a:t>
            </a:r>
          </a:p>
          <a:p>
            <a:r>
              <a:rPr lang="en-US" dirty="0"/>
              <a:t>Differences in political lean?</a:t>
            </a:r>
          </a:p>
          <a:p>
            <a:r>
              <a:rPr lang="en-US" dirty="0"/>
              <a:t>Differences in 2016 voting records?</a:t>
            </a:r>
          </a:p>
        </p:txBody>
      </p:sp>
    </p:spTree>
    <p:extLst>
      <p:ext uri="{BB962C8B-B14F-4D97-AF65-F5344CB8AC3E}">
        <p14:creationId xmlns:p14="http://schemas.microsoft.com/office/powerpoint/2010/main" val="484954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EE34-5177-4BB0-857E-BCB7A9CA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KMeans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Rural/Urban &amp; Low/High Density 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277CFBEE-EF29-460F-9661-A889C06197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0179" y="1846263"/>
            <a:ext cx="953196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2285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345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Identifying Winners &amp; Losers of NSF Funding with Clustering</vt:lpstr>
      <vt:lpstr>Are NSF Funding Trends Doing Disparate Impact?</vt:lpstr>
      <vt:lpstr>How can we group similarly funded CDs?</vt:lpstr>
      <vt:lpstr>Grant funding data </vt:lpstr>
      <vt:lpstr>PCA Visualization </vt:lpstr>
      <vt:lpstr>K Means Clustering Results</vt:lpstr>
      <vt:lpstr>Results</vt:lpstr>
      <vt:lpstr>But do the clusters share any characteristics?</vt:lpstr>
      <vt:lpstr>KMeans:  Rural/Urban &amp; Low/High Density </vt:lpstr>
      <vt:lpstr>KMeans: Political Leanings</vt:lpstr>
      <vt:lpstr>KMeans:  Geo-visualized</vt:lpstr>
      <vt:lpstr>Results &amp; Policy Implications</vt:lpstr>
      <vt:lpstr>Limitations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Winners &amp; Losers of NSF Funding with Clustering</dc:title>
  <dc:creator>Erik Lopez</dc:creator>
  <cp:lastModifiedBy>Erik Lopez</cp:lastModifiedBy>
  <cp:revision>1</cp:revision>
  <dcterms:created xsi:type="dcterms:W3CDTF">2020-05-08T01:52:39Z</dcterms:created>
  <dcterms:modified xsi:type="dcterms:W3CDTF">2020-05-08T14:10:44Z</dcterms:modified>
</cp:coreProperties>
</file>