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68" r:id="rId11"/>
    <p:sldId id="264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720B3-2D8B-4EC5-B7CD-FAFDFB283F78}" v="77" dt="2020-05-03T05:19:01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91" d="100"/>
          <a:sy n="91" d="100"/>
        </p:scale>
        <p:origin x="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Lopez" userId="5fe6fa7f7cb912b1" providerId="LiveId" clId="{A70720B3-2D8B-4EC5-B7CD-FAFDFB283F78}"/>
    <pc:docChg chg="undo custSel mod addSld modSld sldOrd">
      <pc:chgData name="Erik Lopez" userId="5fe6fa7f7cb912b1" providerId="LiveId" clId="{A70720B3-2D8B-4EC5-B7CD-FAFDFB283F78}" dt="2020-05-03T05:19:10.106" v="3397" actId="20577"/>
      <pc:docMkLst>
        <pc:docMk/>
      </pc:docMkLst>
      <pc:sldChg chg="modSp">
        <pc:chgData name="Erik Lopez" userId="5fe6fa7f7cb912b1" providerId="LiveId" clId="{A70720B3-2D8B-4EC5-B7CD-FAFDFB283F78}" dt="2020-05-03T02:42:32.423" v="488" actId="20577"/>
        <pc:sldMkLst>
          <pc:docMk/>
          <pc:sldMk cId="3056828164" sldId="256"/>
        </pc:sldMkLst>
        <pc:spChg chg="mod">
          <ac:chgData name="Erik Lopez" userId="5fe6fa7f7cb912b1" providerId="LiveId" clId="{A70720B3-2D8B-4EC5-B7CD-FAFDFB283F78}" dt="2020-05-03T02:42:32.423" v="488" actId="20577"/>
          <ac:spMkLst>
            <pc:docMk/>
            <pc:sldMk cId="3056828164" sldId="256"/>
            <ac:spMk id="2" creationId="{6D39D02C-DEF6-410A-A97F-DEA628709B86}"/>
          </ac:spMkLst>
        </pc:spChg>
      </pc:sldChg>
      <pc:sldChg chg="addSp delSp modSp add mod setBg">
        <pc:chgData name="Erik Lopez" userId="5fe6fa7f7cb912b1" providerId="LiveId" clId="{A70720B3-2D8B-4EC5-B7CD-FAFDFB283F78}" dt="2020-05-03T04:10:39.723" v="1222"/>
        <pc:sldMkLst>
          <pc:docMk/>
          <pc:sldMk cId="3251282566" sldId="257"/>
        </pc:sldMkLst>
        <pc:spChg chg="del">
          <ac:chgData name="Erik Lopez" userId="5fe6fa7f7cb912b1" providerId="LiveId" clId="{A70720B3-2D8B-4EC5-B7CD-FAFDFB283F78}" dt="2020-05-02T22:16:08.279" v="29"/>
          <ac:spMkLst>
            <pc:docMk/>
            <pc:sldMk cId="3251282566" sldId="257"/>
            <ac:spMk id="2" creationId="{ACAA044C-23CA-4CF3-8D7E-AB4E52C15EAC}"/>
          </ac:spMkLst>
        </pc:spChg>
        <pc:spChg chg="del">
          <ac:chgData name="Erik Lopez" userId="5fe6fa7f7cb912b1" providerId="LiveId" clId="{A70720B3-2D8B-4EC5-B7CD-FAFDFB283F78}" dt="2020-05-02T22:16:08.279" v="29"/>
          <ac:spMkLst>
            <pc:docMk/>
            <pc:sldMk cId="3251282566" sldId="257"/>
            <ac:spMk id="3" creationId="{C7F9503F-163E-4B19-908E-F010F6A7E247}"/>
          </ac:spMkLst>
        </pc:spChg>
        <pc:spChg chg="add mod">
          <ac:chgData name="Erik Lopez" userId="5fe6fa7f7cb912b1" providerId="LiveId" clId="{A70720B3-2D8B-4EC5-B7CD-FAFDFB283F78}" dt="2020-05-03T03:26:20.494" v="768" actId="20577"/>
          <ac:spMkLst>
            <pc:docMk/>
            <pc:sldMk cId="3251282566" sldId="257"/>
            <ac:spMk id="4" creationId="{90993432-4B78-4F2C-8575-5A97D7C0C626}"/>
          </ac:spMkLst>
        </pc:spChg>
        <pc:spChg chg="add mod">
          <ac:chgData name="Erik Lopez" userId="5fe6fa7f7cb912b1" providerId="LiveId" clId="{A70720B3-2D8B-4EC5-B7CD-FAFDFB283F78}" dt="2020-05-03T03:26:01.551" v="735"/>
          <ac:spMkLst>
            <pc:docMk/>
            <pc:sldMk cId="3251282566" sldId="257"/>
            <ac:spMk id="5" creationId="{D34A0948-F5F2-415E-9739-3F1B4DA35666}"/>
          </ac:spMkLst>
        </pc:spChg>
        <pc:spChg chg="add del mod">
          <ac:chgData name="Erik Lopez" userId="5fe6fa7f7cb912b1" providerId="LiveId" clId="{A70720B3-2D8B-4EC5-B7CD-FAFDFB283F78}" dt="2020-05-03T04:10:39.723" v="1222"/>
          <ac:spMkLst>
            <pc:docMk/>
            <pc:sldMk cId="3251282566" sldId="257"/>
            <ac:spMk id="6" creationId="{FA6E3676-8AA3-49BF-B56C-BFF2D07AC616}"/>
          </ac:spMkLst>
        </pc:spChg>
        <pc:spChg chg="add mod">
          <ac:chgData name="Erik Lopez" userId="5fe6fa7f7cb912b1" providerId="LiveId" clId="{A70720B3-2D8B-4EC5-B7CD-FAFDFB283F78}" dt="2020-05-03T04:10:39.723" v="1222"/>
          <ac:spMkLst>
            <pc:docMk/>
            <pc:sldMk cId="3251282566" sldId="257"/>
            <ac:spMk id="7" creationId="{7369BA51-3425-4E6F-B48C-D82C64FEA79C}"/>
          </ac:spMkLst>
        </pc:spChg>
        <pc:spChg chg="add del">
          <ac:chgData name="Erik Lopez" userId="5fe6fa7f7cb912b1" providerId="LiveId" clId="{A70720B3-2D8B-4EC5-B7CD-FAFDFB283F78}" dt="2020-05-02T22:16:22.070" v="39" actId="26606"/>
          <ac:spMkLst>
            <pc:docMk/>
            <pc:sldMk cId="3251282566" sldId="257"/>
            <ac:spMk id="11" creationId="{9F7D788E-2C1B-4EF4-8719-12613771FF98}"/>
          </ac:spMkLst>
        </pc:spChg>
        <pc:spChg chg="add del">
          <ac:chgData name="Erik Lopez" userId="5fe6fa7f7cb912b1" providerId="LiveId" clId="{A70720B3-2D8B-4EC5-B7CD-FAFDFB283F78}" dt="2020-05-02T22:16:22.070" v="39" actId="26606"/>
          <ac:spMkLst>
            <pc:docMk/>
            <pc:sldMk cId="3251282566" sldId="257"/>
            <ac:spMk id="13" creationId="{7C54E824-C0F4-480B-BC88-689F50C45FBD}"/>
          </ac:spMkLst>
        </pc:spChg>
        <pc:spChg chg="add del">
          <ac:chgData name="Erik Lopez" userId="5fe6fa7f7cb912b1" providerId="LiveId" clId="{A70720B3-2D8B-4EC5-B7CD-FAFDFB283F78}" dt="2020-05-02T22:16:22.070" v="39" actId="26606"/>
          <ac:spMkLst>
            <pc:docMk/>
            <pc:sldMk cId="3251282566" sldId="257"/>
            <ac:spMk id="15" creationId="{58DEA6A1-FC5C-4E6E-BBBF-7E472949B394}"/>
          </ac:spMkLst>
        </pc:spChg>
        <pc:spChg chg="add del">
          <ac:chgData name="Erik Lopez" userId="5fe6fa7f7cb912b1" providerId="LiveId" clId="{A70720B3-2D8B-4EC5-B7CD-FAFDFB283F78}" dt="2020-05-02T22:16:22.070" v="39" actId="26606"/>
          <ac:spMkLst>
            <pc:docMk/>
            <pc:sldMk cId="3251282566" sldId="257"/>
            <ac:spMk id="17" creationId="{96AAAC3B-1954-46B7-BBAC-27DFF5B5295F}"/>
          </ac:spMkLst>
        </pc:spChg>
        <pc:spChg chg="add del">
          <ac:chgData name="Erik Lopez" userId="5fe6fa7f7cb912b1" providerId="LiveId" clId="{A70720B3-2D8B-4EC5-B7CD-FAFDFB283F78}" dt="2020-05-02T22:16:22.070" v="39" actId="26606"/>
          <ac:spMkLst>
            <pc:docMk/>
            <pc:sldMk cId="3251282566" sldId="257"/>
            <ac:spMk id="19" creationId="{A5AD6500-BB62-4AAC-9D2F-C10DDC90CBB1}"/>
          </ac:spMkLst>
        </pc:spChg>
      </pc:sldChg>
      <pc:sldChg chg="addSp delSp modSp add">
        <pc:chgData name="Erik Lopez" userId="5fe6fa7f7cb912b1" providerId="LiveId" clId="{A70720B3-2D8B-4EC5-B7CD-FAFDFB283F78}" dt="2020-05-03T04:46:31.349" v="2335" actId="400"/>
        <pc:sldMkLst>
          <pc:docMk/>
          <pc:sldMk cId="2790466995" sldId="258"/>
        </pc:sldMkLst>
        <pc:spChg chg="mod">
          <ac:chgData name="Erik Lopez" userId="5fe6fa7f7cb912b1" providerId="LiveId" clId="{A70720B3-2D8B-4EC5-B7CD-FAFDFB283F78}" dt="2020-05-03T04:06:01.217" v="835" actId="20577"/>
          <ac:spMkLst>
            <pc:docMk/>
            <pc:sldMk cId="2790466995" sldId="258"/>
            <ac:spMk id="2" creationId="{07B375C3-8B8A-41CE-A1C1-2BB992A185B4}"/>
          </ac:spMkLst>
        </pc:spChg>
        <pc:spChg chg="mod">
          <ac:chgData name="Erik Lopez" userId="5fe6fa7f7cb912b1" providerId="LiveId" clId="{A70720B3-2D8B-4EC5-B7CD-FAFDFB283F78}" dt="2020-05-03T04:46:31.349" v="2335" actId="400"/>
          <ac:spMkLst>
            <pc:docMk/>
            <pc:sldMk cId="2790466995" sldId="258"/>
            <ac:spMk id="3" creationId="{C729EDEB-792A-40C9-ADA0-A3194325F5D3}"/>
          </ac:spMkLst>
        </pc:spChg>
        <pc:spChg chg="add del mod">
          <ac:chgData name="Erik Lopez" userId="5fe6fa7f7cb912b1" providerId="LiveId" clId="{A70720B3-2D8B-4EC5-B7CD-FAFDFB283F78}" dt="2020-05-03T04:11:00.239" v="1224"/>
          <ac:spMkLst>
            <pc:docMk/>
            <pc:sldMk cId="2790466995" sldId="258"/>
            <ac:spMk id="4" creationId="{972B9368-1EDF-4EBE-A290-3C9FEA5110E0}"/>
          </ac:spMkLst>
        </pc:spChg>
        <pc:spChg chg="add mod">
          <ac:chgData name="Erik Lopez" userId="5fe6fa7f7cb912b1" providerId="LiveId" clId="{A70720B3-2D8B-4EC5-B7CD-FAFDFB283F78}" dt="2020-05-03T04:44:11.297" v="2151" actId="27636"/>
          <ac:spMkLst>
            <pc:docMk/>
            <pc:sldMk cId="2790466995" sldId="258"/>
            <ac:spMk id="5" creationId="{DAC41326-7B43-407F-AF5A-F174936C5934}"/>
          </ac:spMkLst>
        </pc:spChg>
      </pc:sldChg>
      <pc:sldChg chg="addSp delSp modSp add">
        <pc:chgData name="Erik Lopez" userId="5fe6fa7f7cb912b1" providerId="LiveId" clId="{A70720B3-2D8B-4EC5-B7CD-FAFDFB283F78}" dt="2020-05-03T04:20:13.130" v="1607" actId="20577"/>
        <pc:sldMkLst>
          <pc:docMk/>
          <pc:sldMk cId="1590110053" sldId="259"/>
        </pc:sldMkLst>
        <pc:spChg chg="mod">
          <ac:chgData name="Erik Lopez" userId="5fe6fa7f7cb912b1" providerId="LiveId" clId="{A70720B3-2D8B-4EC5-B7CD-FAFDFB283F78}" dt="2020-05-03T04:20:13.130" v="1607" actId="20577"/>
          <ac:spMkLst>
            <pc:docMk/>
            <pc:sldMk cId="1590110053" sldId="259"/>
            <ac:spMk id="2" creationId="{9E74DB29-C49A-453B-9157-8D5AC3D9BBA5}"/>
          </ac:spMkLst>
        </pc:spChg>
        <pc:spChg chg="del">
          <ac:chgData name="Erik Lopez" userId="5fe6fa7f7cb912b1" providerId="LiveId" clId="{A70720B3-2D8B-4EC5-B7CD-FAFDFB283F78}" dt="2020-05-03T04:12:15.962" v="1258"/>
          <ac:spMkLst>
            <pc:docMk/>
            <pc:sldMk cId="1590110053" sldId="259"/>
            <ac:spMk id="3" creationId="{E156579E-2B33-402A-9E81-EAF9FB2B6BB2}"/>
          </ac:spMkLst>
        </pc:spChg>
        <pc:spChg chg="add del">
          <ac:chgData name="Erik Lopez" userId="5fe6fa7f7cb912b1" providerId="LiveId" clId="{A70720B3-2D8B-4EC5-B7CD-FAFDFB283F78}" dt="2020-05-03T04:20:00.939" v="1601"/>
          <ac:spMkLst>
            <pc:docMk/>
            <pc:sldMk cId="1590110053" sldId="259"/>
            <ac:spMk id="4" creationId="{56AFA208-16B0-4139-A818-3CAF0DB85F76}"/>
          </ac:spMkLst>
        </pc:spChg>
        <pc:spChg chg="add del">
          <ac:chgData name="Erik Lopez" userId="5fe6fa7f7cb912b1" providerId="LiveId" clId="{A70720B3-2D8B-4EC5-B7CD-FAFDFB283F78}" dt="2020-05-03T04:19:59.952" v="1600"/>
          <ac:spMkLst>
            <pc:docMk/>
            <pc:sldMk cId="1590110053" sldId="259"/>
            <ac:spMk id="5" creationId="{1E89BB66-B611-4D41-A122-7C4B61E1E472}"/>
          </ac:spMkLst>
        </pc:spChg>
        <pc:picChg chg="add mod">
          <ac:chgData name="Erik Lopez" userId="5fe6fa7f7cb912b1" providerId="LiveId" clId="{A70720B3-2D8B-4EC5-B7CD-FAFDFB283F78}" dt="2020-05-03T04:19:24.648" v="1585" actId="14100"/>
          <ac:picMkLst>
            <pc:docMk/>
            <pc:sldMk cId="1590110053" sldId="259"/>
            <ac:picMk id="1026" creationId="{ECAA9626-DCE5-4396-B328-276D6D33AED8}"/>
          </ac:picMkLst>
        </pc:picChg>
        <pc:picChg chg="add mod">
          <ac:chgData name="Erik Lopez" userId="5fe6fa7f7cb912b1" providerId="LiveId" clId="{A70720B3-2D8B-4EC5-B7CD-FAFDFB283F78}" dt="2020-05-03T04:19:33.676" v="1587" actId="14100"/>
          <ac:picMkLst>
            <pc:docMk/>
            <pc:sldMk cId="1590110053" sldId="259"/>
            <ac:picMk id="1028" creationId="{FCB61173-ECF5-4846-9CCF-BFC25AC9A49D}"/>
          </ac:picMkLst>
        </pc:picChg>
      </pc:sldChg>
      <pc:sldChg chg="addSp delSp modSp add mod setBg">
        <pc:chgData name="Erik Lopez" userId="5fe6fa7f7cb912b1" providerId="LiveId" clId="{A70720B3-2D8B-4EC5-B7CD-FAFDFB283F78}" dt="2020-05-03T04:18:22.407" v="1581" actId="20577"/>
        <pc:sldMkLst>
          <pc:docMk/>
          <pc:sldMk cId="3684231985" sldId="260"/>
        </pc:sldMkLst>
        <pc:spChg chg="mod">
          <ac:chgData name="Erik Lopez" userId="5fe6fa7f7cb912b1" providerId="LiveId" clId="{A70720B3-2D8B-4EC5-B7CD-FAFDFB283F78}" dt="2020-05-03T04:13:24.715" v="1292" actId="26606"/>
          <ac:spMkLst>
            <pc:docMk/>
            <pc:sldMk cId="3684231985" sldId="260"/>
            <ac:spMk id="2" creationId="{6F0BC512-1D4B-4887-9D4A-9662F234A7D2}"/>
          </ac:spMkLst>
        </pc:spChg>
        <pc:spChg chg="add del mod">
          <ac:chgData name="Erik Lopez" userId="5fe6fa7f7cb912b1" providerId="LiveId" clId="{A70720B3-2D8B-4EC5-B7CD-FAFDFB283F78}" dt="2020-05-03T04:18:22.407" v="1581" actId="20577"/>
          <ac:spMkLst>
            <pc:docMk/>
            <pc:sldMk cId="3684231985" sldId="260"/>
            <ac:spMk id="3" creationId="{2322E3A5-AD3C-413A-AF2C-8C2DA980445C}"/>
          </ac:spMkLst>
        </pc:spChg>
        <pc:spChg chg="del">
          <ac:chgData name="Erik Lopez" userId="5fe6fa7f7cb912b1" providerId="LiveId" clId="{A70720B3-2D8B-4EC5-B7CD-FAFDFB283F78}" dt="2020-05-03T04:13:14.415" v="1290"/>
          <ac:spMkLst>
            <pc:docMk/>
            <pc:sldMk cId="3684231985" sldId="260"/>
            <ac:spMk id="4" creationId="{75FEBB1F-75AD-42A6-8F67-44A8185D1439}"/>
          </ac:spMkLst>
        </pc:spChg>
        <pc:spChg chg="add del">
          <ac:chgData name="Erik Lopez" userId="5fe6fa7f7cb912b1" providerId="LiveId" clId="{A70720B3-2D8B-4EC5-B7CD-FAFDFB283F78}" dt="2020-05-03T04:13:24.715" v="1292" actId="26606"/>
          <ac:spMkLst>
            <pc:docMk/>
            <pc:sldMk cId="3684231985" sldId="260"/>
            <ac:spMk id="71" creationId="{6F66A575-7835-4400-BEDE-89F2EF034034}"/>
          </ac:spMkLst>
        </pc:spChg>
        <pc:picChg chg="add mod">
          <ac:chgData name="Erik Lopez" userId="5fe6fa7f7cb912b1" providerId="LiveId" clId="{A70720B3-2D8B-4EC5-B7CD-FAFDFB283F78}" dt="2020-05-03T04:13:24.715" v="1292" actId="26606"/>
          <ac:picMkLst>
            <pc:docMk/>
            <pc:sldMk cId="3684231985" sldId="260"/>
            <ac:picMk id="2050" creationId="{7DE65C28-E714-4CC4-B698-3A5950EB2B77}"/>
          </ac:picMkLst>
        </pc:picChg>
      </pc:sldChg>
      <pc:sldChg chg="addSp delSp modSp add">
        <pc:chgData name="Erik Lopez" userId="5fe6fa7f7cb912b1" providerId="LiveId" clId="{A70720B3-2D8B-4EC5-B7CD-FAFDFB283F78}" dt="2020-05-03T04:22:03.203" v="1653"/>
        <pc:sldMkLst>
          <pc:docMk/>
          <pc:sldMk cId="393335937" sldId="261"/>
        </pc:sldMkLst>
        <pc:spChg chg="mod">
          <ac:chgData name="Erik Lopez" userId="5fe6fa7f7cb912b1" providerId="LiveId" clId="{A70720B3-2D8B-4EC5-B7CD-FAFDFB283F78}" dt="2020-05-03T04:22:03.203" v="1653"/>
          <ac:spMkLst>
            <pc:docMk/>
            <pc:sldMk cId="393335937" sldId="261"/>
            <ac:spMk id="2" creationId="{CBC4BB58-9F65-486A-B278-D4D9AF206AF7}"/>
          </ac:spMkLst>
        </pc:spChg>
        <pc:spChg chg="add del">
          <ac:chgData name="Erik Lopez" userId="5fe6fa7f7cb912b1" providerId="LiveId" clId="{A70720B3-2D8B-4EC5-B7CD-FAFDFB283F78}" dt="2020-05-03T04:20:59.839" v="1642"/>
          <ac:spMkLst>
            <pc:docMk/>
            <pc:sldMk cId="393335937" sldId="261"/>
            <ac:spMk id="3" creationId="{993A120D-E355-4764-AE94-1BC87FEB9AEB}"/>
          </ac:spMkLst>
        </pc:spChg>
        <pc:spChg chg="add del mod">
          <ac:chgData name="Erik Lopez" userId="5fe6fa7f7cb912b1" providerId="LiveId" clId="{A70720B3-2D8B-4EC5-B7CD-FAFDFB283F78}" dt="2020-05-03T04:20:57.012" v="1641"/>
          <ac:spMkLst>
            <pc:docMk/>
            <pc:sldMk cId="393335937" sldId="261"/>
            <ac:spMk id="4" creationId="{93CD6F15-FA76-4CA2-BA0D-4D42DC0DE3BF}"/>
          </ac:spMkLst>
        </pc:spChg>
        <pc:spChg chg="add del mod">
          <ac:chgData name="Erik Lopez" userId="5fe6fa7f7cb912b1" providerId="LiveId" clId="{A70720B3-2D8B-4EC5-B7CD-FAFDFB283F78}" dt="2020-05-03T04:20:57.012" v="1641"/>
          <ac:spMkLst>
            <pc:docMk/>
            <pc:sldMk cId="393335937" sldId="261"/>
            <ac:spMk id="5" creationId="{0DBABDD2-78B1-4E4A-9C83-672ABD570D37}"/>
          </ac:spMkLst>
        </pc:spChg>
        <pc:spChg chg="add del mod">
          <ac:chgData name="Erik Lopez" userId="5fe6fa7f7cb912b1" providerId="LiveId" clId="{A70720B3-2D8B-4EC5-B7CD-FAFDFB283F78}" dt="2020-05-03T04:20:57.012" v="1641"/>
          <ac:spMkLst>
            <pc:docMk/>
            <pc:sldMk cId="393335937" sldId="261"/>
            <ac:spMk id="6" creationId="{EAFDADCE-5239-42FF-A4FE-2F4BE493B530}"/>
          </ac:spMkLst>
        </pc:spChg>
        <pc:spChg chg="add del mod">
          <ac:chgData name="Erik Lopez" userId="5fe6fa7f7cb912b1" providerId="LiveId" clId="{A70720B3-2D8B-4EC5-B7CD-FAFDFB283F78}" dt="2020-05-03T04:20:57.012" v="1641"/>
          <ac:spMkLst>
            <pc:docMk/>
            <pc:sldMk cId="393335937" sldId="261"/>
            <ac:spMk id="7" creationId="{30977723-EDE1-4516-B38A-71704B3993FE}"/>
          </ac:spMkLst>
        </pc:spChg>
        <pc:spChg chg="add del">
          <ac:chgData name="Erik Lopez" userId="5fe6fa7f7cb912b1" providerId="LiveId" clId="{A70720B3-2D8B-4EC5-B7CD-FAFDFB283F78}" dt="2020-05-03T04:22:00.970" v="1652"/>
          <ac:spMkLst>
            <pc:docMk/>
            <pc:sldMk cId="393335937" sldId="261"/>
            <ac:spMk id="8" creationId="{34C665AE-825C-477B-90B6-8991D97D0E57}"/>
          </ac:spMkLst>
        </pc:spChg>
        <pc:picChg chg="add mod">
          <ac:chgData name="Erik Lopez" userId="5fe6fa7f7cb912b1" providerId="LiveId" clId="{A70720B3-2D8B-4EC5-B7CD-FAFDFB283F78}" dt="2020-05-03T04:21:41.476" v="1648" actId="1076"/>
          <ac:picMkLst>
            <pc:docMk/>
            <pc:sldMk cId="393335937" sldId="261"/>
            <ac:picMk id="3074" creationId="{8B45131A-45EF-426D-A5AC-863BD4F5FAB6}"/>
          </ac:picMkLst>
        </pc:picChg>
        <pc:picChg chg="add mod">
          <ac:chgData name="Erik Lopez" userId="5fe6fa7f7cb912b1" providerId="LiveId" clId="{A70720B3-2D8B-4EC5-B7CD-FAFDFB283F78}" dt="2020-05-03T04:21:43.697" v="1649" actId="1076"/>
          <ac:picMkLst>
            <pc:docMk/>
            <pc:sldMk cId="393335937" sldId="261"/>
            <ac:picMk id="3076" creationId="{47DFA97B-155D-4726-ADDB-65C5A2BD2251}"/>
          </ac:picMkLst>
        </pc:picChg>
      </pc:sldChg>
      <pc:sldChg chg="addSp delSp modSp add">
        <pc:chgData name="Erik Lopez" userId="5fe6fa7f7cb912b1" providerId="LiveId" clId="{A70720B3-2D8B-4EC5-B7CD-FAFDFB283F78}" dt="2020-05-03T04:42:35.270" v="2020" actId="6549"/>
        <pc:sldMkLst>
          <pc:docMk/>
          <pc:sldMk cId="3656228573" sldId="262"/>
        </pc:sldMkLst>
        <pc:spChg chg="mod">
          <ac:chgData name="Erik Lopez" userId="5fe6fa7f7cb912b1" providerId="LiveId" clId="{A70720B3-2D8B-4EC5-B7CD-FAFDFB283F78}" dt="2020-05-03T04:42:35.270" v="2020" actId="6549"/>
          <ac:spMkLst>
            <pc:docMk/>
            <pc:sldMk cId="3656228573" sldId="262"/>
            <ac:spMk id="2" creationId="{ED07EE34-5177-4BB0-857E-BCB7A9CA6FE2}"/>
          </ac:spMkLst>
        </pc:spChg>
        <pc:spChg chg="del">
          <ac:chgData name="Erik Lopez" userId="5fe6fa7f7cb912b1" providerId="LiveId" clId="{A70720B3-2D8B-4EC5-B7CD-FAFDFB283F78}" dt="2020-05-03T04:33:27.318" v="1655"/>
          <ac:spMkLst>
            <pc:docMk/>
            <pc:sldMk cId="3656228573" sldId="262"/>
            <ac:spMk id="3" creationId="{1DCC9897-58AC-4647-B01F-EF71F2A165D6}"/>
          </ac:spMkLst>
        </pc:spChg>
        <pc:spChg chg="add del mod">
          <ac:chgData name="Erik Lopez" userId="5fe6fa7f7cb912b1" providerId="LiveId" clId="{A70720B3-2D8B-4EC5-B7CD-FAFDFB283F78}" dt="2020-05-03T04:38:12.919" v="1688"/>
          <ac:spMkLst>
            <pc:docMk/>
            <pc:sldMk cId="3656228573" sldId="262"/>
            <ac:spMk id="4" creationId="{2D2D756E-69AA-4C0B-A96A-7E191F27E8E4}"/>
          </ac:spMkLst>
        </pc:spChg>
        <pc:picChg chg="add del mod">
          <ac:chgData name="Erik Lopez" userId="5fe6fa7f7cb912b1" providerId="LiveId" clId="{A70720B3-2D8B-4EC5-B7CD-FAFDFB283F78}" dt="2020-05-03T04:38:11.242" v="1687" actId="478"/>
          <ac:picMkLst>
            <pc:docMk/>
            <pc:sldMk cId="3656228573" sldId="262"/>
            <ac:picMk id="4098" creationId="{5CFBC264-2276-4B51-B148-8456EC6B5A2D}"/>
          </ac:picMkLst>
        </pc:picChg>
        <pc:picChg chg="add del">
          <ac:chgData name="Erik Lopez" userId="5fe6fa7f7cb912b1" providerId="LiveId" clId="{A70720B3-2D8B-4EC5-B7CD-FAFDFB283F78}" dt="2020-05-03T04:38:11.242" v="1687" actId="478"/>
          <ac:picMkLst>
            <pc:docMk/>
            <pc:sldMk cId="3656228573" sldId="262"/>
            <ac:picMk id="4100" creationId="{C4710743-A133-4AEC-9FDD-9586108305D1}"/>
          </ac:picMkLst>
        </pc:picChg>
        <pc:picChg chg="add mod">
          <ac:chgData name="Erik Lopez" userId="5fe6fa7f7cb912b1" providerId="LiveId" clId="{A70720B3-2D8B-4EC5-B7CD-FAFDFB283F78}" dt="2020-05-03T04:38:18.711" v="1690" actId="1076"/>
          <ac:picMkLst>
            <pc:docMk/>
            <pc:sldMk cId="3656228573" sldId="262"/>
            <ac:picMk id="4102" creationId="{277CFBEE-EF29-460F-9661-A889C061977D}"/>
          </ac:picMkLst>
        </pc:picChg>
      </pc:sldChg>
      <pc:sldChg chg="addSp delSp modSp add">
        <pc:chgData name="Erik Lopez" userId="5fe6fa7f7cb912b1" providerId="LiveId" clId="{A70720B3-2D8B-4EC5-B7CD-FAFDFB283F78}" dt="2020-05-03T04:43:23.642" v="2057" actId="20577"/>
        <pc:sldMkLst>
          <pc:docMk/>
          <pc:sldMk cId="1430993469" sldId="263"/>
        </pc:sldMkLst>
        <pc:spChg chg="mod">
          <ac:chgData name="Erik Lopez" userId="5fe6fa7f7cb912b1" providerId="LiveId" clId="{A70720B3-2D8B-4EC5-B7CD-FAFDFB283F78}" dt="2020-05-03T04:43:23.642" v="2057" actId="20577"/>
          <ac:spMkLst>
            <pc:docMk/>
            <pc:sldMk cId="1430993469" sldId="263"/>
            <ac:spMk id="2" creationId="{9808C9FA-1EC5-4D16-B732-912114D5F9E3}"/>
          </ac:spMkLst>
        </pc:spChg>
        <pc:spChg chg="del">
          <ac:chgData name="Erik Lopez" userId="5fe6fa7f7cb912b1" providerId="LiveId" clId="{A70720B3-2D8B-4EC5-B7CD-FAFDFB283F78}" dt="2020-05-03T04:42:58.199" v="2021"/>
          <ac:spMkLst>
            <pc:docMk/>
            <pc:sldMk cId="1430993469" sldId="263"/>
            <ac:spMk id="3" creationId="{60222E35-09DC-4DEC-8DD7-83D2E389F822}"/>
          </ac:spMkLst>
        </pc:spChg>
        <pc:picChg chg="add">
          <ac:chgData name="Erik Lopez" userId="5fe6fa7f7cb912b1" providerId="LiveId" clId="{A70720B3-2D8B-4EC5-B7CD-FAFDFB283F78}" dt="2020-05-03T04:42:58.199" v="2021"/>
          <ac:picMkLst>
            <pc:docMk/>
            <pc:sldMk cId="1430993469" sldId="263"/>
            <ac:picMk id="5122" creationId="{F0C19E11-8EBD-4630-999A-BD41A306E7FB}"/>
          </ac:picMkLst>
        </pc:picChg>
      </pc:sldChg>
      <pc:sldChg chg="addSp delSp modSp add">
        <pc:chgData name="Erik Lopez" userId="5fe6fa7f7cb912b1" providerId="LiveId" clId="{A70720B3-2D8B-4EC5-B7CD-FAFDFB283F78}" dt="2020-05-03T04:45:06.335" v="2202" actId="20577"/>
        <pc:sldMkLst>
          <pc:docMk/>
          <pc:sldMk cId="51406742" sldId="264"/>
        </pc:sldMkLst>
        <pc:spChg chg="del">
          <ac:chgData name="Erik Lopez" userId="5fe6fa7f7cb912b1" providerId="LiveId" clId="{A70720B3-2D8B-4EC5-B7CD-FAFDFB283F78}" dt="2020-05-03T04:44:53.085" v="2156"/>
          <ac:spMkLst>
            <pc:docMk/>
            <pc:sldMk cId="51406742" sldId="264"/>
            <ac:spMk id="2" creationId="{0F6D33F4-D26A-4C83-90CA-49705E47C2B0}"/>
          </ac:spMkLst>
        </pc:spChg>
        <pc:spChg chg="del">
          <ac:chgData name="Erik Lopez" userId="5fe6fa7f7cb912b1" providerId="LiveId" clId="{A70720B3-2D8B-4EC5-B7CD-FAFDFB283F78}" dt="2020-05-03T04:44:53.085" v="2156"/>
          <ac:spMkLst>
            <pc:docMk/>
            <pc:sldMk cId="51406742" sldId="264"/>
            <ac:spMk id="3" creationId="{F8809A93-583C-4504-BB13-A446DCF56CF8}"/>
          </ac:spMkLst>
        </pc:spChg>
        <pc:spChg chg="add mod">
          <ac:chgData name="Erik Lopez" userId="5fe6fa7f7cb912b1" providerId="LiveId" clId="{A70720B3-2D8B-4EC5-B7CD-FAFDFB283F78}" dt="2020-05-03T04:45:06.335" v="2202" actId="20577"/>
          <ac:spMkLst>
            <pc:docMk/>
            <pc:sldMk cId="51406742" sldId="264"/>
            <ac:spMk id="4" creationId="{6EE1F74A-09B5-4697-87F6-BE468B6F85CE}"/>
          </ac:spMkLst>
        </pc:spChg>
        <pc:spChg chg="add mod">
          <ac:chgData name="Erik Lopez" userId="5fe6fa7f7cb912b1" providerId="LiveId" clId="{A70720B3-2D8B-4EC5-B7CD-FAFDFB283F78}" dt="2020-05-03T04:44:53.085" v="2156"/>
          <ac:spMkLst>
            <pc:docMk/>
            <pc:sldMk cId="51406742" sldId="264"/>
            <ac:spMk id="5" creationId="{31DBDFF2-C24A-4A41-8858-BBDE1D5FB4E5}"/>
          </ac:spMkLst>
        </pc:spChg>
      </pc:sldChg>
      <pc:sldChg chg="addSp delSp modSp add">
        <pc:chgData name="Erik Lopez" userId="5fe6fa7f7cb912b1" providerId="LiveId" clId="{A70720B3-2D8B-4EC5-B7CD-FAFDFB283F78}" dt="2020-05-03T04:44:24.178" v="2155" actId="20577"/>
        <pc:sldMkLst>
          <pc:docMk/>
          <pc:sldMk cId="484954953" sldId="265"/>
        </pc:sldMkLst>
        <pc:spChg chg="del">
          <ac:chgData name="Erik Lopez" userId="5fe6fa7f7cb912b1" providerId="LiveId" clId="{A70720B3-2D8B-4EC5-B7CD-FAFDFB283F78}" dt="2020-05-03T04:39:51.501" v="1714"/>
          <ac:spMkLst>
            <pc:docMk/>
            <pc:sldMk cId="484954953" sldId="265"/>
            <ac:spMk id="2" creationId="{5B7052AF-CC0B-438D-8C1E-F25CE3A647CA}"/>
          </ac:spMkLst>
        </pc:spChg>
        <pc:spChg chg="del">
          <ac:chgData name="Erik Lopez" userId="5fe6fa7f7cb912b1" providerId="LiveId" clId="{A70720B3-2D8B-4EC5-B7CD-FAFDFB283F78}" dt="2020-05-03T04:39:51.501" v="1714"/>
          <ac:spMkLst>
            <pc:docMk/>
            <pc:sldMk cId="484954953" sldId="265"/>
            <ac:spMk id="3" creationId="{650F5C87-BEB5-4F6B-BDE3-105BB6D1649A}"/>
          </ac:spMkLst>
        </pc:spChg>
        <pc:spChg chg="add mod">
          <ac:chgData name="Erik Lopez" userId="5fe6fa7f7cb912b1" providerId="LiveId" clId="{A70720B3-2D8B-4EC5-B7CD-FAFDFB283F78}" dt="2020-05-03T04:44:24.178" v="2155" actId="20577"/>
          <ac:spMkLst>
            <pc:docMk/>
            <pc:sldMk cId="484954953" sldId="265"/>
            <ac:spMk id="4" creationId="{4250CFAC-949B-4A7F-95A7-F4A145A08529}"/>
          </ac:spMkLst>
        </pc:spChg>
        <pc:spChg chg="add mod">
          <ac:chgData name="Erik Lopez" userId="5fe6fa7f7cb912b1" providerId="LiveId" clId="{A70720B3-2D8B-4EC5-B7CD-FAFDFB283F78}" dt="2020-05-03T04:42:03.052" v="2019" actId="6549"/>
          <ac:spMkLst>
            <pc:docMk/>
            <pc:sldMk cId="484954953" sldId="265"/>
            <ac:spMk id="5" creationId="{AD4E89EF-7FAF-4EF8-A13A-FC5240DD4720}"/>
          </ac:spMkLst>
        </pc:spChg>
      </pc:sldChg>
      <pc:sldChg chg="addSp delSp modSp add">
        <pc:chgData name="Erik Lopez" userId="5fe6fa7f7cb912b1" providerId="LiveId" clId="{A70720B3-2D8B-4EC5-B7CD-FAFDFB283F78}" dt="2020-05-03T05:17:13.239" v="3208" actId="20577"/>
        <pc:sldMkLst>
          <pc:docMk/>
          <pc:sldMk cId="3026793713" sldId="266"/>
        </pc:sldMkLst>
        <pc:spChg chg="del">
          <ac:chgData name="Erik Lopez" userId="5fe6fa7f7cb912b1" providerId="LiveId" clId="{A70720B3-2D8B-4EC5-B7CD-FAFDFB283F78}" dt="2020-05-03T04:45:19.228" v="2204"/>
          <ac:spMkLst>
            <pc:docMk/>
            <pc:sldMk cId="3026793713" sldId="266"/>
            <ac:spMk id="2" creationId="{058B644E-0DBC-4466-B8AC-C232FE762203}"/>
          </ac:spMkLst>
        </pc:spChg>
        <pc:spChg chg="del">
          <ac:chgData name="Erik Lopez" userId="5fe6fa7f7cb912b1" providerId="LiveId" clId="{A70720B3-2D8B-4EC5-B7CD-FAFDFB283F78}" dt="2020-05-03T04:45:19.228" v="2204"/>
          <ac:spMkLst>
            <pc:docMk/>
            <pc:sldMk cId="3026793713" sldId="266"/>
            <ac:spMk id="3" creationId="{35EA89F1-C9EA-494C-ACF4-06A19B6188C6}"/>
          </ac:spMkLst>
        </pc:spChg>
        <pc:spChg chg="add mod">
          <ac:chgData name="Erik Lopez" userId="5fe6fa7f7cb912b1" providerId="LiveId" clId="{A70720B3-2D8B-4EC5-B7CD-FAFDFB283F78}" dt="2020-05-03T05:10:06.238" v="2505" actId="20577"/>
          <ac:spMkLst>
            <pc:docMk/>
            <pc:sldMk cId="3026793713" sldId="266"/>
            <ac:spMk id="4" creationId="{27A02BD0-67BE-4F3B-ADC2-45EB0BB94B15}"/>
          </ac:spMkLst>
        </pc:spChg>
        <pc:spChg chg="add mod">
          <ac:chgData name="Erik Lopez" userId="5fe6fa7f7cb912b1" providerId="LiveId" clId="{A70720B3-2D8B-4EC5-B7CD-FAFDFB283F78}" dt="2020-05-03T05:11:11.387" v="2646" actId="20577"/>
          <ac:spMkLst>
            <pc:docMk/>
            <pc:sldMk cId="3026793713" sldId="266"/>
            <ac:spMk id="5" creationId="{72F4C125-523C-41FC-94A1-EA61BC73CAD8}"/>
          </ac:spMkLst>
        </pc:spChg>
        <pc:spChg chg="add mod">
          <ac:chgData name="Erik Lopez" userId="5fe6fa7f7cb912b1" providerId="LiveId" clId="{A70720B3-2D8B-4EC5-B7CD-FAFDFB283F78}" dt="2020-05-03T05:17:13.239" v="3208" actId="20577"/>
          <ac:spMkLst>
            <pc:docMk/>
            <pc:sldMk cId="3026793713" sldId="266"/>
            <ac:spMk id="6" creationId="{1D895DDE-4C5B-4A16-AB9C-6BAE0FC22B67}"/>
          </ac:spMkLst>
        </pc:spChg>
      </pc:sldChg>
      <pc:sldChg chg="modSp add">
        <pc:chgData name="Erik Lopez" userId="5fe6fa7f7cb912b1" providerId="LiveId" clId="{A70720B3-2D8B-4EC5-B7CD-FAFDFB283F78}" dt="2020-05-03T05:18:45.213" v="3378" actId="20577"/>
        <pc:sldMkLst>
          <pc:docMk/>
          <pc:sldMk cId="10015991" sldId="267"/>
        </pc:sldMkLst>
        <pc:spChg chg="mod">
          <ac:chgData name="Erik Lopez" userId="5fe6fa7f7cb912b1" providerId="LiveId" clId="{A70720B3-2D8B-4EC5-B7CD-FAFDFB283F78}" dt="2020-05-03T04:46:21.426" v="2334" actId="20577"/>
          <ac:spMkLst>
            <pc:docMk/>
            <pc:sldMk cId="10015991" sldId="267"/>
            <ac:spMk id="2" creationId="{0C605A7E-1269-4270-873B-CCF4E899A161}"/>
          </ac:spMkLst>
        </pc:spChg>
        <pc:spChg chg="mod">
          <ac:chgData name="Erik Lopez" userId="5fe6fa7f7cb912b1" providerId="LiveId" clId="{A70720B3-2D8B-4EC5-B7CD-FAFDFB283F78}" dt="2020-05-03T05:18:45.213" v="3378" actId="20577"/>
          <ac:spMkLst>
            <pc:docMk/>
            <pc:sldMk cId="10015991" sldId="267"/>
            <ac:spMk id="3" creationId="{59F3E366-3B94-49FA-BC19-5383A63155CB}"/>
          </ac:spMkLst>
        </pc:spChg>
      </pc:sldChg>
      <pc:sldChg chg="addSp delSp modSp add ord">
        <pc:chgData name="Erik Lopez" userId="5fe6fa7f7cb912b1" providerId="LiveId" clId="{A70720B3-2D8B-4EC5-B7CD-FAFDFB283F78}" dt="2020-05-03T05:14:54.057" v="3044"/>
        <pc:sldMkLst>
          <pc:docMk/>
          <pc:sldMk cId="395564808" sldId="268"/>
        </pc:sldMkLst>
        <pc:spChg chg="mod">
          <ac:chgData name="Erik Lopez" userId="5fe6fa7f7cb912b1" providerId="LiveId" clId="{A70720B3-2D8B-4EC5-B7CD-FAFDFB283F78}" dt="2020-05-03T05:08:33.542" v="2489" actId="20577"/>
          <ac:spMkLst>
            <pc:docMk/>
            <pc:sldMk cId="395564808" sldId="268"/>
            <ac:spMk id="2" creationId="{00A4A3CD-185E-4234-B25A-675CDE09559E}"/>
          </ac:spMkLst>
        </pc:spChg>
        <pc:spChg chg="del">
          <ac:chgData name="Erik Lopez" userId="5fe6fa7f7cb912b1" providerId="LiveId" clId="{A70720B3-2D8B-4EC5-B7CD-FAFDFB283F78}" dt="2020-05-03T05:07:22.094" v="2423"/>
          <ac:spMkLst>
            <pc:docMk/>
            <pc:sldMk cId="395564808" sldId="268"/>
            <ac:spMk id="3" creationId="{176F6807-7A6C-48BB-ABDA-46750422A768}"/>
          </ac:spMkLst>
        </pc:spChg>
        <pc:picChg chg="add mod">
          <ac:chgData name="Erik Lopez" userId="5fe6fa7f7cb912b1" providerId="LiveId" clId="{A70720B3-2D8B-4EC5-B7CD-FAFDFB283F78}" dt="2020-05-03T05:08:14.193" v="2465" actId="1076"/>
          <ac:picMkLst>
            <pc:docMk/>
            <pc:sldMk cId="395564808" sldId="268"/>
            <ac:picMk id="6146" creationId="{E751257A-5333-4613-9C04-FEEF1A9854BB}"/>
          </ac:picMkLst>
        </pc:picChg>
      </pc:sldChg>
      <pc:sldChg chg="addSp delSp modSp add">
        <pc:chgData name="Erik Lopez" userId="5fe6fa7f7cb912b1" providerId="LiveId" clId="{A70720B3-2D8B-4EC5-B7CD-FAFDFB283F78}" dt="2020-05-03T05:19:10.106" v="3397" actId="20577"/>
        <pc:sldMkLst>
          <pc:docMk/>
          <pc:sldMk cId="3581395901" sldId="269"/>
        </pc:sldMkLst>
        <pc:spChg chg="del">
          <ac:chgData name="Erik Lopez" userId="5fe6fa7f7cb912b1" providerId="LiveId" clId="{A70720B3-2D8B-4EC5-B7CD-FAFDFB283F78}" dt="2020-05-03T05:19:01.992" v="3380"/>
          <ac:spMkLst>
            <pc:docMk/>
            <pc:sldMk cId="3581395901" sldId="269"/>
            <ac:spMk id="2" creationId="{9B38D651-0A12-4AC2-BCB8-A65107D0A6BA}"/>
          </ac:spMkLst>
        </pc:spChg>
        <pc:spChg chg="del">
          <ac:chgData name="Erik Lopez" userId="5fe6fa7f7cb912b1" providerId="LiveId" clId="{A70720B3-2D8B-4EC5-B7CD-FAFDFB283F78}" dt="2020-05-03T05:19:01.992" v="3380"/>
          <ac:spMkLst>
            <pc:docMk/>
            <pc:sldMk cId="3581395901" sldId="269"/>
            <ac:spMk id="3" creationId="{FD6C6427-5258-4D3F-92C2-CA88A86ACC5E}"/>
          </ac:spMkLst>
        </pc:spChg>
        <pc:spChg chg="add mod">
          <ac:chgData name="Erik Lopez" userId="5fe6fa7f7cb912b1" providerId="LiveId" clId="{A70720B3-2D8B-4EC5-B7CD-FAFDFB283F78}" dt="2020-05-03T05:19:10.106" v="3397" actId="20577"/>
          <ac:spMkLst>
            <pc:docMk/>
            <pc:sldMk cId="3581395901" sldId="269"/>
            <ac:spMk id="4" creationId="{E4B9294D-D20B-4EF2-B0E7-C9A09D211611}"/>
          </ac:spMkLst>
        </pc:spChg>
        <pc:spChg chg="add mod">
          <ac:chgData name="Erik Lopez" userId="5fe6fa7f7cb912b1" providerId="LiveId" clId="{A70720B3-2D8B-4EC5-B7CD-FAFDFB283F78}" dt="2020-05-03T05:19:01.992" v="3380"/>
          <ac:spMkLst>
            <pc:docMk/>
            <pc:sldMk cId="3581395901" sldId="269"/>
            <ac:spMk id="5" creationId="{A4F2D56B-957C-4B9B-99BC-C2CCF3000F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95EB-203D-4629-B2B6-67CFAFF96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48B23-3155-46E8-938B-59BE1006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F45D-1F1D-45A0-BE47-5BF4C9BB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C814-B726-4863-A566-43ECE776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09244-4427-4E93-B687-77963EA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066D-8D11-4879-AC22-41DB13D3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83485-5A56-4141-8C1A-B94001C31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A26-9926-4B5A-A1AC-4953246D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85BE-CEB3-4E8A-B862-3909FD08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FD1A-0735-42A8-B8F0-E914724C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44BCC-4860-4D78-874B-C81C8844A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B9828-8F0E-4BC9-8E5A-BD68AF061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4BB1-67D7-46D8-B7F7-7711EAD7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45AD-B2B9-4A3E-B534-D88771E7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E830-2F80-4FBE-A341-DA65A4B0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2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D67C-19EB-4026-B027-9E3F871F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0A49-7968-4EC7-93DC-C4FA4DA0A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A6B5-CE96-428E-8839-89DCD6B6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E88CE-0D97-41E7-B3D1-296E3BE7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6DDCA-D3AA-4989-B622-2E59CB47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E52E-F1B3-450E-947A-13B96BC9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60C7-3483-48BE-B54A-BAD8B4B7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3B1A-3EA3-497E-9CE7-2A216619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4CE8-3ECE-4993-B74D-CF6E2362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E8049-074C-4AF3-AD0B-E227C395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9CB3-2108-4B90-A8C2-0B6C41DE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79D6-8F41-4CAA-9E3F-011ECFAFD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00514-AD2F-43E1-878C-3D0F3FCA3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D8F9-EBFF-4A9E-8EF9-C52081CC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3ABAD-F77A-4ADC-B6CC-32FB3887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0C10B-39AB-4FAF-BE1B-5F6F7980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62BF-1832-4803-8DC0-82DE3D79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E4B07-AABE-4E49-AB2B-2A33A31EC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C75BD-82BE-42F8-873D-0C25A49BB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53355-DFD1-42A4-82D7-CC6804C2B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69AB6-A565-44D9-9E41-EB8D61197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801F7-EE42-4B6D-A73F-294C7956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C3E2D-7C10-4976-AF83-E2241340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40F46-A08F-4934-BBD2-B60ED970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4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F44F-7991-437F-9C9B-99437384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1C889-3EFD-496E-8DDF-F8D5AF5B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28908-3E6C-4A9F-A2C8-59656515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55415-8B03-4FC1-BA18-EAEED2F4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8ED39-D547-4E24-ACB6-EBD48A93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69811-0171-4497-9614-B4293600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28CB9-1BA8-46CF-A675-D7B20F3B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7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F6F-9C1B-4D8C-B04D-FABADE9C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250DA-1400-4A70-9A90-4C9EF580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3532E-EEEA-4150-95E8-BE7F2400E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C8101-EC8E-40B9-B826-FC5D4547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F2E29-B85B-46DF-A1B2-AA0BDE81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C68D-70EE-4723-8B96-46A920AC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1334-CC14-41F9-83E5-C70E0E6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B06D1-B1C1-466B-B095-0EC8E4EB9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C20EF-78C2-4117-8400-5201DD46D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13F91-7BEB-4B57-B8AE-E6C9C790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F61-59A0-41BF-9A68-F51252DBAEC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E6C61-AD72-4C8D-AE1B-F396AB7A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2594D-04AF-4E3C-8C33-7575D6E7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76F1C-4B17-4B1C-A947-0FC924D9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78718-89F3-4DEF-B634-742F31F9F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0370-2399-4B09-A4BF-9DC98FCE3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3BF61-59A0-41BF-9A68-F51252DBAEC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3BEF-F007-4369-B37D-5DAB2A2C7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3879D-26E2-44FE-8898-2F7F4DA7D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4354-9F22-4107-A6BE-86D32DB1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D02C-DEF6-410A-A97F-DEA628709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504" y="1122363"/>
            <a:ext cx="11430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Winners &amp; Losers: Clustering Algorithms to Identify NSF Funding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7903E-65BA-4B23-8DBF-4CFF3F923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Erik Lopez</a:t>
            </a:r>
          </a:p>
        </p:txBody>
      </p:sp>
    </p:spTree>
    <p:extLst>
      <p:ext uri="{BB962C8B-B14F-4D97-AF65-F5344CB8AC3E}">
        <p14:creationId xmlns:p14="http://schemas.microsoft.com/office/powerpoint/2010/main" val="305682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A3CD-185E-4234-B25A-675CDE09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: Geo-visualized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751257A-5333-4613-9C04-FEEF1A9854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85" y="316264"/>
            <a:ext cx="8985997" cy="640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E1F74A-09B5-4697-87F6-BE468B6F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significant differences to report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BDFF2-C24A-4A41-8858-BBDE1D5FB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A02BD0-67BE-4F3B-ADC2-45EB0BB9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Results/Implications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F4C125-523C-41FC-94A1-EA61BC73CA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Visually, distinct clusters exist</a:t>
            </a:r>
          </a:p>
          <a:p>
            <a:r>
              <a:rPr lang="en-US" dirty="0"/>
              <a:t>Too much noise </a:t>
            </a:r>
          </a:p>
          <a:p>
            <a:pPr lvl="1"/>
            <a:r>
              <a:rPr lang="en-US" dirty="0"/>
              <a:t>Increases variability </a:t>
            </a:r>
          </a:p>
          <a:p>
            <a:pPr lvl="1"/>
            <a:r>
              <a:rPr lang="en-US" dirty="0"/>
              <a:t>Decreases accuracy of clusters </a:t>
            </a:r>
          </a:p>
          <a:p>
            <a:pPr lvl="1"/>
            <a:r>
              <a:rPr lang="en-US" dirty="0"/>
              <a:t>Need to filter out “noisy” CDs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95DDE-4C5B-4A16-AB9C-6BAE0FC22B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 link between funding and:</a:t>
            </a:r>
          </a:p>
          <a:p>
            <a:pPr lvl="1"/>
            <a:r>
              <a:rPr lang="en-US" dirty="0"/>
              <a:t>Urban/rural split</a:t>
            </a:r>
          </a:p>
          <a:p>
            <a:pPr lvl="1"/>
            <a:r>
              <a:rPr lang="en-US" dirty="0"/>
              <a:t>Density</a:t>
            </a:r>
          </a:p>
          <a:p>
            <a:pPr lvl="1"/>
            <a:r>
              <a:rPr lang="en-US" dirty="0"/>
              <a:t>Political leaning</a:t>
            </a:r>
          </a:p>
          <a:p>
            <a:r>
              <a:rPr lang="en-US" dirty="0"/>
              <a:t>Funding changes due to other factors (maybe in combination)</a:t>
            </a:r>
          </a:p>
          <a:p>
            <a:r>
              <a:rPr lang="en-US" dirty="0"/>
              <a:t>Try out other clustering </a:t>
            </a:r>
            <a:r>
              <a:rPr lang="en-US" dirty="0" err="1"/>
              <a:t>algos</a:t>
            </a:r>
            <a:endParaRPr lang="en-US" dirty="0"/>
          </a:p>
          <a:p>
            <a:pPr lvl="1"/>
            <a:r>
              <a:rPr lang="en-US" dirty="0"/>
              <a:t>Gaussian Mix</a:t>
            </a:r>
          </a:p>
          <a:p>
            <a:pPr lvl="1"/>
            <a:r>
              <a:rPr lang="en-US" dirty="0"/>
              <a:t>DBSCAN (can filter out noise) </a:t>
            </a:r>
          </a:p>
        </p:txBody>
      </p:sp>
    </p:spTree>
    <p:extLst>
      <p:ext uri="{BB962C8B-B14F-4D97-AF65-F5344CB8AC3E}">
        <p14:creationId xmlns:p14="http://schemas.microsoft.com/office/powerpoint/2010/main" val="302679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5A7E-1269-4270-873B-CCF4E899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E366-3B94-49FA-BC19-5383A631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Demographics/Characteristics static between Census </a:t>
            </a:r>
          </a:p>
          <a:p>
            <a:pPr lvl="1"/>
            <a:r>
              <a:rPr lang="en-US" dirty="0"/>
              <a:t> Accounting for redistricting </a:t>
            </a:r>
          </a:p>
          <a:p>
            <a:pPr lvl="1"/>
            <a:r>
              <a:rPr lang="en-US" dirty="0"/>
              <a:t>Address unmatched funding records</a:t>
            </a:r>
          </a:p>
          <a:p>
            <a:pPr lvl="2"/>
            <a:r>
              <a:rPr lang="en-US" dirty="0"/>
              <a:t>Bad congress district code </a:t>
            </a:r>
          </a:p>
          <a:p>
            <a:pPr lvl="2"/>
            <a:r>
              <a:rPr lang="en-US" dirty="0"/>
              <a:t>Excluded from analysis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B9294D-D20B-4EF2-B0E7-C9A09D21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2D56B-957C-4B9B-99BC-C2CCF3000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93432-4B78-4F2C-8575-5A97D7C0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Can we identify NSF grant funding changes from 2010-2018?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A0948-F5F2-415E-9739-3F1B4DA35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Congressional District Level</a:t>
            </a:r>
          </a:p>
          <a:p>
            <a:r>
              <a:rPr lang="en-US" dirty="0"/>
              <a:t>Who’s seen funding increases? Decreases? No-change?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69BA51-3425-4E6F-B48C-D82C64FEA7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8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75C3-8B8A-41CE-A1C1-2BB992A1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can we group similarly funded CDs?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EDEB-792A-40C9-ADA0-A3194325F5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Clustering Algorithms: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 vs </a:t>
            </a:r>
            <a:r>
              <a:rPr lang="en-US" strike="sngStrike" dirty="0"/>
              <a:t>Gaussian Mixture</a:t>
            </a:r>
          </a:p>
          <a:p>
            <a:pPr lvl="1"/>
            <a:r>
              <a:rPr lang="en-US" dirty="0"/>
              <a:t>Features: Total funding received 2010-2018</a:t>
            </a:r>
          </a:p>
          <a:p>
            <a:pPr lvl="1"/>
            <a:r>
              <a:rPr lang="en-US" dirty="0"/>
              <a:t>Principal Component Analysis (PCA) to visualize clusters</a:t>
            </a:r>
          </a:p>
          <a:p>
            <a:r>
              <a:rPr lang="en-US" dirty="0"/>
              <a:t>Silhouette Scoring:</a:t>
            </a:r>
          </a:p>
          <a:p>
            <a:pPr lvl="1"/>
            <a:r>
              <a:rPr lang="en-US" dirty="0"/>
              <a:t>Used to score quality of clusters </a:t>
            </a:r>
          </a:p>
          <a:p>
            <a:pPr lvl="1"/>
            <a:r>
              <a:rPr lang="en-US" dirty="0"/>
              <a:t>Hyperparameter tuning</a:t>
            </a:r>
          </a:p>
          <a:p>
            <a:pPr lvl="2"/>
            <a:r>
              <a:rPr lang="en-US" dirty="0"/>
              <a:t>Number of Clusters to use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AC41326-7B43-407F-AF5A-F174936C5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Federal Reporter 2010-2018</a:t>
            </a:r>
          </a:p>
          <a:p>
            <a:pPr lvl="2"/>
            <a:r>
              <a:rPr lang="en-US" dirty="0"/>
              <a:t>NSF-specific grants</a:t>
            </a:r>
          </a:p>
          <a:p>
            <a:pPr lvl="1"/>
            <a:r>
              <a:rPr lang="en-US" dirty="0"/>
              <a:t>CityLab Congressional Density Index</a:t>
            </a:r>
          </a:p>
          <a:p>
            <a:pPr lvl="2"/>
            <a:r>
              <a:rPr lang="en-US" dirty="0"/>
              <a:t>Congressional District (CD) Urban/Rural and Density splits</a:t>
            </a:r>
          </a:p>
          <a:p>
            <a:pPr lvl="2"/>
            <a:r>
              <a:rPr lang="en-US" dirty="0"/>
              <a:t>Clinton/Trump voting percentages</a:t>
            </a:r>
          </a:p>
          <a:p>
            <a:pPr lvl="1"/>
            <a:r>
              <a:rPr lang="en-US" dirty="0"/>
              <a:t>Congress.gov</a:t>
            </a:r>
          </a:p>
          <a:p>
            <a:pPr lvl="2"/>
            <a:r>
              <a:rPr lang="en-US" dirty="0"/>
              <a:t>Scraped for political party affiliation for each CD</a:t>
            </a:r>
          </a:p>
          <a:p>
            <a:pPr lvl="1"/>
            <a:r>
              <a:rPr lang="en-US" dirty="0"/>
              <a:t>UCLA CD Shapefiles</a:t>
            </a:r>
          </a:p>
          <a:p>
            <a:pPr lvl="2"/>
            <a:r>
              <a:rPr lang="en-US" dirty="0"/>
              <a:t>To visualize on a map</a:t>
            </a:r>
          </a:p>
        </p:txBody>
      </p:sp>
    </p:spTree>
    <p:extLst>
      <p:ext uri="{BB962C8B-B14F-4D97-AF65-F5344CB8AC3E}">
        <p14:creationId xmlns:p14="http://schemas.microsoft.com/office/powerpoint/2010/main" val="279046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C512-1D4B-4887-9D4A-9662F234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E3A5-AD3C-413A-AF2C-8C2DA98044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Normalization </a:t>
            </a:r>
          </a:p>
          <a:p>
            <a:pPr lvl="1"/>
            <a:r>
              <a:rPr lang="en-US" dirty="0"/>
              <a:t>Preferred when running clustering</a:t>
            </a:r>
          </a:p>
          <a:p>
            <a:r>
              <a:rPr lang="en-US" dirty="0"/>
              <a:t>PCA </a:t>
            </a:r>
          </a:p>
          <a:p>
            <a:pPr lvl="1"/>
            <a:r>
              <a:rPr lang="en-US" dirty="0"/>
              <a:t>Simple way to represent multi-dimensional data</a:t>
            </a:r>
          </a:p>
          <a:p>
            <a:pPr lvl="1"/>
            <a:r>
              <a:rPr lang="en-US" dirty="0"/>
              <a:t>Result is on the right</a:t>
            </a:r>
          </a:p>
          <a:p>
            <a:pPr lvl="1"/>
            <a:r>
              <a:rPr lang="en-US" dirty="0"/>
              <a:t>We can see some potential clusters already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E65C28-E714-4CC4-B698-3A5950EB2B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467" y="1825625"/>
            <a:ext cx="44390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23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DB29-C49A-453B-9157-8D5AC3D9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err="1"/>
              <a:t>KMeans</a:t>
            </a:r>
            <a:r>
              <a:rPr lang="en-US" dirty="0"/>
              <a:t>, score: 0.27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AA9626-DCE5-4396-B328-276D6D33A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401655"/>
            <a:ext cx="4917851" cy="48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B61173-ECF5-4846-9CCF-BFC25AC9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79" y="1401655"/>
            <a:ext cx="4917851" cy="490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1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0CFAC-949B-4A7F-95A7-F4A145A0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do the clusters share any characteristics?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E89EF-7FAF-4EF8-A13A-FC5240DD4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urban/rural are they? </a:t>
            </a:r>
          </a:p>
          <a:p>
            <a:r>
              <a:rPr lang="en-US" dirty="0"/>
              <a:t>How highly/lowly dense are they?</a:t>
            </a:r>
          </a:p>
          <a:p>
            <a:r>
              <a:rPr lang="en-US" dirty="0"/>
              <a:t>Differences in political lean?</a:t>
            </a:r>
          </a:p>
          <a:p>
            <a:r>
              <a:rPr lang="en-US" dirty="0"/>
              <a:t>Differences in 2016 voting records?</a:t>
            </a:r>
          </a:p>
        </p:txBody>
      </p:sp>
    </p:spTree>
    <p:extLst>
      <p:ext uri="{BB962C8B-B14F-4D97-AF65-F5344CB8AC3E}">
        <p14:creationId xmlns:p14="http://schemas.microsoft.com/office/powerpoint/2010/main" val="48495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BB58-9F65-486A-B278-D4D9AF20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Gaussian Mix, score: 0.17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45131A-45EF-426D-A5AC-863BD4F5FA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4618506" cy="452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7DFA97B-155D-4726-ADDB-65C5A2BD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14" y="1492162"/>
            <a:ext cx="4735286" cy="47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3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E34-5177-4BB0-857E-BCB7A9CA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: Rural/Urban &amp; Low/High Density 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77CFBEE-EF29-460F-9661-A889C06197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8" y="1790790"/>
            <a:ext cx="10882284" cy="459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22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C9FA-1EC5-4D16-B732-912114D5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: Political Leanings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0C19E11-8EBD-4630-999A-BD41A306E7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97" y="1825625"/>
            <a:ext cx="102542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99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316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Winners &amp; Losers: Clustering Algorithms to Identify NSF Funding Trends</vt:lpstr>
      <vt:lpstr>Can we identify NSF grant funding changes from 2010-2018?</vt:lpstr>
      <vt:lpstr>So how can we group similarly funded CDs?</vt:lpstr>
      <vt:lpstr>Data Prep</vt:lpstr>
      <vt:lpstr>Results: KMeans, score: 0.27</vt:lpstr>
      <vt:lpstr>But do the clusters share any characteristics?</vt:lpstr>
      <vt:lpstr>Results: Gaussian Mix, score: 0.17</vt:lpstr>
      <vt:lpstr>Kmeans: Rural/Urban &amp; Low/High Density </vt:lpstr>
      <vt:lpstr>Kmeans: Political Leanings</vt:lpstr>
      <vt:lpstr>KMeans: Geo-visualized</vt:lpstr>
      <vt:lpstr>No significant differences to report</vt:lpstr>
      <vt:lpstr>Results/Implications</vt:lpstr>
      <vt:lpstr>Limitations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Winners and Losers: Identifying NSF Funding Trends with Clustering</dc:title>
  <dc:creator>Erik Lopez</dc:creator>
  <cp:lastModifiedBy>Erik Lopez</cp:lastModifiedBy>
  <cp:revision>1</cp:revision>
  <dcterms:created xsi:type="dcterms:W3CDTF">2020-04-30T17:32:47Z</dcterms:created>
  <dcterms:modified xsi:type="dcterms:W3CDTF">2020-05-03T05:19:23Z</dcterms:modified>
</cp:coreProperties>
</file>