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>
        <p:scale>
          <a:sx n="92" d="100"/>
          <a:sy n="92" d="100"/>
        </p:scale>
        <p:origin x="4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0167-A544-4802-BCCB-D5671501860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BBD5C-5C6A-4E89-914F-DA5E22AAFB9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28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0167-A544-4802-BCCB-D5671501860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BBD5C-5C6A-4E89-914F-DA5E22AAF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40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0167-A544-4802-BCCB-D5671501860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BBD5C-5C6A-4E89-914F-DA5E22AAF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23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0167-A544-4802-BCCB-D5671501860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BBD5C-5C6A-4E89-914F-DA5E22AAF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58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0167-A544-4802-BCCB-D5671501860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BBD5C-5C6A-4E89-914F-DA5E22AAFB9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310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0167-A544-4802-BCCB-D5671501860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BBD5C-5C6A-4E89-914F-DA5E22AAF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58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0167-A544-4802-BCCB-D5671501860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BBD5C-5C6A-4E89-914F-DA5E22AAF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55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0167-A544-4802-BCCB-D5671501860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BBD5C-5C6A-4E89-914F-DA5E22AAF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95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0167-A544-4802-BCCB-D5671501860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BBD5C-5C6A-4E89-914F-DA5E22AAF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08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DD80167-A544-4802-BCCB-D5671501860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EBBD5C-5C6A-4E89-914F-DA5E22AAF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52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0167-A544-4802-BCCB-D5671501860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BBD5C-5C6A-4E89-914F-DA5E22AAF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03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D80167-A544-4802-BCCB-D5671501860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8EBBD5C-5C6A-4E89-914F-DA5E22AAFB9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453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F6CCE-0BF7-4BC6-AA3E-923B47264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en-US" dirty="0"/>
              <a:t>Politics and Science: Examining the Role of Politics on Federal R&amp;D Funding Allocations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CB7D93-B4D8-47C4-ACB2-3984B8FA04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Erik Lopez</a:t>
            </a:r>
          </a:p>
        </p:txBody>
      </p:sp>
    </p:spTree>
    <p:extLst>
      <p:ext uri="{BB962C8B-B14F-4D97-AF65-F5344CB8AC3E}">
        <p14:creationId xmlns:p14="http://schemas.microsoft.com/office/powerpoint/2010/main" val="928193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A291C-B555-41C8-A159-BEBD83948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04348"/>
          </a:xfrm>
        </p:spPr>
        <p:txBody>
          <a:bodyPr>
            <a:normAutofit fontScale="90000"/>
          </a:bodyPr>
          <a:lstStyle/>
          <a:p>
            <a:r>
              <a:rPr lang="en-US" dirty="0"/>
              <a:t>How do changes in funding patterns reflect on the political changes?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E49CC-821E-4064-A7A1-31D151237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3763"/>
            <a:ext cx="10515600" cy="3773199"/>
          </a:xfrm>
        </p:spPr>
        <p:txBody>
          <a:bodyPr>
            <a:normAutofit/>
          </a:bodyPr>
          <a:lstStyle/>
          <a:p>
            <a:r>
              <a:rPr lang="en-US" dirty="0"/>
              <a:t>Identify significant changes on what gets funded</a:t>
            </a:r>
          </a:p>
          <a:p>
            <a:pPr lvl="1"/>
            <a:r>
              <a:rPr lang="en-US" dirty="0"/>
              <a:t>Nationally vs State</a:t>
            </a:r>
          </a:p>
          <a:p>
            <a:r>
              <a:rPr lang="en-US" dirty="0"/>
              <a:t>Compare with political landscape </a:t>
            </a:r>
          </a:p>
          <a:p>
            <a:pPr lvl="1"/>
            <a:r>
              <a:rPr lang="en-US" dirty="0"/>
              <a:t>Congress Composition Percentages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527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28918-358E-4995-8415-FDBC41849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&amp;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2D93F-06F7-4D2E-9307-DFE75CA91A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Federal Reporter</a:t>
            </a:r>
          </a:p>
          <a:p>
            <a:pPr lvl="1"/>
            <a:r>
              <a:rPr lang="en-US" dirty="0"/>
              <a:t>Funding amounts</a:t>
            </a:r>
          </a:p>
          <a:p>
            <a:pPr lvl="1"/>
            <a:r>
              <a:rPr lang="en-US" dirty="0"/>
              <a:t>State, congressional district</a:t>
            </a:r>
          </a:p>
          <a:p>
            <a:pPr lvl="1"/>
            <a:r>
              <a:rPr lang="en-US" dirty="0"/>
              <a:t>Gov’t department/agency</a:t>
            </a:r>
          </a:p>
          <a:p>
            <a:r>
              <a:rPr lang="en-US" dirty="0"/>
              <a:t>Congress.gov</a:t>
            </a:r>
          </a:p>
          <a:p>
            <a:pPr lvl="1"/>
            <a:r>
              <a:rPr lang="en-US" dirty="0"/>
              <a:t>Congressional District’s Political Party affiliation</a:t>
            </a:r>
          </a:p>
          <a:p>
            <a:pPr lvl="1"/>
            <a:r>
              <a:rPr lang="en-US" dirty="0"/>
              <a:t>Term duration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F4D3C-5FF3-41F3-8E1B-C5FAE1F4E14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BeautifulSoup</a:t>
            </a:r>
            <a:endParaRPr lang="en-US" dirty="0"/>
          </a:p>
          <a:p>
            <a:pPr lvl="1"/>
            <a:r>
              <a:rPr lang="en-US" dirty="0" err="1"/>
              <a:t>Webscrape</a:t>
            </a:r>
            <a:r>
              <a:rPr lang="en-US" dirty="0"/>
              <a:t> Congress.gov</a:t>
            </a:r>
          </a:p>
          <a:p>
            <a:r>
              <a:rPr lang="en-US" dirty="0"/>
              <a:t>Join on Congress District/State/Year</a:t>
            </a:r>
          </a:p>
          <a:p>
            <a:r>
              <a:rPr lang="en-US" dirty="0"/>
              <a:t>Calculate % change over time</a:t>
            </a:r>
          </a:p>
          <a:p>
            <a:pPr lvl="1"/>
            <a:r>
              <a:rPr lang="en-US" dirty="0"/>
              <a:t>Department</a:t>
            </a:r>
          </a:p>
          <a:p>
            <a:pPr lvl="1"/>
            <a:r>
              <a:rPr lang="en-US" dirty="0"/>
              <a:t>Agency</a:t>
            </a:r>
          </a:p>
          <a:p>
            <a:r>
              <a:rPr lang="en-US" dirty="0"/>
              <a:t>Find correlation </a:t>
            </a:r>
          </a:p>
          <a:p>
            <a:pPr lvl="1"/>
            <a:r>
              <a:rPr lang="en-US" dirty="0"/>
              <a:t>Party% vs Funding Change% per year</a:t>
            </a:r>
          </a:p>
          <a:p>
            <a:r>
              <a:rPr lang="en-US" dirty="0"/>
              <a:t>Detect abnormalities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618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E0BEC-64B4-4D75-B3F1-672C908E6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Outputs &amp; Policy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C0D9F-7C36-4EB5-AEE7-956362718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Verify impact (or lack of) of political parties on funding</a:t>
            </a:r>
          </a:p>
          <a:p>
            <a:pPr lvl="1"/>
            <a:r>
              <a:rPr lang="en-US" dirty="0"/>
              <a:t>Are there champions for specific subject areas?</a:t>
            </a:r>
          </a:p>
          <a:p>
            <a:r>
              <a:rPr lang="en-US" dirty="0"/>
              <a:t>Identify federal R&amp;D field interests</a:t>
            </a:r>
          </a:p>
          <a:p>
            <a:r>
              <a:rPr lang="en-US" dirty="0"/>
              <a:t>Implications: </a:t>
            </a:r>
          </a:p>
          <a:p>
            <a:pPr lvl="1"/>
            <a:r>
              <a:rPr lang="en-US" dirty="0"/>
              <a:t>Which fields are being neglected/prioritized? </a:t>
            </a:r>
          </a:p>
          <a:p>
            <a:pPr lvl="1"/>
            <a:r>
              <a:rPr lang="en-US" dirty="0"/>
              <a:t>Social priorities vs funding  </a:t>
            </a:r>
          </a:p>
        </p:txBody>
      </p:sp>
    </p:spTree>
    <p:extLst>
      <p:ext uri="{BB962C8B-B14F-4D97-AF65-F5344CB8AC3E}">
        <p14:creationId xmlns:p14="http://schemas.microsoft.com/office/powerpoint/2010/main" val="3295532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20AAD-5697-4A4B-9484-572A15A9C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1A74C-4090-4D36-A9F3-3B06BF0C5F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 what constitutes a significant funding change</a:t>
            </a:r>
          </a:p>
          <a:p>
            <a:r>
              <a:rPr lang="en-US" dirty="0"/>
              <a:t>More data before 2011</a:t>
            </a:r>
          </a:p>
          <a:p>
            <a:pPr lvl="1"/>
            <a:r>
              <a:rPr lang="en-US" dirty="0"/>
              <a:t>House Republican vs Dem Majority </a:t>
            </a:r>
          </a:p>
          <a:p>
            <a:r>
              <a:rPr lang="en-US" dirty="0"/>
              <a:t>Programmatically analyze funding at national/state level </a:t>
            </a:r>
          </a:p>
          <a:p>
            <a:pPr lvl="1"/>
            <a:r>
              <a:rPr lang="en-US" dirty="0"/>
              <a:t>How does it compare vs overall national </a:t>
            </a:r>
          </a:p>
          <a:p>
            <a:pPr lvl="1"/>
            <a:r>
              <a:rPr lang="en-US" dirty="0"/>
              <a:t>Do states have niche research areas? 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B8642A-FE58-4551-B3B8-415A4FEFDC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FE52039-0EFC-456C-AC3A-CADF96ADB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825625"/>
            <a:ext cx="49339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4885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868</TotalTime>
  <Words>188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Politics and Science: Examining the Role of Politics on Federal R&amp;D Funding Allocations </vt:lpstr>
      <vt:lpstr>How do changes in funding patterns reflect on the political changes?</vt:lpstr>
      <vt:lpstr>Data &amp; Methods</vt:lpstr>
      <vt:lpstr>Outputs &amp; Policy Implications</vt:lpstr>
      <vt:lpstr>TODOs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Lopez</dc:creator>
  <cp:lastModifiedBy>Erik Lopez</cp:lastModifiedBy>
  <cp:revision>21</cp:revision>
  <dcterms:created xsi:type="dcterms:W3CDTF">2020-03-27T00:49:01Z</dcterms:created>
  <dcterms:modified xsi:type="dcterms:W3CDTF">2020-03-27T15:17:35Z</dcterms:modified>
</cp:coreProperties>
</file>