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ruQ9MicSA4Q+a2z+MNLjywWV4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0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A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A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A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A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7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8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310639" y="1723816"/>
            <a:ext cx="6370321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s-AR"/>
              <a:t>PROTOCOLO DE COMUNICACIONES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2127689" y="4724359"/>
            <a:ext cx="97638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30"/>
              <a:buNone/>
            </a:pPr>
            <a:r>
              <a:rPr b="1" lang="es-AR" sz="3330"/>
              <a:t>TRABAJO FINAL</a:t>
            </a:r>
            <a:endParaRPr sz="333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330"/>
              <a:buNone/>
            </a:pPr>
            <a:r>
              <a:rPr b="1" lang="es-AR" sz="3330"/>
              <a:t>INTERFAZ DISPLAY I2C Y TECLADO</a:t>
            </a:r>
            <a:r>
              <a:rPr b="1" lang="es-AR" sz="1665"/>
              <a:t>.</a:t>
            </a:r>
            <a:endParaRPr b="1" sz="166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330"/>
              <a:buNone/>
            </a:pPr>
            <a:r>
              <a:t/>
            </a:r>
            <a:endParaRPr b="1" sz="166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330"/>
              <a:buNone/>
            </a:pPr>
            <a:r>
              <a:rPr b="1" lang="es-AR" sz="1665"/>
              <a:t>                                                                                                                             </a:t>
            </a:r>
            <a:r>
              <a:rPr b="1" lang="es-AR" sz="2400"/>
              <a:t>Autor Zacharewicz Lorena</a:t>
            </a:r>
            <a:endParaRPr b="1" sz="2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br>
              <a:rPr lang="es-AR" sz="1665"/>
            </a:br>
            <a:endParaRPr sz="1665"/>
          </a:p>
        </p:txBody>
      </p:sp>
      <p:pic>
        <p:nvPicPr>
          <p:cNvPr descr="https://lh5.googleusercontent.com/wZikinrxgJNxvBJIOZgTlTei1OkCZK2iTl4BQB3EnybOKLfQ_8s8xSUG9TcM_PI2OqZL1sAhnKD2-fqtkAiCwsGx1rExI5f1QTCpA4vegc_nORyFnIxw0tuRrgkN1XGvGUxrNz2C" id="146" name="Google Shape;1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07" y="207329"/>
            <a:ext cx="4598031" cy="153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868587" y="2032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AR"/>
              <a:t>ESQUEMA DE DOBLADORA DE ALAMBRE</a:t>
            </a:r>
            <a:endParaRPr/>
          </a:p>
        </p:txBody>
      </p:sp>
      <p:pic>
        <p:nvPicPr>
          <p:cNvPr id="152" name="Google Shape;15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721" y="1806856"/>
            <a:ext cx="7293159" cy="4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817881" y="822960"/>
            <a:ext cx="10131425" cy="14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AR" sz="3600"/>
              <a:t>INTERFAZ DISPLAY I2C Y TECLADO.</a:t>
            </a:r>
            <a:br>
              <a:rPr lang="es-AR" sz="3600"/>
            </a:br>
            <a:r>
              <a:rPr lang="es-AR" sz="3600"/>
              <a:t>PARA LA INTERACCIÓN CON UNA DOBLADORA DE ALAMBRE</a:t>
            </a:r>
            <a:br>
              <a:rPr lang="es-AR" sz="3240"/>
            </a:br>
            <a:br>
              <a:rPr lang="es-AR" sz="3240"/>
            </a:br>
            <a:endParaRPr sz="3240"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1955801" y="307678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b="1" lang="es-AR" sz="2590"/>
              <a:t>Introducción general al tema </a:t>
            </a:r>
            <a:endParaRPr sz="25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br>
              <a:rPr lang="es-AR" sz="2590"/>
            </a:br>
            <a:r>
              <a:rPr lang="es-AR" sz="2590"/>
              <a:t>Mediante el teclado se ingresaran acciones a realizar por la dobladora de alambre.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r>
              <a:rPr lang="es-AR" sz="2590"/>
              <a:t>La interfaz se realizará conectada a la EDU-CIAA-NPX y finalmente será implementada en el proyecto final con el microcontrolador 16F819 I2C esclavo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br>
              <a:rPr lang="es-AR" sz="1665"/>
            </a:br>
            <a:endParaRPr sz="16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s-AR"/>
              <a:t>CONEXIONADO I2C DISPLAY CON TECLADO</a:t>
            </a:r>
            <a:endParaRPr/>
          </a:p>
        </p:txBody>
      </p:sp>
      <p:pic>
        <p:nvPicPr>
          <p:cNvPr descr="https://lh5.googleusercontent.com/_5ZyIxj8JCrjdFFrYwCQBgH-514Bys4Yl-ecxce83OPMoxnTDFAB37IVxqW4nLX49eGK_X7KSJv3QlP2qOOAyGA9ZpQEZQ1MlzgCjPh-RLeyNGtllhwyS2bwNv8mHFu0nkWujpEOcF8" id="164" name="Google Shape;16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212" y="2141538"/>
            <a:ext cx="6828068" cy="437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635001" y="261726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s-AR"/>
              <a:t>TECLADO MATRICIAL </a:t>
            </a:r>
            <a:endParaRPr/>
          </a:p>
        </p:txBody>
      </p:sp>
      <p:pic>
        <p:nvPicPr>
          <p:cNvPr descr="https://lh3.googleusercontent.com/uOMzS_am62G5OgYoPQyqpPkpPqVF8rctdFo4-0liYV8hmKp09KaeT6AoIw4xMeykR2o5RW5kOQYQywI6_4ETLr5YbpeyN-lQK4xPJkIVmtAdS5iFsGmMSbjYhblxGf7KZ4QH_B-svTI" id="170" name="Google Shape;17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6669" y="2705947"/>
            <a:ext cx="2416887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YVbsOPr_Ah9UhqTBGDlXH0_ZJV1yikNY6MsWUidqHTSbFIkcZrjq8kVGGAPs__UKbepbjBOwmiPsCDor_fBGUyNFO1-y3ygGdZa5TZ9UM8lXr5kEsut35LQYf9YRKo3vTKyuqByRTtc" id="171" name="Google Shape;1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705947"/>
            <a:ext cx="3890327" cy="389032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/>
          <p:nvPr/>
        </p:nvSpPr>
        <p:spPr>
          <a:xfrm>
            <a:off x="1861435" y="1717993"/>
            <a:ext cx="4019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microcontrolador 16F819 I2C esclavo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b="1" lang="es-AR" sz="3959"/>
              <a:t>I2C DISPLAY</a:t>
            </a:r>
            <a:br>
              <a:rPr lang="es-AR" sz="3240"/>
            </a:br>
            <a:br>
              <a:rPr lang="es-AR" sz="3240"/>
            </a:br>
            <a:endParaRPr sz="3240"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685801" y="2142067"/>
            <a:ext cx="10131425" cy="519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AR" sz="3200"/>
              <a:t>El display LCD I2C 1602, consiste en una pantalla de 2 líneas por 16 caracteres interconectada a un I2C.</a:t>
            </a:r>
            <a:endParaRPr sz="3200"/>
          </a:p>
        </p:txBody>
      </p:sp>
      <p:pic>
        <p:nvPicPr>
          <p:cNvPr descr="https://lh3.googleusercontent.com/9j_bd-TZB18ZXGTEbhCGXgRq1io0bKm9NutJMuU4EwV3MTk4ZldbqQ8bfEH_EvGSnGyE-P_q14KepLIpp_sqAggwzZJUmGFim7TPJI1ylmA_dgVZWm0P6ESh7lBiJ_1v9UuStMZVLaY"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457" y="2974520"/>
            <a:ext cx="4096703" cy="36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6197600" y="162560"/>
            <a:ext cx="4978400" cy="639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case AVANZAR: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motorAvanzar( inst[ i ] .valor );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break;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br>
              <a:rPr lang="es-AR" sz="2400"/>
            </a:br>
            <a:r>
              <a:rPr lang="es-AR" sz="2400"/>
              <a:t>case ROTAR: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motorRotar( inst[ i ] .valor );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break;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br>
              <a:rPr lang="es-AR" sz="2400"/>
            </a:br>
            <a:r>
              <a:rPr lang="es-AR" sz="2400"/>
              <a:t>case GIRAR: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motorGirar( inst[ i ] .valor );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break;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s-AR"/>
            </a:b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304800" y="264160"/>
            <a:ext cx="4978400" cy="639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AR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bool_t servicioDeMOTORES_WBM()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AR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AR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PARAR: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AR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printf ( "Motores parados\n" );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AR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//motorAvanzar( 0 );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AR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//motorRotar  ( 0 );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AR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//motorGirar  ( 0 );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AR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br>
              <a:rPr lang="es-AR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fGuDpyoHXseuRsdYFi2Bu6HqncWiZcFsftRtnIoXeVpZLipr2di8KebjDj_H2anLC5PCb6UnnnHtZLd7VWSTTht0S1MPBBbzy4pm8UqRHa0TyykPJ-1LjPHOE121uc3J1OX2FX84tlo"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245" y="1808480"/>
            <a:ext cx="8695110" cy="427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/>
          <p:nvPr/>
        </p:nvSpPr>
        <p:spPr>
          <a:xfrm>
            <a:off x="2273908" y="418217"/>
            <a:ext cx="70482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DOBLADORA DE ALAMBRE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2019-06-22T18:27:08Z</dcterms:created>
  <dc:creator>loboplateado</dc:creator>
</cp:coreProperties>
</file>