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6" r:id="rId3"/>
    <p:sldId id="276" r:id="rId4"/>
    <p:sldId id="267" r:id="rId5"/>
    <p:sldId id="257" r:id="rId6"/>
    <p:sldId id="260" r:id="rId7"/>
    <p:sldId id="265" r:id="rId8"/>
    <p:sldId id="261" r:id="rId9"/>
    <p:sldId id="262" r:id="rId10"/>
    <p:sldId id="263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69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866" y="1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B0A389-E9D0-4144-8F9C-F33D37E1AC35}" type="datetimeFigureOut">
              <a:rPr lang="es-ES" smtClean="0"/>
              <a:t>16/10/2016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252759E-5B0F-4926-9D8D-A4A2765BE4B0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9623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A389-E9D0-4144-8F9C-F33D37E1AC35}" type="datetimeFigureOut">
              <a:rPr lang="es-ES" smtClean="0"/>
              <a:t>16/10/2016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59E-5B0F-4926-9D8D-A4A2765BE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95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A389-E9D0-4144-8F9C-F33D37E1AC35}" type="datetimeFigureOut">
              <a:rPr lang="es-ES" smtClean="0"/>
              <a:t>16/10/2016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59E-5B0F-4926-9D8D-A4A2765BE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329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A389-E9D0-4144-8F9C-F33D37E1AC35}" type="datetimeFigureOut">
              <a:rPr lang="es-ES" smtClean="0"/>
              <a:t>16/10/2016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59E-5B0F-4926-9D8D-A4A2765BE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64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A389-E9D0-4144-8F9C-F33D37E1AC35}" type="datetimeFigureOut">
              <a:rPr lang="es-ES" smtClean="0"/>
              <a:t>16/10/2016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59E-5B0F-4926-9D8D-A4A2765BE4B0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751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A389-E9D0-4144-8F9C-F33D37E1AC35}" type="datetimeFigureOut">
              <a:rPr lang="es-ES" smtClean="0"/>
              <a:t>16/10/2016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59E-5B0F-4926-9D8D-A4A2765BE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48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A389-E9D0-4144-8F9C-F33D37E1AC35}" type="datetimeFigureOut">
              <a:rPr lang="es-ES" smtClean="0"/>
              <a:t>16/10/2016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59E-5B0F-4926-9D8D-A4A2765BE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90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A389-E9D0-4144-8F9C-F33D37E1AC35}" type="datetimeFigureOut">
              <a:rPr lang="es-ES" smtClean="0"/>
              <a:t>16/10/2016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59E-5B0F-4926-9D8D-A4A2765BE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59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A389-E9D0-4144-8F9C-F33D37E1AC35}" type="datetimeFigureOut">
              <a:rPr lang="es-ES" smtClean="0"/>
              <a:t>16/10/2016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59E-5B0F-4926-9D8D-A4A2765BE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26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A389-E9D0-4144-8F9C-F33D37E1AC35}" type="datetimeFigureOut">
              <a:rPr lang="es-ES" smtClean="0"/>
              <a:t>16/10/2016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59E-5B0F-4926-9D8D-A4A2765BE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39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A389-E9D0-4144-8F9C-F33D37E1AC35}" type="datetimeFigureOut">
              <a:rPr lang="es-ES" smtClean="0"/>
              <a:t>16/10/2016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59E-5B0F-4926-9D8D-A4A2765BE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48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B0A389-E9D0-4144-8F9C-F33D37E1AC35}" type="datetimeFigureOut">
              <a:rPr lang="es-ES" smtClean="0"/>
              <a:t>16/10/2016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252759E-5B0F-4926-9D8D-A4A2765BE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5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2465950" y="1022347"/>
            <a:ext cx="7329251" cy="298543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Challenge</a:t>
            </a:r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#2</a:t>
            </a:r>
          </a:p>
          <a:p>
            <a:pPr algn="ctr"/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s-E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Create</a:t>
            </a:r>
            <a:r>
              <a:rPr lang="es-E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a </a:t>
            </a:r>
            <a:r>
              <a:rPr lang="es-E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personalized</a:t>
            </a:r>
            <a:r>
              <a:rPr lang="es-E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s-E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Cost</a:t>
            </a:r>
            <a:endParaRPr lang="es-E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s-E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Of Living </a:t>
            </a:r>
            <a:r>
              <a:rPr lang="es-ES" sz="40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Index</a:t>
            </a:r>
            <a:r>
              <a:rPr lang="es-E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s-ES" sz="40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calculator</a:t>
            </a:r>
            <a:endParaRPr lang="es-E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903758" y="4805340"/>
            <a:ext cx="263245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Desarrollado por: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Howard Martínez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Cristian Garzón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Khalan</a:t>
            </a:r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Jones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Marcos </a:t>
            </a:r>
            <a:r>
              <a:rPr lang="es-E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Antolí</a:t>
            </a:r>
            <a:endParaRPr lang="es-E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http://hack.pr/wp-content/uploads/2016/08/Hack-Name-Color-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093" y="5706696"/>
            <a:ext cx="4092208" cy="72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3" y="4984473"/>
            <a:ext cx="3257374" cy="145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9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25415" y="3174023"/>
            <a:ext cx="10287000" cy="16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905380" y="3508131"/>
            <a:ext cx="3185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Después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21757" y="152400"/>
            <a:ext cx="222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Antes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474" y="321782"/>
            <a:ext cx="4279742" cy="253917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475" y="3745523"/>
            <a:ext cx="4307522" cy="267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8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19041" y="151180"/>
            <a:ext cx="3813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Resultado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745" y="612845"/>
            <a:ext cx="2839248" cy="5783490"/>
          </a:xfrm>
          <a:prstGeom prst="rect">
            <a:avLst/>
          </a:prstGeom>
        </p:spPr>
      </p:pic>
      <p:pic>
        <p:nvPicPr>
          <p:cNvPr id="1032" name="Picture 8" descr="Resultado de imagen para julio iglesi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55" y="1840066"/>
            <a:ext cx="3867785" cy="433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69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19041" y="151180"/>
            <a:ext cx="3813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Resultado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745" y="612845"/>
            <a:ext cx="2839248" cy="57834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84" y="1187212"/>
            <a:ext cx="4747671" cy="547925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686800" y="612844"/>
            <a:ext cx="1026160" cy="1053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Flecha derecha 3"/>
          <p:cNvSpPr/>
          <p:nvPr/>
        </p:nvSpPr>
        <p:spPr>
          <a:xfrm rot="9585750">
            <a:off x="6697276" y="1326530"/>
            <a:ext cx="178785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8975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19041" y="151180"/>
            <a:ext cx="3813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Resultado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745" y="612845"/>
            <a:ext cx="2839248" cy="57834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81" y="1229360"/>
            <a:ext cx="4341268" cy="547624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686800" y="1964124"/>
            <a:ext cx="1026160" cy="1053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Flecha derecha 3"/>
          <p:cNvSpPr/>
          <p:nvPr/>
        </p:nvSpPr>
        <p:spPr>
          <a:xfrm rot="10800000">
            <a:off x="6065519" y="2397760"/>
            <a:ext cx="2107381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23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19041" y="151180"/>
            <a:ext cx="3813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Resultado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745" y="612845"/>
            <a:ext cx="2839248" cy="578349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22" y="1337086"/>
            <a:ext cx="4793395" cy="515918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686800" y="2990284"/>
            <a:ext cx="1026160" cy="1053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Flecha derecha 6"/>
          <p:cNvSpPr/>
          <p:nvPr/>
        </p:nvSpPr>
        <p:spPr>
          <a:xfrm rot="10800000">
            <a:off x="6065519" y="3423920"/>
            <a:ext cx="2107381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19041" y="151180"/>
            <a:ext cx="3813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Resultado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745" y="612845"/>
            <a:ext cx="2839248" cy="578349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686800" y="4046925"/>
            <a:ext cx="1026160" cy="1002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Flecha derecha 6"/>
          <p:cNvSpPr/>
          <p:nvPr/>
        </p:nvSpPr>
        <p:spPr>
          <a:xfrm rot="10800000">
            <a:off x="6065518" y="4480560"/>
            <a:ext cx="2107381" cy="319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21" y="1462419"/>
            <a:ext cx="4609898" cy="49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6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19041" y="151180"/>
            <a:ext cx="3813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Resultado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745" y="612845"/>
            <a:ext cx="2839248" cy="578349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686800" y="4998720"/>
            <a:ext cx="1026160" cy="619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Flecha derecha 6"/>
          <p:cNvSpPr/>
          <p:nvPr/>
        </p:nvSpPr>
        <p:spPr>
          <a:xfrm rot="10800000">
            <a:off x="6238239" y="4998720"/>
            <a:ext cx="193466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75" y="3016773"/>
            <a:ext cx="5266243" cy="29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9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19041" y="151180"/>
            <a:ext cx="3813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Resultado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745" y="612845"/>
            <a:ext cx="2839248" cy="578349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656320" y="5577840"/>
            <a:ext cx="1026160" cy="818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Flecha derecha 6"/>
          <p:cNvSpPr/>
          <p:nvPr/>
        </p:nvSpPr>
        <p:spPr>
          <a:xfrm rot="11298150">
            <a:off x="6217919" y="5680283"/>
            <a:ext cx="2107381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88" y="3055972"/>
            <a:ext cx="4915326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34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161635" y="431948"/>
            <a:ext cx="1059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Una imagen para reflexionar</a:t>
            </a:r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1268" name="Picture 4" descr="Resultado de imagen para mucho f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30124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84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Resultado de imagen para gracias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247" y="-944880"/>
            <a:ext cx="12302247" cy="826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74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001167" y="151180"/>
            <a:ext cx="3249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Objetivo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19599" y="15134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Mejorar</a:t>
            </a:r>
            <a:r>
              <a:rPr lang="en-US" dirty="0"/>
              <a:t> el </a:t>
            </a:r>
            <a:r>
              <a:rPr lang="en-US" dirty="0" err="1"/>
              <a:t>sistema</a:t>
            </a:r>
            <a:r>
              <a:rPr lang="en-US" dirty="0"/>
              <a:t> actual.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Facilitar</a:t>
            </a:r>
            <a:r>
              <a:rPr lang="en-US" dirty="0"/>
              <a:t> la </a:t>
            </a:r>
            <a:r>
              <a:rPr lang="en-US" dirty="0" err="1"/>
              <a:t>interacción</a:t>
            </a:r>
            <a:r>
              <a:rPr lang="en-US" dirty="0"/>
              <a:t> </a:t>
            </a:r>
            <a:r>
              <a:rPr lang="en-US" dirty="0" err="1"/>
              <a:t>humano</a:t>
            </a:r>
            <a:r>
              <a:rPr lang="en-US" dirty="0"/>
              <a:t> </a:t>
            </a:r>
            <a:r>
              <a:rPr lang="en-US" dirty="0" err="1"/>
              <a:t>computadora</a:t>
            </a:r>
            <a:r>
              <a:rPr lang="en-US" dirty="0"/>
              <a:t>.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99" y="151180"/>
            <a:ext cx="4738653" cy="65464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" y="3152677"/>
            <a:ext cx="5544834" cy="31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2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056488" y="151180"/>
            <a:ext cx="3890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Propuesta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137724" y="1460228"/>
            <a:ext cx="652291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Hacer</a:t>
            </a:r>
            <a:r>
              <a:rPr lang="en-US" sz="2000" dirty="0"/>
              <a:t> la </a:t>
            </a:r>
            <a:r>
              <a:rPr lang="en-US" sz="2000" dirty="0" err="1"/>
              <a:t>aplicación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sencilla</a:t>
            </a:r>
            <a:r>
              <a:rPr lang="en-US" sz="2000" dirty="0"/>
              <a:t> al </a:t>
            </a:r>
            <a:r>
              <a:rPr lang="en-US" sz="2000" dirty="0" err="1"/>
              <a:t>usuario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Mejorar</a:t>
            </a:r>
            <a:r>
              <a:rPr lang="en-US" sz="2000" dirty="0"/>
              <a:t> la </a:t>
            </a:r>
            <a:r>
              <a:rPr lang="en-US" sz="2000" dirty="0" err="1"/>
              <a:t>experiencia</a:t>
            </a:r>
            <a:r>
              <a:rPr lang="en-US" sz="2000" dirty="0"/>
              <a:t> del </a:t>
            </a:r>
            <a:r>
              <a:rPr lang="en-US" sz="2000" dirty="0" err="1"/>
              <a:t>usuario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aplicación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Aumentar la personalización de los resultados de acuerdo a los productos y servicios del COLI.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Dar más visibilidad a los datos obtenidos de la calculadora de COLI, mediante gráficas.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Una buena organización de los datos con la finalidad de que sean más intuitivas.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59" y="232460"/>
            <a:ext cx="4268346" cy="3201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901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351" y="1511582"/>
            <a:ext cx="5762625" cy="13239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25415" y="3174023"/>
            <a:ext cx="10287000" cy="16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905380" y="3508131"/>
            <a:ext cx="3185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Después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21757" y="152400"/>
            <a:ext cx="222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Antes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251" y="4853217"/>
            <a:ext cx="58007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5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25415" y="3174023"/>
            <a:ext cx="10287000" cy="16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905380" y="3508131"/>
            <a:ext cx="3185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Después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21757" y="152400"/>
            <a:ext cx="222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Antes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868" y="473319"/>
            <a:ext cx="3514725" cy="25336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555" y="4853582"/>
            <a:ext cx="6067425" cy="117157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442528" y="5934670"/>
            <a:ext cx="2749472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Mejora</a:t>
            </a:r>
          </a:p>
        </p:txBody>
      </p:sp>
    </p:spTree>
    <p:extLst>
      <p:ext uri="{BB962C8B-B14F-4D97-AF65-F5344CB8AC3E}">
        <p14:creationId xmlns:p14="http://schemas.microsoft.com/office/powerpoint/2010/main" val="132506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25415" y="3174023"/>
            <a:ext cx="10287000" cy="16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905380" y="3508131"/>
            <a:ext cx="3185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Después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21757" y="152400"/>
            <a:ext cx="222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Antes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015" y="949313"/>
            <a:ext cx="3019425" cy="16478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272" y="5010745"/>
            <a:ext cx="6038850" cy="85725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9442528" y="5934670"/>
            <a:ext cx="2749472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Mejora</a:t>
            </a:r>
          </a:p>
        </p:txBody>
      </p:sp>
    </p:spTree>
    <p:extLst>
      <p:ext uri="{BB962C8B-B14F-4D97-AF65-F5344CB8AC3E}">
        <p14:creationId xmlns:p14="http://schemas.microsoft.com/office/powerpoint/2010/main" val="105074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021757" y="152400"/>
            <a:ext cx="222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Antes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72767" y="152400"/>
            <a:ext cx="7827784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Nueva funcionalidad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64" y="1915027"/>
            <a:ext cx="2461079" cy="460421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31" y="1687172"/>
            <a:ext cx="4991533" cy="1646063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3841875" y="2321169"/>
            <a:ext cx="562708" cy="378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672767" y="1837592"/>
            <a:ext cx="2659518" cy="967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431" y="5345664"/>
            <a:ext cx="4823878" cy="1173582"/>
          </a:xfrm>
          <a:prstGeom prst="rect">
            <a:avLst/>
          </a:prstGeom>
        </p:spPr>
      </p:pic>
      <p:sp>
        <p:nvSpPr>
          <p:cNvPr id="11" name="Flecha derecha 10"/>
          <p:cNvSpPr/>
          <p:nvPr/>
        </p:nvSpPr>
        <p:spPr>
          <a:xfrm>
            <a:off x="3722398" y="5823594"/>
            <a:ext cx="562708" cy="378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72767" y="5629527"/>
            <a:ext cx="2659518" cy="967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427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 rot="16200000">
            <a:off x="-298939" y="3429000"/>
            <a:ext cx="10287000" cy="16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6523664" y="152400"/>
            <a:ext cx="3185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Después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21757" y="152400"/>
            <a:ext cx="222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Antes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99" y="2461386"/>
            <a:ext cx="2076450" cy="92392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59946" y="5934670"/>
            <a:ext cx="2749472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Mejora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773" y="1362808"/>
            <a:ext cx="5002365" cy="51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25415" y="2208403"/>
            <a:ext cx="10287000" cy="16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896587" y="2484023"/>
            <a:ext cx="3185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Después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21757" y="152400"/>
            <a:ext cx="222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Antes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680" y="410377"/>
            <a:ext cx="5133975" cy="14668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88" y="4310654"/>
            <a:ext cx="4397697" cy="246078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9442528" y="5934670"/>
            <a:ext cx="2749472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Mejora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206" y="2444123"/>
            <a:ext cx="4007756" cy="43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546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151</TotalTime>
  <Words>129</Words>
  <Application>Microsoft Office PowerPoint</Application>
  <PresentationFormat>Panorámica</PresentationFormat>
  <Paragraphs>54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Century Schoolbook</vt:lpstr>
      <vt:lpstr>Wingdings</vt:lpstr>
      <vt:lpstr>Wingdings 2</vt:lpstr>
      <vt:lpstr>View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Antoli</dc:creator>
  <cp:lastModifiedBy>Marcos Antoli</cp:lastModifiedBy>
  <cp:revision>16</cp:revision>
  <dcterms:created xsi:type="dcterms:W3CDTF">2016-10-16T11:38:08Z</dcterms:created>
  <dcterms:modified xsi:type="dcterms:W3CDTF">2016-10-16T15:58:34Z</dcterms:modified>
</cp:coreProperties>
</file>