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/>
    <p:restoredTop sz="94683"/>
  </p:normalViewPr>
  <p:slideViewPr>
    <p:cSldViewPr snapToGrid="0" snapToObjects="1">
      <p:cViewPr>
        <p:scale>
          <a:sx n="111" d="100"/>
          <a:sy n="111" d="100"/>
        </p:scale>
        <p:origin x="328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9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24BA-CD4E-2D4B-9C79-8939D9A27C4F}" type="datetimeFigureOut">
              <a:rPr lang="en-US" smtClean="0"/>
              <a:t>9/25/16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68BA-65ED-D149-9C6C-262FA313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4" y="365126"/>
            <a:ext cx="10515600" cy="8358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Binning consistence between </a:t>
            </a:r>
            <a:r>
              <a:rPr lang="en-US" sz="2800" dirty="0" err="1"/>
              <a:t>MetaBAT</a:t>
            </a:r>
            <a:r>
              <a:rPr lang="en-US" sz="2800" dirty="0"/>
              <a:t> and </a:t>
            </a:r>
            <a:r>
              <a:rPr lang="en-US" sz="2800" dirty="0" err="1"/>
              <a:t>MyCC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054" y="1583140"/>
            <a:ext cx="10515600" cy="464841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Combine all </a:t>
            </a:r>
            <a:r>
              <a:rPr lang="en-US" sz="2000" dirty="0" err="1"/>
              <a:t>MetaBAT</a:t>
            </a:r>
            <a:r>
              <a:rPr lang="en-US" sz="2000" dirty="0"/>
              <a:t> </a:t>
            </a:r>
            <a:r>
              <a:rPr lang="en-US" sz="2000" dirty="0" smtClean="0"/>
              <a:t>bins and </a:t>
            </a:r>
            <a:r>
              <a:rPr lang="en-US" sz="2000" dirty="0" err="1"/>
              <a:t>MyCC</a:t>
            </a:r>
            <a:r>
              <a:rPr lang="en-US" sz="2000" dirty="0"/>
              <a:t> </a:t>
            </a:r>
            <a:r>
              <a:rPr lang="en-US" sz="2000" dirty="0" smtClean="0"/>
              <a:t>bins, respectively.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Blast Combined </a:t>
            </a:r>
            <a:r>
              <a:rPr lang="en-US" sz="2000" dirty="0" err="1"/>
              <a:t>MetaBAT</a:t>
            </a:r>
            <a:r>
              <a:rPr lang="en-US" sz="2000" dirty="0"/>
              <a:t> bins </a:t>
            </a:r>
            <a:r>
              <a:rPr lang="en-US" sz="2000" dirty="0" smtClean="0"/>
              <a:t>against combined </a:t>
            </a:r>
            <a:r>
              <a:rPr lang="en-US" sz="2000" dirty="0" err="1"/>
              <a:t>MyCC</a:t>
            </a:r>
            <a:r>
              <a:rPr lang="en-US" sz="2000" dirty="0"/>
              <a:t> </a:t>
            </a:r>
            <a:r>
              <a:rPr lang="en-US" sz="2000" dirty="0" smtClean="0"/>
              <a:t>bins.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Filter blast results: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800" dirty="0"/>
              <a:t>Query length = subject length = alignment length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800" dirty="0"/>
              <a:t>Identity </a:t>
            </a:r>
            <a:r>
              <a:rPr lang="en-US" sz="1800" dirty="0" smtClean="0"/>
              <a:t>= 100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Plot </a:t>
            </a:r>
            <a:r>
              <a:rPr lang="en-US" sz="2000" dirty="0" smtClean="0"/>
              <a:t>cross-link </a:t>
            </a:r>
            <a:r>
              <a:rPr lang="en-US" sz="2000" dirty="0"/>
              <a:t>between </a:t>
            </a:r>
            <a:r>
              <a:rPr lang="en-US" sz="2000" dirty="0" err="1"/>
              <a:t>MetaBAT</a:t>
            </a:r>
            <a:r>
              <a:rPr lang="en-US" sz="2000" dirty="0"/>
              <a:t> </a:t>
            </a:r>
            <a:r>
              <a:rPr lang="en-US" sz="2000" dirty="0" smtClean="0"/>
              <a:t>bins </a:t>
            </a:r>
            <a:r>
              <a:rPr lang="en-US" sz="2000" dirty="0"/>
              <a:t>and </a:t>
            </a:r>
            <a:r>
              <a:rPr lang="en-US" sz="2000" dirty="0" err="1"/>
              <a:t>MyCC</a:t>
            </a:r>
            <a:r>
              <a:rPr lang="en-US" sz="2000" dirty="0"/>
              <a:t> </a:t>
            </a:r>
            <a:r>
              <a:rPr lang="en-US" sz="2000" dirty="0" smtClean="0"/>
              <a:t>bins.</a:t>
            </a:r>
            <a:endParaRPr lang="en-US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1800" dirty="0"/>
              <a:t>Cross link between all </a:t>
            </a:r>
            <a:r>
              <a:rPr lang="en-US" sz="1800" dirty="0" smtClean="0"/>
              <a:t>bins (attached html file )</a:t>
            </a:r>
            <a:endParaRPr lang="en-US" sz="1800" dirty="0"/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1800" dirty="0"/>
              <a:t>Cross link between bins without </a:t>
            </a:r>
            <a:r>
              <a:rPr lang="en-US" sz="1800" dirty="0" smtClean="0"/>
              <a:t>contamination </a:t>
            </a:r>
            <a:r>
              <a:rPr lang="en-US" sz="1800" dirty="0"/>
              <a:t>(attached html file </a:t>
            </a:r>
            <a:r>
              <a:rPr lang="en-US" sz="1800" dirty="0" smtClean="0"/>
              <a:t>)</a:t>
            </a:r>
            <a:endParaRPr lang="en-US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8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82" y="296739"/>
            <a:ext cx="7924800" cy="39624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874520" y="605636"/>
            <a:ext cx="441414" cy="3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74520" y="1017116"/>
            <a:ext cx="441414" cy="3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74520" y="1437740"/>
            <a:ext cx="441414" cy="3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77022" y="3300068"/>
            <a:ext cx="441414" cy="3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944532" y="1922372"/>
            <a:ext cx="500964" cy="7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49030" y="2250508"/>
            <a:ext cx="195358" cy="200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42848" y="467136"/>
            <a:ext cx="822020" cy="2971431"/>
            <a:chOff x="1142848" y="1644580"/>
            <a:chExt cx="822020" cy="2971431"/>
          </a:xfrm>
        </p:grpSpPr>
        <p:sp>
          <p:nvSpPr>
            <p:cNvPr id="19" name="TextBox 18"/>
            <p:cNvSpPr txBox="1"/>
            <p:nvPr/>
          </p:nvSpPr>
          <p:spPr>
            <a:xfrm>
              <a:off x="1142848" y="1644580"/>
              <a:ext cx="822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New_bin1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2848" y="2045092"/>
              <a:ext cx="822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New_bin2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42848" y="2456572"/>
              <a:ext cx="822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New_bin3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2848" y="4339012"/>
              <a:ext cx="822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New_bin6</a:t>
              </a:r>
              <a:endParaRPr lang="en-US" sz="1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128876" y="4245450"/>
            <a:ext cx="822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New_bin5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45496" y="1783872"/>
            <a:ext cx="822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New_bin4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2835" y="4737703"/>
            <a:ext cx="1075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note: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MetaBAT-bin79 is most likely larger than New_bin1, as some </a:t>
            </a:r>
            <a:r>
              <a:rPr lang="en-US" dirty="0" err="1" smtClean="0"/>
              <a:t>contigs</a:t>
            </a:r>
            <a:r>
              <a:rPr lang="en-US" dirty="0" smtClean="0"/>
              <a:t> in MetaBAT-bin79 have no matches. This is also applied to </a:t>
            </a:r>
            <a:r>
              <a:rPr lang="en-US" smtClean="0"/>
              <a:t>all the rest </a:t>
            </a:r>
            <a:r>
              <a:rPr lang="en-US" dirty="0" smtClean="0"/>
              <a:t>new bins.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filter step maybe needed to remove very small bins (like new_bin2 and New_bin5).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123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Binning consistence between MetaBAT and MyCC  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Weizhi SONG</dc:creator>
  <cp:lastModifiedBy>Weizhi SONG</cp:lastModifiedBy>
  <cp:revision>22</cp:revision>
  <dcterms:created xsi:type="dcterms:W3CDTF">2016-09-18T07:07:44Z</dcterms:created>
  <dcterms:modified xsi:type="dcterms:W3CDTF">2016-09-25T01:13:53Z</dcterms:modified>
</cp:coreProperties>
</file>