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681D-CB7C-4425-888F-EDFBAFAD3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A2073-7D85-4124-8DFD-8EDD8BFF1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9649E-81D8-4BFE-9F40-B866E7E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9B01B-6B74-49C9-9DDE-A03AF650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02EAB-0B9F-45F1-81B7-4B004B1F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5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CBCF-2AB7-4975-98FF-0ABE47AB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73338-7ED4-427D-8EDE-75996031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42C5D-D22C-4C9B-A706-5D1DA1E2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ABE9A-9E14-4F22-965D-FD31203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1BDAF-2161-4C31-94E7-5E898DB7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5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1AF7FD-2E26-4AAC-AFE3-37E49E4C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EE5D08-722E-4304-8F15-35407DB0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E7FA8-893A-4773-8B2F-3162219D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C75A6-69D5-4504-96C6-1023A6F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A1852-FA2A-4657-9F7C-D5A4BA0B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99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7768-846D-485F-80A6-7FF7CA7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C5BB1-5539-4D85-9B04-7C093AB6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A5916-F142-468A-BB39-CE72C1C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D320D-0DE2-45BF-9384-F46C1F8E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7FA49-663C-4CB4-97F4-5A106BCE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9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E381-6066-4B0B-B60D-E6E3D3D5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D649A-44E7-4367-9C61-24A86488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4EF82-6F8B-41C9-A380-92449632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A4A91-4396-43F7-BF31-844D6EC9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955C2-09E1-4633-A6AE-C93453D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0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A44C1-7621-4F00-B9A8-7E90A21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FBF49-CA23-4E07-927A-8946E3A6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2B4163-55BC-4010-8B53-35433FD6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F0AE0-DDF5-4E88-BD31-E1AF31F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2D269-D122-4C0A-88DC-8E32F14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DB082-F253-48EC-9523-0F1BD5F5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04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7AD6B-E865-4853-8514-AFD017D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42BA69-D474-41CE-9528-B1A89CDB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96BC27-AC3D-4B27-8419-ACE2B20E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0B5FB6-5EA9-4062-AB3E-1ED85C60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8EB651-F95C-4236-B1E5-D4F5988AA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56D980-467B-448E-A74F-D35E76E8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FD17A4-EF32-4C75-8C26-8BDCC74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4B1112-537E-4FCD-A163-F2C9B3E7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6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3FFE4-ACFC-4C2F-A686-47D40E3D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08D5D4-04E0-4D90-9A04-8B005663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DB562D-96C0-49FD-AD0A-E9BE8982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4618DC-0ED9-4316-9E0B-327AF96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3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BD3122-5186-4AC4-9635-B95EC16B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783EF-9368-480A-AB01-ADFD238F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D2756-5B94-4AD1-9F86-AC2586DB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5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8C4F9-50B6-4A1D-AF4D-80958841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3EC8A-7BCB-4204-A1AC-CC0025C8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EF8A43-7960-4894-9F8B-9950DB6F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682DF-D14F-4868-A03F-A69BB716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461FF-1BBD-4768-8BFE-339F288B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4260E-CA70-4670-91B8-52B38792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3BB1-A42C-4B83-90FA-E13ADD36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F9616D-6733-476A-A74C-6A4EEDEDD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D68B5A-DE10-46B8-9F4F-93BD399E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1F25D-CFFB-4DAC-A65B-C516473F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5DF00-3B37-4996-9F53-74662760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6ACA41-D4C3-4612-86D9-E3CFB45E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90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4470A0-D1C3-41B4-9505-10910FC6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16BBF-43E0-437B-89DC-07A53466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0C40D-A646-4D94-A748-6F5FE6F1F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F752-E130-4589-BE0F-63A8859C37F8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4F7EA-875D-4C25-A08A-C1D8A0043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C5A8D-0867-48C7-B22D-C94BD6A6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234A-AF6C-4A00-8203-F20818DD3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0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678664-C634-45FA-984A-1902BA29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87" y="-1"/>
            <a:ext cx="6987269" cy="3677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6A5F1F-0C97-41D6-BE20-33BB819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16" y="3650420"/>
            <a:ext cx="6680687" cy="29763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8D4641-3C53-4AAB-B32A-B03C6EF5C8EA}"/>
              </a:ext>
            </a:extLst>
          </p:cNvPr>
          <p:cNvSpPr txBox="1"/>
          <p:nvPr/>
        </p:nvSpPr>
        <p:spPr>
          <a:xfrm>
            <a:off x="-1409331" y="280129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 err="1">
                <a:solidFill>
                  <a:srgbClr val="7030A0"/>
                </a:solidFill>
                <a:latin typeface="Amasis MT Pro" panose="020B0604020202020204" pitchFamily="18" charset="0"/>
              </a:rPr>
              <a:t>MockUps</a:t>
            </a:r>
            <a:endParaRPr lang="es-CO" b="1" dirty="0">
              <a:solidFill>
                <a:srgbClr val="7030A0"/>
              </a:solidFill>
              <a:latin typeface="Amasis MT Pro" panose="020B0604020202020204" pitchFamily="18" charset="0"/>
            </a:endParaRPr>
          </a:p>
          <a:p>
            <a:pPr algn="ctr"/>
            <a:endParaRPr lang="es-CO" b="1" dirty="0">
              <a:solidFill>
                <a:srgbClr val="7030A0"/>
              </a:solidFill>
              <a:latin typeface="Amasis MT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05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Amasis MT Pro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MAURICIO RAMIREZ PINTO</dc:creator>
  <cp:lastModifiedBy>FABIAN MAURICIO RAMIREZ PINTO</cp:lastModifiedBy>
  <cp:revision>1</cp:revision>
  <dcterms:created xsi:type="dcterms:W3CDTF">2021-09-15T01:36:07Z</dcterms:created>
  <dcterms:modified xsi:type="dcterms:W3CDTF">2021-09-15T01:53:06Z</dcterms:modified>
</cp:coreProperties>
</file>