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1B98-D42E-49FF-AE37-E04A9C407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9E515-BB66-4B28-9A15-35557A09C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BA50-59FA-4DFE-93EE-F24C5A6C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A3A1-449E-455A-871A-E0BF8B7F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1E9E-CE84-42BA-BA6B-C8B8981F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42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B3E3-5847-461A-8B7B-AB060103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6CEC7-430B-406D-A517-9512FAAC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D831-5509-4E42-A60E-450CC714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7D57-50FA-4718-A8F7-1A4835CD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3AA5-8DA8-47A2-BB0B-40B11E59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2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35E98-E653-46C7-B942-089210E4D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2F06E-F488-4F06-8F72-76DA808C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A566-7A8C-48D4-872A-99B80950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C370-8F51-4F97-9B09-FD79EAB7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2BCC-7F6F-4A0D-8430-D4838999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8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3487-DD18-4B3E-9410-19497ABF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6096-B7CA-4CFD-8493-1E627346A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89AB-C93F-4305-A937-2366B540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EBA1-9ED4-4A37-B50D-202354D8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EE143-CBEB-4710-9666-4C5DC110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1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791F-23E2-4FFE-ACC8-B89F2A31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96CA-13AE-40BD-B92F-6441C16E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EE23-E1B2-461E-AE3B-7C77D3FE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9D5B-4846-4216-B5B0-27BA9F2B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490C-DC66-44A2-861C-408635E6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5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5DC0-72D8-4FD2-91C7-CB5764F1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9205-BEBC-48E1-BB1A-A7C0E5E2D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D279-809D-4C71-B774-37E5CBA76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6472-B619-4423-A143-63D94F04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FA4E2-A533-4B27-B300-3616B4DE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09EA1-A22C-41A0-A90C-84216EE3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2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8A44-507C-4B1A-B9A8-64EF26DB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E41F-8CA1-4BAE-8A78-1C7C5004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67FC-6267-4DFB-86AB-F942C3A05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67A12-6012-4AFD-AF59-CC8EA2681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95A23-BF31-47A5-898D-6A41D029E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D313D-0833-47E4-A889-AFF9B0A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A4027-AE73-4190-992D-2722C98C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8E543-0BC6-4CD7-B9D2-6610163D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24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C619-D26B-488A-8E0C-25F36CCF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32B07-E456-43B2-8ABE-6AC44994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EEFB5-2F31-4EA8-827E-BBFA7A46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87CD7-D130-4654-B47E-13D186D2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3B2B7-A6FB-4350-AB38-6D3DFA54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0D71B-607A-47E8-84C8-C8455579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6575-39C2-4DE0-B73F-113847D7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2BB7-B5EB-4862-B88E-2B54B8A2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219D-4D68-4CE6-9A34-E9C17989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49456-28F5-4C2C-9C04-9F81D6DB8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EB151-5992-4727-A5F2-474619BF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1EE87-850E-4AFB-8704-3EE8B2CE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AA954-7475-47DD-97A0-C4F170E9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2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3123-8FD2-4D99-AD50-90FFE84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E2AA7-36DC-4E53-AB72-AA4824D8E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819D3-38B6-4FCB-AF16-46FD70063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B2E8B-076A-4701-9452-780DB533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915B4-60A8-4722-96DA-25CA8E8D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A6AA1-2DFF-4997-80A5-9118EBC3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BDBCF-D707-4BF6-899D-BCB36F29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3876-0A58-4161-8323-3A14FF8A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B5CF-CBAA-4768-B8AE-DE19EF4DE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CC81F-DCF4-4F11-9FFC-D36C08FC940C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D374-1924-408A-96F4-F57B59CEA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13B4-0679-4D24-A8B0-73770301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59B47-4CB8-4737-B09D-210094F88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9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E4442-1E60-494B-A14E-339AC2F61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35" y="325907"/>
            <a:ext cx="3036733" cy="369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2074C-B8E2-4931-8B08-B11F2E1A2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988" y="325907"/>
            <a:ext cx="1288586" cy="2298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EF3CE-216C-4E67-B74F-1F7D1DFB3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0" y="325907"/>
            <a:ext cx="6176829" cy="436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9A82D6-6B76-4423-925D-EE56FB1876E3}"/>
              </a:ext>
            </a:extLst>
          </p:cNvPr>
          <p:cNvSpPr txBox="1"/>
          <p:nvPr/>
        </p:nvSpPr>
        <p:spPr>
          <a:xfrm>
            <a:off x="275730" y="5014355"/>
            <a:ext cx="9420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Web site designed to engaging and interactive, incorporating the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Mobile first design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09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Thompson</dc:creator>
  <cp:lastModifiedBy>Steve Thompson</cp:lastModifiedBy>
  <cp:revision>1</cp:revision>
  <dcterms:created xsi:type="dcterms:W3CDTF">2019-05-30T15:56:03Z</dcterms:created>
  <dcterms:modified xsi:type="dcterms:W3CDTF">2019-05-30T15:56:31Z</dcterms:modified>
</cp:coreProperties>
</file>