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94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54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34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09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24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3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7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85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98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50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12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9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C31B-0688-44B4-9BD6-8D84C3AC0622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5A5B5E-F42D-448C-9C4D-F15885BB2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19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06E3C37-37B4-4C7D-B10A-AD40155F7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88321"/>
            <a:ext cx="10646664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6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FEFC4-FCA4-4BC0-8B0A-6150EA8B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835" y="1307592"/>
            <a:ext cx="6777397" cy="2121408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latin typeface="Bahnschrift Light Condensed" panose="020B0502040204020203" pitchFamily="34" charset="0"/>
              </a:rPr>
              <a:t>O que é o Localiza Descarte?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F130F3-3ED2-48DE-9198-BCE713F94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58" y="4233713"/>
            <a:ext cx="7826418" cy="1856191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rgbClr val="A1CB46"/>
                </a:solidFill>
                <a:latin typeface="Bahnschrift Light Condensed" panose="020B0502040204020203" pitchFamily="34" charset="0"/>
              </a:rPr>
              <a:t>Software que trata problemas de descarte de produtos eletrônicos.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C18789-A58D-4CE2-97E7-7A95F4C5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7" y="51224"/>
            <a:ext cx="1680803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FEFC4-FCA4-4BC0-8B0A-6150EA8B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264" y="1517904"/>
            <a:ext cx="6638544" cy="4242816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latin typeface="Bahnschrift Light Condensed" panose="020B0502040204020203" pitchFamily="34" charset="0"/>
              </a:rPr>
              <a:t>Danos causados pelo descarte irregular de produtos eletrônicos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C18789-A58D-4CE2-97E7-7A95F4C5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7" y="51224"/>
            <a:ext cx="1680803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FEFC4-FCA4-4BC0-8B0A-6150EA8B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356" y="1143910"/>
            <a:ext cx="5367528" cy="804672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latin typeface="Bahnschrift Light Condensed" panose="020B0502040204020203" pitchFamily="34" charset="0"/>
              </a:rPr>
              <a:t>Danos ao Solo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C18789-A58D-4CE2-97E7-7A95F4C5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7" y="51224"/>
            <a:ext cx="1680803" cy="945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29F5F1-7827-4C5C-BF36-57142B0A8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14" y="2871235"/>
            <a:ext cx="3978402" cy="2241353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3E109B-04F6-4DE2-BBEC-381F127FF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16" y="2871235"/>
            <a:ext cx="3678936" cy="2241353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FDD1DC-6CA7-4CD4-AA66-C6BD53B51F2A}"/>
              </a:ext>
            </a:extLst>
          </p:cNvPr>
          <p:cNvSpPr txBox="1"/>
          <p:nvPr/>
        </p:nvSpPr>
        <p:spPr>
          <a:xfrm>
            <a:off x="228769" y="6437577"/>
            <a:ext cx="3171275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Bahnschrift Light Condensed" panose="020B0502040204020203" pitchFamily="34" charset="0"/>
              </a:rPr>
              <a:t>Fonte :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14519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FEFC4-FCA4-4BC0-8B0A-6150EA8B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652" y="1041941"/>
            <a:ext cx="5367528" cy="804672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latin typeface="Bahnschrift Light Condensed" panose="020B0502040204020203" pitchFamily="34" charset="0"/>
              </a:rPr>
              <a:t>Danos a Água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C18789-A58D-4CE2-97E7-7A95F4C5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7" y="51224"/>
            <a:ext cx="1680803" cy="9454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FDD1DC-6CA7-4CD4-AA66-C6BD53B51F2A}"/>
              </a:ext>
            </a:extLst>
          </p:cNvPr>
          <p:cNvSpPr txBox="1"/>
          <p:nvPr/>
        </p:nvSpPr>
        <p:spPr>
          <a:xfrm>
            <a:off x="228769" y="6437577"/>
            <a:ext cx="3171275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Bahnschrift Light Condensed" panose="020B0502040204020203" pitchFamily="34" charset="0"/>
              </a:rPr>
              <a:t>Fonte : Google imagens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8051BE-399D-4858-8EBA-DE446697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2" y="2499614"/>
            <a:ext cx="4152519" cy="276834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682D5B6-60C1-444C-9184-460D4AB80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04" y="2458466"/>
            <a:ext cx="3800856" cy="2850642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5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FEFC4-FCA4-4BC0-8B0A-6150EA8B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652" y="1041941"/>
            <a:ext cx="5367528" cy="804672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latin typeface="Bahnschrift Light Condensed" panose="020B0502040204020203" pitchFamily="34" charset="0"/>
              </a:rPr>
              <a:t>Danos a Saúde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C18789-A58D-4CE2-97E7-7A95F4C5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7" y="51224"/>
            <a:ext cx="1680803" cy="9454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FDD1DC-6CA7-4CD4-AA66-C6BD53B51F2A}"/>
              </a:ext>
            </a:extLst>
          </p:cNvPr>
          <p:cNvSpPr txBox="1"/>
          <p:nvPr/>
        </p:nvSpPr>
        <p:spPr>
          <a:xfrm>
            <a:off x="228769" y="6437577"/>
            <a:ext cx="3171275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Bahnschrift Light Condensed" panose="020B0502040204020203" pitchFamily="34" charset="0"/>
              </a:rPr>
              <a:t>Fonte : Google imagens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6A54CE-F165-4E2F-9FB1-5BEE61424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73" y="2428387"/>
            <a:ext cx="3866219" cy="2577479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149C6C4-E80B-4551-84DC-23E68DDA2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92" y="2428387"/>
            <a:ext cx="4014007" cy="2577479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0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FEFC4-FCA4-4BC0-8B0A-6150EA8B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676" y="894310"/>
            <a:ext cx="5367528" cy="804672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latin typeface="Bahnschrift Light Condensed" panose="020B0502040204020203" pitchFamily="34" charset="0"/>
              </a:rPr>
              <a:t>Concluindo...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C18789-A58D-4CE2-97E7-7A95F4C5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7" y="51224"/>
            <a:ext cx="1680803" cy="9454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FDD1DC-6CA7-4CD4-AA66-C6BD53B51F2A}"/>
              </a:ext>
            </a:extLst>
          </p:cNvPr>
          <p:cNvSpPr txBox="1"/>
          <p:nvPr/>
        </p:nvSpPr>
        <p:spPr>
          <a:xfrm>
            <a:off x="228769" y="6437577"/>
            <a:ext cx="3171275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Bahnschrift Light Condensed" panose="020B0502040204020203" pitchFamily="34" charset="0"/>
              </a:rPr>
              <a:t>Fonte : Google imagens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908459-5BF4-45FA-B2E1-0C2BA3776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9" y="2557864"/>
            <a:ext cx="4628388" cy="2601154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D87588-F0BE-4A6C-9819-BB85FB3D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92" y="2294043"/>
            <a:ext cx="3465577" cy="299525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91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FEFC4-FCA4-4BC0-8B0A-6150EA8B7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348" y="713212"/>
            <a:ext cx="7397496" cy="2585950"/>
          </a:xfrm>
        </p:spPr>
        <p:txBody>
          <a:bodyPr>
            <a:noAutofit/>
          </a:bodyPr>
          <a:lstStyle/>
          <a:p>
            <a:pPr algn="ctr"/>
            <a:r>
              <a:rPr lang="pt-BR" sz="4400" dirty="0">
                <a:latin typeface="Bahnschrift Light Condensed" panose="020B0502040204020203" pitchFamily="34" charset="0"/>
              </a:rPr>
              <a:t>Equipe : Thiago Santos, Moacyr Lucas, José Nattan, Carlos Felipe e Hyago Nascimento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C18789-A58D-4CE2-97E7-7A95F4C5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7" y="51224"/>
            <a:ext cx="1680803" cy="945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A36C666-6F27-47D2-AC30-71CA0D1B6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65" y="4197858"/>
            <a:ext cx="3684461" cy="21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77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68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 Light Condensed</vt:lpstr>
      <vt:lpstr>Trebuchet MS</vt:lpstr>
      <vt:lpstr>Wingdings 3</vt:lpstr>
      <vt:lpstr>Facetado</vt:lpstr>
      <vt:lpstr>Apresentação do PowerPoint</vt:lpstr>
      <vt:lpstr>O que é o Localiza Descarte?</vt:lpstr>
      <vt:lpstr>Danos causados pelo descarte irregular de produtos eletrônicos</vt:lpstr>
      <vt:lpstr>Danos ao Solo</vt:lpstr>
      <vt:lpstr>Danos a Água</vt:lpstr>
      <vt:lpstr>Danos a Saúde</vt:lpstr>
      <vt:lpstr>Concluindo...</vt:lpstr>
      <vt:lpstr>Equipe : Thiago Santos, Moacyr Lucas, José Nattan, Carlos Felipe e Hyago Nascimento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Neemias Silva</dc:creator>
  <cp:lastModifiedBy>Neemias Silva</cp:lastModifiedBy>
  <cp:revision>4</cp:revision>
  <dcterms:created xsi:type="dcterms:W3CDTF">2021-08-19T14:28:36Z</dcterms:created>
  <dcterms:modified xsi:type="dcterms:W3CDTF">2021-08-19T21:48:12Z</dcterms:modified>
</cp:coreProperties>
</file>