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6" r:id="rId5"/>
  </p:sldIdLst>
  <p:sldSz cx="32004000" cy="20116800"/>
  <p:notesSz cx="19446875" cy="39563675"/>
  <p:defaultTextStyle>
    <a:defPPr>
      <a:defRPr lang="en-US"/>
    </a:defPPr>
    <a:lvl1pPr algn="l" rtl="0" fontAlgn="base">
      <a:spcBef>
        <a:spcPct val="0"/>
      </a:spcBef>
      <a:spcAft>
        <a:spcPct val="0"/>
      </a:spcAft>
      <a:defRPr sz="6800" kern="1200">
        <a:solidFill>
          <a:schemeClr val="tx1"/>
        </a:solidFill>
        <a:latin typeface="Arial" charset="0"/>
        <a:ea typeface="+mn-ea"/>
        <a:cs typeface="+mn-cs"/>
      </a:defRPr>
    </a:lvl1pPr>
    <a:lvl2pPr marL="457200" algn="l" rtl="0" fontAlgn="base">
      <a:spcBef>
        <a:spcPct val="0"/>
      </a:spcBef>
      <a:spcAft>
        <a:spcPct val="0"/>
      </a:spcAft>
      <a:defRPr sz="6800" kern="1200">
        <a:solidFill>
          <a:schemeClr val="tx1"/>
        </a:solidFill>
        <a:latin typeface="Arial" charset="0"/>
        <a:ea typeface="+mn-ea"/>
        <a:cs typeface="+mn-cs"/>
      </a:defRPr>
    </a:lvl2pPr>
    <a:lvl3pPr marL="914400" algn="l" rtl="0" fontAlgn="base">
      <a:spcBef>
        <a:spcPct val="0"/>
      </a:spcBef>
      <a:spcAft>
        <a:spcPct val="0"/>
      </a:spcAft>
      <a:defRPr sz="6800" kern="1200">
        <a:solidFill>
          <a:schemeClr val="tx1"/>
        </a:solidFill>
        <a:latin typeface="Arial" charset="0"/>
        <a:ea typeface="+mn-ea"/>
        <a:cs typeface="+mn-cs"/>
      </a:defRPr>
    </a:lvl3pPr>
    <a:lvl4pPr marL="1371600" algn="l" rtl="0" fontAlgn="base">
      <a:spcBef>
        <a:spcPct val="0"/>
      </a:spcBef>
      <a:spcAft>
        <a:spcPct val="0"/>
      </a:spcAft>
      <a:defRPr sz="6800" kern="1200">
        <a:solidFill>
          <a:schemeClr val="tx1"/>
        </a:solidFill>
        <a:latin typeface="Arial" charset="0"/>
        <a:ea typeface="+mn-ea"/>
        <a:cs typeface="+mn-cs"/>
      </a:defRPr>
    </a:lvl4pPr>
    <a:lvl5pPr marL="1828800" algn="l" rtl="0" fontAlgn="base">
      <a:spcBef>
        <a:spcPct val="0"/>
      </a:spcBef>
      <a:spcAft>
        <a:spcPct val="0"/>
      </a:spcAft>
      <a:defRPr sz="6800" kern="1200">
        <a:solidFill>
          <a:schemeClr val="tx1"/>
        </a:solidFill>
        <a:latin typeface="Arial" charset="0"/>
        <a:ea typeface="+mn-ea"/>
        <a:cs typeface="+mn-cs"/>
      </a:defRPr>
    </a:lvl5pPr>
    <a:lvl6pPr marL="2286000" algn="l" defTabSz="914400" rtl="0" eaLnBrk="1" latinLnBrk="0" hangingPunct="1">
      <a:defRPr sz="6800" kern="1200">
        <a:solidFill>
          <a:schemeClr val="tx1"/>
        </a:solidFill>
        <a:latin typeface="Arial" charset="0"/>
        <a:ea typeface="+mn-ea"/>
        <a:cs typeface="+mn-cs"/>
      </a:defRPr>
    </a:lvl6pPr>
    <a:lvl7pPr marL="2743200" algn="l" defTabSz="914400" rtl="0" eaLnBrk="1" latinLnBrk="0" hangingPunct="1">
      <a:defRPr sz="6800" kern="1200">
        <a:solidFill>
          <a:schemeClr val="tx1"/>
        </a:solidFill>
        <a:latin typeface="Arial" charset="0"/>
        <a:ea typeface="+mn-ea"/>
        <a:cs typeface="+mn-cs"/>
      </a:defRPr>
    </a:lvl7pPr>
    <a:lvl8pPr marL="3200400" algn="l" defTabSz="914400" rtl="0" eaLnBrk="1" latinLnBrk="0" hangingPunct="1">
      <a:defRPr sz="6800" kern="1200">
        <a:solidFill>
          <a:schemeClr val="tx1"/>
        </a:solidFill>
        <a:latin typeface="Arial" charset="0"/>
        <a:ea typeface="+mn-ea"/>
        <a:cs typeface="+mn-cs"/>
      </a:defRPr>
    </a:lvl8pPr>
    <a:lvl9pPr marL="3657600" algn="l" defTabSz="914400" rtl="0" eaLnBrk="1" latinLnBrk="0" hangingPunct="1">
      <a:defRPr sz="6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336">
          <p15:clr>
            <a:srgbClr val="A4A3A4"/>
          </p15:clr>
        </p15:guide>
        <p15:guide id="2" pos="10080">
          <p15:clr>
            <a:srgbClr val="A4A3A4"/>
          </p15:clr>
        </p15:guide>
        <p15:guide id="3" pos="576">
          <p15:clr>
            <a:srgbClr val="A4A3A4"/>
          </p15:clr>
        </p15:guide>
        <p15:guide id="4" pos="5616">
          <p15:clr>
            <a:srgbClr val="A4A3A4"/>
          </p15:clr>
        </p15:guide>
        <p15:guide id="5" pos="7536">
          <p15:clr>
            <a:srgbClr val="A4A3A4"/>
          </p15:clr>
        </p15:guide>
        <p15:guide id="6" pos="12624">
          <p15:clr>
            <a:srgbClr val="A4A3A4"/>
          </p15:clr>
        </p15:guide>
        <p15:guide id="7" pos="14544">
          <p15:clr>
            <a:srgbClr val="A4A3A4"/>
          </p15:clr>
        </p15:guide>
        <p15:guide id="8" pos="19584">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65EAB81-F646-94C9-0B2E-DB6098489B10}" name="Andrew Beck" initials="AB" userId="S::Andrew.Beck@erg.com::9b2e10bc-2bff-4561-b4d1-311c90a9477e"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355777"/>
    <a:srgbClr val="BBE0E3"/>
    <a:srgbClr val="CAA888"/>
    <a:srgbClr val="BF8FA9"/>
    <a:srgbClr val="407056"/>
    <a:srgbClr val="8AA972"/>
    <a:srgbClr val="75568D"/>
    <a:srgbClr val="5D7EBC"/>
    <a:srgbClr val="A28143"/>
    <a:srgbClr val="0070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D162D7-C1EC-46E2-9C0C-489633257652}" v="129" dt="2023-09-18T14:44:36.4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914" autoAdjust="0"/>
    <p:restoredTop sz="90398" autoAdjust="0"/>
  </p:normalViewPr>
  <p:slideViewPr>
    <p:cSldViewPr snapToGrid="0">
      <p:cViewPr>
        <p:scale>
          <a:sx n="100" d="100"/>
          <a:sy n="100" d="100"/>
        </p:scale>
        <p:origin x="-11106" y="-7920"/>
      </p:cViewPr>
      <p:guideLst>
        <p:guide orient="horz" pos="6336"/>
        <p:guide pos="10080"/>
        <p:guide pos="576"/>
        <p:guide pos="5616"/>
        <p:guide pos="7536"/>
        <p:guide pos="12624"/>
        <p:guide pos="14544"/>
        <p:guide pos="195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Young" userId="6c9e132f-01ad-40e8-9550-99e468257ae5" providerId="ADAL" clId="{9AD162D7-C1EC-46E2-9C0C-489633257652}"/>
    <pc:docChg chg="undo custSel modSld">
      <pc:chgData name="Ben Young" userId="6c9e132f-01ad-40e8-9550-99e468257ae5" providerId="ADAL" clId="{9AD162D7-C1EC-46E2-9C0C-489633257652}" dt="2023-09-18T14:44:36.453" v="128" actId="1036"/>
      <pc:docMkLst>
        <pc:docMk/>
      </pc:docMkLst>
      <pc:sldChg chg="modSp mod">
        <pc:chgData name="Ben Young" userId="6c9e132f-01ad-40e8-9550-99e468257ae5" providerId="ADAL" clId="{9AD162D7-C1EC-46E2-9C0C-489633257652}" dt="2023-09-18T14:44:36.453" v="128" actId="1036"/>
        <pc:sldMkLst>
          <pc:docMk/>
          <pc:sldMk cId="0" sldId="256"/>
        </pc:sldMkLst>
        <pc:spChg chg="mod">
          <ac:chgData name="Ben Young" userId="6c9e132f-01ad-40e8-9550-99e468257ae5" providerId="ADAL" clId="{9AD162D7-C1EC-46E2-9C0C-489633257652}" dt="2023-09-18T14:44:18.852" v="117" actId="1036"/>
          <ac:spMkLst>
            <pc:docMk/>
            <pc:sldMk cId="0" sldId="256"/>
            <ac:spMk id="2" creationId="{7EA6DAD2-D61E-70D1-BAD5-149B1F97F434}"/>
          </ac:spMkLst>
        </pc:spChg>
        <pc:spChg chg="mod">
          <ac:chgData name="Ben Young" userId="6c9e132f-01ad-40e8-9550-99e468257ae5" providerId="ADAL" clId="{9AD162D7-C1EC-46E2-9C0C-489633257652}" dt="2023-09-18T14:11:33.900" v="7" actId="1076"/>
          <ac:spMkLst>
            <pc:docMk/>
            <pc:sldMk cId="0" sldId="256"/>
            <ac:spMk id="6" creationId="{76055957-AF1B-6D9A-0690-890DB2000644}"/>
          </ac:spMkLst>
        </pc:spChg>
        <pc:spChg chg="mod ord">
          <ac:chgData name="Ben Young" userId="6c9e132f-01ad-40e8-9550-99e468257ae5" providerId="ADAL" clId="{9AD162D7-C1EC-46E2-9C0C-489633257652}" dt="2023-09-18T14:44:29.190" v="122" actId="1036"/>
          <ac:spMkLst>
            <pc:docMk/>
            <pc:sldMk cId="0" sldId="256"/>
            <ac:spMk id="10" creationId="{7EC908A0-386E-6D21-A573-964F11F73470}"/>
          </ac:spMkLst>
        </pc:spChg>
        <pc:spChg chg="mod">
          <ac:chgData name="Ben Young" userId="6c9e132f-01ad-40e8-9550-99e468257ae5" providerId="ADAL" clId="{9AD162D7-C1EC-46E2-9C0C-489633257652}" dt="2023-09-18T14:44:36.453" v="128" actId="1036"/>
          <ac:spMkLst>
            <pc:docMk/>
            <pc:sldMk cId="0" sldId="256"/>
            <ac:spMk id="12" creationId="{00000000-0000-0000-0000-000000000000}"/>
          </ac:spMkLst>
        </pc:spChg>
        <pc:spChg chg="mod ord">
          <ac:chgData name="Ben Young" userId="6c9e132f-01ad-40e8-9550-99e468257ae5" providerId="ADAL" clId="{9AD162D7-C1EC-46E2-9C0C-489633257652}" dt="2023-09-18T14:44:36.453" v="128" actId="1036"/>
          <ac:spMkLst>
            <pc:docMk/>
            <pc:sldMk cId="0" sldId="256"/>
            <ac:spMk id="15" creationId="{0EE2D42C-E202-A2A2-67FA-780AB367F6A4}"/>
          </ac:spMkLst>
        </pc:spChg>
      </pc:sldChg>
    </pc:docChg>
  </pc:docChgLst>
  <pc:docChgLst>
    <pc:chgData name="Sarah Cashman" userId="732f9e34-1d87-4320-8dc4-9fbcd1692245" providerId="ADAL" clId="{7BAA83FE-F960-4D1D-BACD-2878840DFA7F}"/>
    <pc:docChg chg="custSel modSld">
      <pc:chgData name="Sarah Cashman" userId="732f9e34-1d87-4320-8dc4-9fbcd1692245" providerId="ADAL" clId="{7BAA83FE-F960-4D1D-BACD-2878840DFA7F}" dt="2023-09-14T17:54:05.875" v="1458" actId="20577"/>
      <pc:docMkLst>
        <pc:docMk/>
      </pc:docMkLst>
      <pc:sldChg chg="addSp delSp modSp mod">
        <pc:chgData name="Sarah Cashman" userId="732f9e34-1d87-4320-8dc4-9fbcd1692245" providerId="ADAL" clId="{7BAA83FE-F960-4D1D-BACD-2878840DFA7F}" dt="2023-09-14T17:54:05.875" v="1458" actId="20577"/>
        <pc:sldMkLst>
          <pc:docMk/>
          <pc:sldMk cId="0" sldId="256"/>
        </pc:sldMkLst>
        <pc:spChg chg="mod">
          <ac:chgData name="Sarah Cashman" userId="732f9e34-1d87-4320-8dc4-9fbcd1692245" providerId="ADAL" clId="{7BAA83FE-F960-4D1D-BACD-2878840DFA7F}" dt="2023-09-13T12:25:31.507" v="1334" actId="20577"/>
          <ac:spMkLst>
            <pc:docMk/>
            <pc:sldMk cId="0" sldId="256"/>
            <ac:spMk id="2" creationId="{7EA6DAD2-D61E-70D1-BAD5-149B1F97F434}"/>
          </ac:spMkLst>
        </pc:spChg>
        <pc:spChg chg="mod">
          <ac:chgData name="Sarah Cashman" userId="732f9e34-1d87-4320-8dc4-9fbcd1692245" providerId="ADAL" clId="{7BAA83FE-F960-4D1D-BACD-2878840DFA7F}" dt="2023-09-13T12:15:31.867" v="865" actId="14100"/>
          <ac:spMkLst>
            <pc:docMk/>
            <pc:sldMk cId="0" sldId="256"/>
            <ac:spMk id="3" creationId="{5E684DD6-8B45-731F-4B7C-599422A5AAF5}"/>
          </ac:spMkLst>
        </pc:spChg>
        <pc:spChg chg="mod">
          <ac:chgData name="Sarah Cashman" userId="732f9e34-1d87-4320-8dc4-9fbcd1692245" providerId="ADAL" clId="{7BAA83FE-F960-4D1D-BACD-2878840DFA7F}" dt="2023-09-13T12:27:39.538" v="1384" actId="13926"/>
          <ac:spMkLst>
            <pc:docMk/>
            <pc:sldMk cId="0" sldId="256"/>
            <ac:spMk id="4" creationId="{00000000-0000-0000-0000-000000000000}"/>
          </ac:spMkLst>
        </pc:spChg>
        <pc:spChg chg="mod">
          <ac:chgData name="Sarah Cashman" userId="732f9e34-1d87-4320-8dc4-9fbcd1692245" providerId="ADAL" clId="{7BAA83FE-F960-4D1D-BACD-2878840DFA7F}" dt="2023-09-14T12:42:20.785" v="1441" actId="1076"/>
          <ac:spMkLst>
            <pc:docMk/>
            <pc:sldMk cId="0" sldId="256"/>
            <ac:spMk id="6" creationId="{76055957-AF1B-6D9A-0690-890DB2000644}"/>
          </ac:spMkLst>
        </pc:spChg>
        <pc:spChg chg="mod">
          <ac:chgData name="Sarah Cashman" userId="732f9e34-1d87-4320-8dc4-9fbcd1692245" providerId="ADAL" clId="{7BAA83FE-F960-4D1D-BACD-2878840DFA7F}" dt="2023-09-14T12:42:16.278" v="1439" actId="1076"/>
          <ac:spMkLst>
            <pc:docMk/>
            <pc:sldMk cId="0" sldId="256"/>
            <ac:spMk id="7" creationId="{9DC0B989-D0E4-7A87-0987-6796EA795112}"/>
          </ac:spMkLst>
        </pc:spChg>
        <pc:spChg chg="add mod">
          <ac:chgData name="Sarah Cashman" userId="732f9e34-1d87-4320-8dc4-9fbcd1692245" providerId="ADAL" clId="{7BAA83FE-F960-4D1D-BACD-2878840DFA7F}" dt="2023-09-14T12:25:18.691" v="1394" actId="207"/>
          <ac:spMkLst>
            <pc:docMk/>
            <pc:sldMk cId="0" sldId="256"/>
            <ac:spMk id="8" creationId="{EAAF7C7A-4B8A-3E54-0A8F-26FF36DD8B0E}"/>
          </ac:spMkLst>
        </pc:spChg>
        <pc:spChg chg="del mod">
          <ac:chgData name="Sarah Cashman" userId="732f9e34-1d87-4320-8dc4-9fbcd1692245" providerId="ADAL" clId="{7BAA83FE-F960-4D1D-BACD-2878840DFA7F}" dt="2023-09-12T19:33:02.806" v="185" actId="478"/>
          <ac:spMkLst>
            <pc:docMk/>
            <pc:sldMk cId="0" sldId="256"/>
            <ac:spMk id="8" creationId="{F0A9AA95-A4DB-1B94-F5E9-5AF150014D52}"/>
          </ac:spMkLst>
        </pc:spChg>
        <pc:spChg chg="mod">
          <ac:chgData name="Sarah Cashman" userId="732f9e34-1d87-4320-8dc4-9fbcd1692245" providerId="ADAL" clId="{7BAA83FE-F960-4D1D-BACD-2878840DFA7F}" dt="2023-09-13T12:27:57.887" v="1388" actId="14100"/>
          <ac:spMkLst>
            <pc:docMk/>
            <pc:sldMk cId="0" sldId="256"/>
            <ac:spMk id="9" creationId="{670986BC-66CC-1287-BBDA-0A207E311DFE}"/>
          </ac:spMkLst>
        </pc:spChg>
        <pc:spChg chg="mod">
          <ac:chgData name="Sarah Cashman" userId="732f9e34-1d87-4320-8dc4-9fbcd1692245" providerId="ADAL" clId="{7BAA83FE-F960-4D1D-BACD-2878840DFA7F}" dt="2023-09-13T12:19:12.834" v="1032" actId="20577"/>
          <ac:spMkLst>
            <pc:docMk/>
            <pc:sldMk cId="0" sldId="256"/>
            <ac:spMk id="10" creationId="{7EC908A0-386E-6D21-A573-964F11F73470}"/>
          </ac:spMkLst>
        </pc:spChg>
        <pc:spChg chg="mod">
          <ac:chgData name="Sarah Cashman" userId="732f9e34-1d87-4320-8dc4-9fbcd1692245" providerId="ADAL" clId="{7BAA83FE-F960-4D1D-BACD-2878840DFA7F}" dt="2023-09-12T19:26:45.691" v="44" actId="20577"/>
          <ac:spMkLst>
            <pc:docMk/>
            <pc:sldMk cId="0" sldId="256"/>
            <ac:spMk id="11" creationId="{00000000-0000-0000-0000-000000000000}"/>
          </ac:spMkLst>
        </pc:spChg>
        <pc:spChg chg="mod">
          <ac:chgData name="Sarah Cashman" userId="732f9e34-1d87-4320-8dc4-9fbcd1692245" providerId="ADAL" clId="{7BAA83FE-F960-4D1D-BACD-2878840DFA7F}" dt="2023-09-13T12:17:28.285" v="935" actId="1076"/>
          <ac:spMkLst>
            <pc:docMk/>
            <pc:sldMk cId="0" sldId="256"/>
            <ac:spMk id="12" creationId="{00000000-0000-0000-0000-000000000000}"/>
          </ac:spMkLst>
        </pc:spChg>
        <pc:spChg chg="mod">
          <ac:chgData name="Sarah Cashman" userId="732f9e34-1d87-4320-8dc4-9fbcd1692245" providerId="ADAL" clId="{7BAA83FE-F960-4D1D-BACD-2878840DFA7F}" dt="2023-09-13T12:19:24.370" v="1039" actId="20577"/>
          <ac:spMkLst>
            <pc:docMk/>
            <pc:sldMk cId="0" sldId="256"/>
            <ac:spMk id="13" creationId="{00000000-0000-0000-0000-000000000000}"/>
          </ac:spMkLst>
        </pc:spChg>
        <pc:spChg chg="mod">
          <ac:chgData name="Sarah Cashman" userId="732f9e34-1d87-4320-8dc4-9fbcd1692245" providerId="ADAL" clId="{7BAA83FE-F960-4D1D-BACD-2878840DFA7F}" dt="2023-09-13T12:15:13.895" v="858" actId="14100"/>
          <ac:spMkLst>
            <pc:docMk/>
            <pc:sldMk cId="0" sldId="256"/>
            <ac:spMk id="14" creationId="{00000000-0000-0000-0000-000000000000}"/>
          </ac:spMkLst>
        </pc:spChg>
        <pc:spChg chg="mod">
          <ac:chgData name="Sarah Cashman" userId="732f9e34-1d87-4320-8dc4-9fbcd1692245" providerId="ADAL" clId="{7BAA83FE-F960-4D1D-BACD-2878840DFA7F}" dt="2023-09-14T17:54:05.875" v="1458" actId="20577"/>
          <ac:spMkLst>
            <pc:docMk/>
            <pc:sldMk cId="0" sldId="256"/>
            <ac:spMk id="15" creationId="{00000000-0000-0000-0000-000000000000}"/>
          </ac:spMkLst>
        </pc:spChg>
        <pc:spChg chg="mod">
          <ac:chgData name="Sarah Cashman" userId="732f9e34-1d87-4320-8dc4-9fbcd1692245" providerId="ADAL" clId="{7BAA83FE-F960-4D1D-BACD-2878840DFA7F}" dt="2023-09-13T12:20:21.338" v="1042" actId="20577"/>
          <ac:spMkLst>
            <pc:docMk/>
            <pc:sldMk cId="0" sldId="256"/>
            <ac:spMk id="16" creationId="{FA167888-E87F-4004-CF40-EC9C40537F6D}"/>
          </ac:spMkLst>
        </pc:spChg>
        <pc:spChg chg="del">
          <ac:chgData name="Sarah Cashman" userId="732f9e34-1d87-4320-8dc4-9fbcd1692245" providerId="ADAL" clId="{7BAA83FE-F960-4D1D-BACD-2878840DFA7F}" dt="2023-09-12T19:25:53.828" v="26" actId="478"/>
          <ac:spMkLst>
            <pc:docMk/>
            <pc:sldMk cId="0" sldId="256"/>
            <ac:spMk id="17" creationId="{99C875F4-CC2D-ABBE-B00B-F0C68EB78DB2}"/>
          </ac:spMkLst>
        </pc:spChg>
        <pc:spChg chg="add mod">
          <ac:chgData name="Sarah Cashman" userId="732f9e34-1d87-4320-8dc4-9fbcd1692245" providerId="ADAL" clId="{7BAA83FE-F960-4D1D-BACD-2878840DFA7F}" dt="2023-09-13T12:17:18.317" v="932" actId="21"/>
          <ac:spMkLst>
            <pc:docMk/>
            <pc:sldMk cId="0" sldId="256"/>
            <ac:spMk id="18" creationId="{40084698-CFAC-73C5-B4E8-C83D6C33F494}"/>
          </ac:spMkLst>
        </pc:spChg>
        <pc:spChg chg="add mod">
          <ac:chgData name="Sarah Cashman" userId="732f9e34-1d87-4320-8dc4-9fbcd1692245" providerId="ADAL" clId="{7BAA83FE-F960-4D1D-BACD-2878840DFA7F}" dt="2023-09-13T12:16:16.768" v="886" actId="113"/>
          <ac:spMkLst>
            <pc:docMk/>
            <pc:sldMk cId="0" sldId="256"/>
            <ac:spMk id="19" creationId="{E67EFE96-331A-231D-53E9-15E642EBD47B}"/>
          </ac:spMkLst>
        </pc:spChg>
        <pc:picChg chg="add mod">
          <ac:chgData name="Sarah Cashman" userId="732f9e34-1d87-4320-8dc4-9fbcd1692245" providerId="ADAL" clId="{7BAA83FE-F960-4D1D-BACD-2878840DFA7F}" dt="2023-09-14T12:42:18.384" v="1440" actId="1076"/>
          <ac:picMkLst>
            <pc:docMk/>
            <pc:sldMk cId="0" sldId="256"/>
            <ac:picMk id="1026" creationId="{A72AB0CC-BDD6-E8B3-8A53-F44B6FBB2A12}"/>
          </ac:picMkLst>
        </pc:picChg>
      </pc:sldChg>
    </pc:docChg>
  </pc:docChgLst>
  <pc:docChgLst>
    <pc:chgData name="Andrew Beck" userId="9b2e10bc-2bff-4561-b4d1-311c90a9477e" providerId="ADAL" clId="{875437FE-25B2-4D4A-B3A2-DDDE0321ED93}"/>
    <pc:docChg chg="undo redo custSel modSld">
      <pc:chgData name="Andrew Beck" userId="9b2e10bc-2bff-4561-b4d1-311c90a9477e" providerId="ADAL" clId="{875437FE-25B2-4D4A-B3A2-DDDE0321ED93}" dt="2023-09-14T19:39:20.377" v="2735" actId="948"/>
      <pc:docMkLst>
        <pc:docMk/>
      </pc:docMkLst>
      <pc:sldChg chg="addSp delSp modSp mod addCm modCm">
        <pc:chgData name="Andrew Beck" userId="9b2e10bc-2bff-4561-b4d1-311c90a9477e" providerId="ADAL" clId="{875437FE-25B2-4D4A-B3A2-DDDE0321ED93}" dt="2023-09-14T19:39:20.377" v="2735" actId="948"/>
        <pc:sldMkLst>
          <pc:docMk/>
          <pc:sldMk cId="0" sldId="256"/>
        </pc:sldMkLst>
        <pc:spChg chg="mod">
          <ac:chgData name="Andrew Beck" userId="9b2e10bc-2bff-4561-b4d1-311c90a9477e" providerId="ADAL" clId="{875437FE-25B2-4D4A-B3A2-DDDE0321ED93}" dt="2023-09-14T19:28:17.650" v="2068" actId="14100"/>
          <ac:spMkLst>
            <pc:docMk/>
            <pc:sldMk cId="0" sldId="256"/>
            <ac:spMk id="2" creationId="{7EA6DAD2-D61E-70D1-BAD5-149B1F97F434}"/>
          </ac:spMkLst>
        </pc:spChg>
        <pc:spChg chg="mod">
          <ac:chgData name="Andrew Beck" userId="9b2e10bc-2bff-4561-b4d1-311c90a9477e" providerId="ADAL" clId="{875437FE-25B2-4D4A-B3A2-DDDE0321ED93}" dt="2023-09-14T19:38:44.538" v="2705" actId="164"/>
          <ac:spMkLst>
            <pc:docMk/>
            <pc:sldMk cId="0" sldId="256"/>
            <ac:spMk id="3" creationId="{5E684DD6-8B45-731F-4B7C-599422A5AAF5}"/>
          </ac:spMkLst>
        </pc:spChg>
        <pc:spChg chg="mod">
          <ac:chgData name="Andrew Beck" userId="9b2e10bc-2bff-4561-b4d1-311c90a9477e" providerId="ADAL" clId="{875437FE-25B2-4D4A-B3A2-DDDE0321ED93}" dt="2023-09-13T19:31:09.645" v="146" actId="20577"/>
          <ac:spMkLst>
            <pc:docMk/>
            <pc:sldMk cId="0" sldId="256"/>
            <ac:spMk id="5" creationId="{00000000-0000-0000-0000-000000000000}"/>
          </ac:spMkLst>
        </pc:spChg>
        <pc:spChg chg="mod">
          <ac:chgData name="Andrew Beck" userId="9b2e10bc-2bff-4561-b4d1-311c90a9477e" providerId="ADAL" clId="{875437FE-25B2-4D4A-B3A2-DDDE0321ED93}" dt="2023-09-14T19:32:03.475" v="2177" actId="1037"/>
          <ac:spMkLst>
            <pc:docMk/>
            <pc:sldMk cId="0" sldId="256"/>
            <ac:spMk id="6" creationId="{76055957-AF1B-6D9A-0690-890DB2000644}"/>
          </ac:spMkLst>
        </pc:spChg>
        <pc:spChg chg="mod">
          <ac:chgData name="Andrew Beck" userId="9b2e10bc-2bff-4561-b4d1-311c90a9477e" providerId="ADAL" clId="{875437FE-25B2-4D4A-B3A2-DDDE0321ED93}" dt="2023-09-14T19:31:52.802" v="2170" actId="1037"/>
          <ac:spMkLst>
            <pc:docMk/>
            <pc:sldMk cId="0" sldId="256"/>
            <ac:spMk id="7" creationId="{9DC0B989-D0E4-7A87-0987-6796EA795112}"/>
          </ac:spMkLst>
        </pc:spChg>
        <pc:spChg chg="mod">
          <ac:chgData name="Andrew Beck" userId="9b2e10bc-2bff-4561-b4d1-311c90a9477e" providerId="ADAL" clId="{875437FE-25B2-4D4A-B3A2-DDDE0321ED93}" dt="2023-09-14T19:32:12.982" v="2206" actId="1035"/>
          <ac:spMkLst>
            <pc:docMk/>
            <pc:sldMk cId="0" sldId="256"/>
            <ac:spMk id="8" creationId="{EAAF7C7A-4B8A-3E54-0A8F-26FF36DD8B0E}"/>
          </ac:spMkLst>
        </pc:spChg>
        <pc:spChg chg="mod">
          <ac:chgData name="Andrew Beck" userId="9b2e10bc-2bff-4561-b4d1-311c90a9477e" providerId="ADAL" clId="{875437FE-25B2-4D4A-B3A2-DDDE0321ED93}" dt="2023-09-14T19:33:25.139" v="2425" actId="14100"/>
          <ac:spMkLst>
            <pc:docMk/>
            <pc:sldMk cId="0" sldId="256"/>
            <ac:spMk id="9" creationId="{670986BC-66CC-1287-BBDA-0A207E311DFE}"/>
          </ac:spMkLst>
        </pc:spChg>
        <pc:spChg chg="mod">
          <ac:chgData name="Andrew Beck" userId="9b2e10bc-2bff-4561-b4d1-311c90a9477e" providerId="ADAL" clId="{875437FE-25B2-4D4A-B3A2-DDDE0321ED93}" dt="2023-09-14T19:39:20.377" v="2735" actId="948"/>
          <ac:spMkLst>
            <pc:docMk/>
            <pc:sldMk cId="0" sldId="256"/>
            <ac:spMk id="10" creationId="{7EC908A0-386E-6D21-A573-964F11F73470}"/>
          </ac:spMkLst>
        </pc:spChg>
        <pc:spChg chg="mod">
          <ac:chgData name="Andrew Beck" userId="9b2e10bc-2bff-4561-b4d1-311c90a9477e" providerId="ADAL" clId="{875437FE-25B2-4D4A-B3A2-DDDE0321ED93}" dt="2023-09-14T19:27:47.330" v="2056" actId="1076"/>
          <ac:spMkLst>
            <pc:docMk/>
            <pc:sldMk cId="0" sldId="256"/>
            <ac:spMk id="11" creationId="{00000000-0000-0000-0000-000000000000}"/>
          </ac:spMkLst>
        </pc:spChg>
        <pc:spChg chg="mod">
          <ac:chgData name="Andrew Beck" userId="9b2e10bc-2bff-4561-b4d1-311c90a9477e" providerId="ADAL" clId="{875437FE-25B2-4D4A-B3A2-DDDE0321ED93}" dt="2023-09-14T19:28:07.258" v="2063" actId="1076"/>
          <ac:spMkLst>
            <pc:docMk/>
            <pc:sldMk cId="0" sldId="256"/>
            <ac:spMk id="12" creationId="{00000000-0000-0000-0000-000000000000}"/>
          </ac:spMkLst>
        </pc:spChg>
        <pc:spChg chg="mod">
          <ac:chgData name="Andrew Beck" userId="9b2e10bc-2bff-4561-b4d1-311c90a9477e" providerId="ADAL" clId="{875437FE-25B2-4D4A-B3A2-DDDE0321ED93}" dt="2023-09-14T19:38:27.678" v="2701" actId="14100"/>
          <ac:spMkLst>
            <pc:docMk/>
            <pc:sldMk cId="0" sldId="256"/>
            <ac:spMk id="13" creationId="{00000000-0000-0000-0000-000000000000}"/>
          </ac:spMkLst>
        </pc:spChg>
        <pc:spChg chg="mod">
          <ac:chgData name="Andrew Beck" userId="9b2e10bc-2bff-4561-b4d1-311c90a9477e" providerId="ADAL" clId="{875437FE-25B2-4D4A-B3A2-DDDE0321ED93}" dt="2023-09-14T19:28:34.636" v="2069" actId="14100"/>
          <ac:spMkLst>
            <pc:docMk/>
            <pc:sldMk cId="0" sldId="256"/>
            <ac:spMk id="14" creationId="{00000000-0000-0000-0000-000000000000}"/>
          </ac:spMkLst>
        </pc:spChg>
        <pc:spChg chg="mod">
          <ac:chgData name="Andrew Beck" userId="9b2e10bc-2bff-4561-b4d1-311c90a9477e" providerId="ADAL" clId="{875437FE-25B2-4D4A-B3A2-DDDE0321ED93}" dt="2023-09-14T19:30:34.996" v="2129" actId="14100"/>
          <ac:spMkLst>
            <pc:docMk/>
            <pc:sldMk cId="0" sldId="256"/>
            <ac:spMk id="15" creationId="{00000000-0000-0000-0000-000000000000}"/>
          </ac:spMkLst>
        </pc:spChg>
        <pc:spChg chg="mod">
          <ac:chgData name="Andrew Beck" userId="9b2e10bc-2bff-4561-b4d1-311c90a9477e" providerId="ADAL" clId="{875437FE-25B2-4D4A-B3A2-DDDE0321ED93}" dt="2023-09-13T20:48:30.627" v="621" actId="20577"/>
          <ac:spMkLst>
            <pc:docMk/>
            <pc:sldMk cId="0" sldId="256"/>
            <ac:spMk id="16" creationId="{FA167888-E87F-4004-CF40-EC9C40537F6D}"/>
          </ac:spMkLst>
        </pc:spChg>
        <pc:spChg chg="mod">
          <ac:chgData name="Andrew Beck" userId="9b2e10bc-2bff-4561-b4d1-311c90a9477e" providerId="ADAL" clId="{875437FE-25B2-4D4A-B3A2-DDDE0321ED93}" dt="2023-09-13T21:01:42.378" v="958" actId="14100"/>
          <ac:spMkLst>
            <pc:docMk/>
            <pc:sldMk cId="0" sldId="256"/>
            <ac:spMk id="18" creationId="{40084698-CFAC-73C5-B4E8-C83D6C33F494}"/>
          </ac:spMkLst>
        </pc:spChg>
        <pc:spChg chg="mod">
          <ac:chgData name="Andrew Beck" userId="9b2e10bc-2bff-4561-b4d1-311c90a9477e" providerId="ADAL" clId="{875437FE-25B2-4D4A-B3A2-DDDE0321ED93}" dt="2023-09-14T19:38:44.538" v="2705" actId="164"/>
          <ac:spMkLst>
            <pc:docMk/>
            <pc:sldMk cId="0" sldId="256"/>
            <ac:spMk id="19" creationId="{E67EFE96-331A-231D-53E9-15E642EBD47B}"/>
          </ac:spMkLst>
        </pc:spChg>
        <pc:spChg chg="add mod">
          <ac:chgData name="Andrew Beck" userId="9b2e10bc-2bff-4561-b4d1-311c90a9477e" providerId="ADAL" clId="{875437FE-25B2-4D4A-B3A2-DDDE0321ED93}" dt="2023-09-14T19:33:55.857" v="2445" actId="571"/>
          <ac:spMkLst>
            <pc:docMk/>
            <pc:sldMk cId="0" sldId="256"/>
            <ac:spMk id="20" creationId="{32783101-D121-85EE-6F19-4F50AEFBBBD7}"/>
          </ac:spMkLst>
        </pc:spChg>
        <pc:spChg chg="add mod">
          <ac:chgData name="Andrew Beck" userId="9b2e10bc-2bff-4561-b4d1-311c90a9477e" providerId="ADAL" clId="{875437FE-25B2-4D4A-B3A2-DDDE0321ED93}" dt="2023-09-14T19:33:55.857" v="2445" actId="571"/>
          <ac:spMkLst>
            <pc:docMk/>
            <pc:sldMk cId="0" sldId="256"/>
            <ac:spMk id="21" creationId="{3099AE6D-CA90-EDB5-DDDD-5C63E7EB599C}"/>
          </ac:spMkLst>
        </pc:spChg>
        <pc:grpChg chg="add mod">
          <ac:chgData name="Andrew Beck" userId="9b2e10bc-2bff-4561-b4d1-311c90a9477e" providerId="ADAL" clId="{875437FE-25B2-4D4A-B3A2-DDDE0321ED93}" dt="2023-09-14T19:31:52.802" v="2170" actId="1037"/>
          <ac:grpSpMkLst>
            <pc:docMk/>
            <pc:sldMk cId="0" sldId="256"/>
            <ac:grpSpMk id="17" creationId="{AB0C0D3A-242A-6146-45D5-F629167B5B89}"/>
          </ac:grpSpMkLst>
        </pc:grpChg>
        <pc:grpChg chg="add mod">
          <ac:chgData name="Andrew Beck" userId="9b2e10bc-2bff-4561-b4d1-311c90a9477e" providerId="ADAL" clId="{875437FE-25B2-4D4A-B3A2-DDDE0321ED93}" dt="2023-09-14T19:35:59.541" v="2486" actId="164"/>
          <ac:grpSpMkLst>
            <pc:docMk/>
            <pc:sldMk cId="0" sldId="256"/>
            <ac:grpSpMk id="23" creationId="{148EFB7E-EDB1-3A55-A556-7CBB5C75FB22}"/>
          </ac:grpSpMkLst>
        </pc:grpChg>
        <pc:grpChg chg="add mod">
          <ac:chgData name="Andrew Beck" userId="9b2e10bc-2bff-4561-b4d1-311c90a9477e" providerId="ADAL" clId="{875437FE-25B2-4D4A-B3A2-DDDE0321ED93}" dt="2023-09-14T19:38:53.269" v="2734" actId="1036"/>
          <ac:grpSpMkLst>
            <pc:docMk/>
            <pc:sldMk cId="0" sldId="256"/>
            <ac:grpSpMk id="25" creationId="{67368B89-0D6B-5B31-E922-3966839613B7}"/>
          </ac:grpSpMkLst>
        </pc:grpChg>
        <pc:picChg chg="add del mod">
          <ac:chgData name="Andrew Beck" userId="9b2e10bc-2bff-4561-b4d1-311c90a9477e" providerId="ADAL" clId="{875437FE-25B2-4D4A-B3A2-DDDE0321ED93}" dt="2023-09-14T08:33:10.830" v="1791" actId="478"/>
          <ac:picMkLst>
            <pc:docMk/>
            <pc:sldMk cId="0" sldId="256"/>
            <ac:picMk id="20" creationId="{9EC18AA4-A2DC-2B79-AE96-F181CFE24D98}"/>
          </ac:picMkLst>
        </pc:picChg>
        <pc:picChg chg="mod modCrop">
          <ac:chgData name="Andrew Beck" userId="9b2e10bc-2bff-4561-b4d1-311c90a9477e" providerId="ADAL" clId="{875437FE-25B2-4D4A-B3A2-DDDE0321ED93}" dt="2023-09-14T19:32:38.949" v="2273" actId="1036"/>
          <ac:picMkLst>
            <pc:docMk/>
            <pc:sldMk cId="0" sldId="256"/>
            <ac:picMk id="22" creationId="{23A0B2B5-B19B-6095-3FD7-117F169E1F43}"/>
          </ac:picMkLst>
        </pc:picChg>
        <pc:picChg chg="add del mod">
          <ac:chgData name="Andrew Beck" userId="9b2e10bc-2bff-4561-b4d1-311c90a9477e" providerId="ADAL" clId="{875437FE-25B2-4D4A-B3A2-DDDE0321ED93}" dt="2023-09-14T08:34:27.126" v="1793" actId="478"/>
          <ac:picMkLst>
            <pc:docMk/>
            <pc:sldMk cId="0" sldId="256"/>
            <ac:picMk id="23" creationId="{9DCD6D60-2FDF-7050-9632-48564907EB83}"/>
          </ac:picMkLst>
        </pc:picChg>
        <pc:picChg chg="mod modCrop">
          <ac:chgData name="Andrew Beck" userId="9b2e10bc-2bff-4561-b4d1-311c90a9477e" providerId="ADAL" clId="{875437FE-25B2-4D4A-B3A2-DDDE0321ED93}" dt="2023-09-14T19:33:30.837" v="2443" actId="1035"/>
          <ac:picMkLst>
            <pc:docMk/>
            <pc:sldMk cId="0" sldId="256"/>
            <ac:picMk id="24" creationId="{DCA8CA7B-78DC-71A4-8C1C-650EB2C4D5E2}"/>
          </ac:picMkLst>
        </pc:picChg>
        <pc:picChg chg="mod modCrop">
          <ac:chgData name="Andrew Beck" userId="9b2e10bc-2bff-4561-b4d1-311c90a9477e" providerId="ADAL" clId="{875437FE-25B2-4D4A-B3A2-DDDE0321ED93}" dt="2023-09-14T19:33:30.837" v="2443" actId="1035"/>
          <ac:picMkLst>
            <pc:docMk/>
            <pc:sldMk cId="0" sldId="256"/>
            <ac:picMk id="26" creationId="{FC4A52AF-EADA-D49B-E19A-549AF8E718F1}"/>
          </ac:picMkLst>
        </pc:picChg>
        <pc:picChg chg="add del mod">
          <ac:chgData name="Andrew Beck" userId="9b2e10bc-2bff-4561-b4d1-311c90a9477e" providerId="ADAL" clId="{875437FE-25B2-4D4A-B3A2-DDDE0321ED93}" dt="2023-09-14T08:37:46.306" v="1796" actId="478"/>
          <ac:picMkLst>
            <pc:docMk/>
            <pc:sldMk cId="0" sldId="256"/>
            <ac:picMk id="27" creationId="{25366600-2381-5B6D-6D17-AE8BB89F4E37}"/>
          </ac:picMkLst>
        </pc:picChg>
        <pc:picChg chg="add del mod modCrop">
          <ac:chgData name="Andrew Beck" userId="9b2e10bc-2bff-4561-b4d1-311c90a9477e" providerId="ADAL" clId="{875437FE-25B2-4D4A-B3A2-DDDE0321ED93}" dt="2023-09-14T08:38:22.840" v="1804" actId="478"/>
          <ac:picMkLst>
            <pc:docMk/>
            <pc:sldMk cId="0" sldId="256"/>
            <ac:picMk id="29" creationId="{5740206E-2A80-7F04-8484-034F6769881C}"/>
          </ac:picMkLst>
        </pc:picChg>
        <pc:picChg chg="add del mod modCrop">
          <ac:chgData name="Andrew Beck" userId="9b2e10bc-2bff-4561-b4d1-311c90a9477e" providerId="ADAL" clId="{875437FE-25B2-4D4A-B3A2-DDDE0321ED93}" dt="2023-09-14T08:43:25.631" v="1813" actId="478"/>
          <ac:picMkLst>
            <pc:docMk/>
            <pc:sldMk cId="0" sldId="256"/>
            <ac:picMk id="31" creationId="{047EE5E3-E63E-0FB9-FB86-50944CD7818A}"/>
          </ac:picMkLst>
        </pc:picChg>
        <pc:picChg chg="add del mod modCrop">
          <ac:chgData name="Andrew Beck" userId="9b2e10bc-2bff-4561-b4d1-311c90a9477e" providerId="ADAL" clId="{875437FE-25B2-4D4A-B3A2-DDDE0321ED93}" dt="2023-09-14T19:38:44.538" v="2705" actId="164"/>
          <ac:picMkLst>
            <pc:docMk/>
            <pc:sldMk cId="0" sldId="256"/>
            <ac:picMk id="33" creationId="{13918940-E69A-3547-7927-830726DEFDD7}"/>
          </ac:picMkLst>
        </pc:picChg>
        <pc:picChg chg="mod">
          <ac:chgData name="Andrew Beck" userId="9b2e10bc-2bff-4561-b4d1-311c90a9477e" providerId="ADAL" clId="{875437FE-25B2-4D4A-B3A2-DDDE0321ED93}" dt="2023-09-14T19:31:52.802" v="2170" actId="1037"/>
          <ac:picMkLst>
            <pc:docMk/>
            <pc:sldMk cId="0" sldId="256"/>
            <ac:picMk id="1026" creationId="{A72AB0CC-BDD6-E8B3-8A53-F44B6FBB2A12}"/>
          </ac:picMkLst>
        </pc:picChg>
      </pc:sldChg>
    </pc:docChg>
  </pc:docChgLst>
  <pc:docChgLst>
    <pc:chgData name="Ingwersen, Wesley (he/him/his)" userId="80727be6-7b7a-4129-857c-5e9d7d5917ec" providerId="ADAL" clId="{89F16D40-096C-4E52-B518-0139A4EDBAB1}"/>
    <pc:docChg chg="undo custSel modSld">
      <pc:chgData name="Ingwersen, Wesley (he/him/his)" userId="80727be6-7b7a-4129-857c-5e9d7d5917ec" providerId="ADAL" clId="{89F16D40-096C-4E52-B518-0139A4EDBAB1}" dt="2023-09-18T14:50:20.423" v="2439" actId="1076"/>
      <pc:docMkLst>
        <pc:docMk/>
      </pc:docMkLst>
      <pc:sldChg chg="addSp delSp modSp mod">
        <pc:chgData name="Ingwersen, Wesley (he/him/his)" userId="80727be6-7b7a-4129-857c-5e9d7d5917ec" providerId="ADAL" clId="{89F16D40-096C-4E52-B518-0139A4EDBAB1}" dt="2023-09-18T14:50:20.423" v="2439" actId="1076"/>
        <pc:sldMkLst>
          <pc:docMk/>
          <pc:sldMk cId="0" sldId="256"/>
        </pc:sldMkLst>
        <pc:spChg chg="mod">
          <ac:chgData name="Ingwersen, Wesley (he/him/his)" userId="80727be6-7b7a-4129-857c-5e9d7d5917ec" providerId="ADAL" clId="{89F16D40-096C-4E52-B518-0139A4EDBAB1}" dt="2023-09-18T14:38:42.467" v="2436" actId="6549"/>
          <ac:spMkLst>
            <pc:docMk/>
            <pc:sldMk cId="0" sldId="256"/>
            <ac:spMk id="2" creationId="{7EA6DAD2-D61E-70D1-BAD5-149B1F97F434}"/>
          </ac:spMkLst>
        </pc:spChg>
        <pc:spChg chg="mod">
          <ac:chgData name="Ingwersen, Wesley (he/him/his)" userId="80727be6-7b7a-4129-857c-5e9d7d5917ec" providerId="ADAL" clId="{89F16D40-096C-4E52-B518-0139A4EDBAB1}" dt="2023-09-18T14:21:46.004" v="2296" actId="13926"/>
          <ac:spMkLst>
            <pc:docMk/>
            <pc:sldMk cId="0" sldId="256"/>
            <ac:spMk id="4" creationId="{00000000-0000-0000-0000-000000000000}"/>
          </ac:spMkLst>
        </pc:spChg>
        <pc:spChg chg="mod">
          <ac:chgData name="Ingwersen, Wesley (he/him/his)" userId="80727be6-7b7a-4129-857c-5e9d7d5917ec" providerId="ADAL" clId="{89F16D40-096C-4E52-B518-0139A4EDBAB1}" dt="2023-09-15T14:48:21.814" v="1882" actId="1076"/>
          <ac:spMkLst>
            <pc:docMk/>
            <pc:sldMk cId="0" sldId="256"/>
            <ac:spMk id="6" creationId="{76055957-AF1B-6D9A-0690-890DB2000644}"/>
          </ac:spMkLst>
        </pc:spChg>
        <pc:spChg chg="mod">
          <ac:chgData name="Ingwersen, Wesley (he/him/his)" userId="80727be6-7b7a-4129-857c-5e9d7d5917ec" providerId="ADAL" clId="{89F16D40-096C-4E52-B518-0139A4EDBAB1}" dt="2023-09-18T14:22:26.145" v="2301" actId="1076"/>
          <ac:spMkLst>
            <pc:docMk/>
            <pc:sldMk cId="0" sldId="256"/>
            <ac:spMk id="7" creationId="{9DC0B989-D0E4-7A87-0987-6796EA795112}"/>
          </ac:spMkLst>
        </pc:spChg>
        <pc:spChg chg="mod">
          <ac:chgData name="Ingwersen, Wesley (he/him/his)" userId="80727be6-7b7a-4129-857c-5e9d7d5917ec" providerId="ADAL" clId="{89F16D40-096C-4E52-B518-0139A4EDBAB1}" dt="2023-09-15T14:48:38.446" v="1883" actId="164"/>
          <ac:spMkLst>
            <pc:docMk/>
            <pc:sldMk cId="0" sldId="256"/>
            <ac:spMk id="8" creationId="{EAAF7C7A-4B8A-3E54-0A8F-26FF36DD8B0E}"/>
          </ac:spMkLst>
        </pc:spChg>
        <pc:spChg chg="mod ord">
          <ac:chgData name="Ingwersen, Wesley (he/him/his)" userId="80727be6-7b7a-4129-857c-5e9d7d5917ec" providerId="ADAL" clId="{89F16D40-096C-4E52-B518-0139A4EDBAB1}" dt="2023-09-15T14:48:38.446" v="1883" actId="164"/>
          <ac:spMkLst>
            <pc:docMk/>
            <pc:sldMk cId="0" sldId="256"/>
            <ac:spMk id="9" creationId="{670986BC-66CC-1287-BBDA-0A207E311DFE}"/>
          </ac:spMkLst>
        </pc:spChg>
        <pc:spChg chg="mod">
          <ac:chgData name="Ingwersen, Wesley (he/him/his)" userId="80727be6-7b7a-4129-857c-5e9d7d5917ec" providerId="ADAL" clId="{89F16D40-096C-4E52-B518-0139A4EDBAB1}" dt="2023-09-15T16:48:59.995" v="2142" actId="14100"/>
          <ac:spMkLst>
            <pc:docMk/>
            <pc:sldMk cId="0" sldId="256"/>
            <ac:spMk id="10" creationId="{7EC908A0-386E-6D21-A573-964F11F73470}"/>
          </ac:spMkLst>
        </pc:spChg>
        <pc:spChg chg="mod">
          <ac:chgData name="Ingwersen, Wesley (he/him/his)" userId="80727be6-7b7a-4129-857c-5e9d7d5917ec" providerId="ADAL" clId="{89F16D40-096C-4E52-B518-0139A4EDBAB1}" dt="2023-09-15T16:55:48.284" v="2158" actId="12789"/>
          <ac:spMkLst>
            <pc:docMk/>
            <pc:sldMk cId="0" sldId="256"/>
            <ac:spMk id="11" creationId="{00000000-0000-0000-0000-000000000000}"/>
          </ac:spMkLst>
        </pc:spChg>
        <pc:spChg chg="mod">
          <ac:chgData name="Ingwersen, Wesley (he/him/his)" userId="80727be6-7b7a-4129-857c-5e9d7d5917ec" providerId="ADAL" clId="{89F16D40-096C-4E52-B518-0139A4EDBAB1}" dt="2023-09-15T16:54:47.621" v="2153" actId="1076"/>
          <ac:spMkLst>
            <pc:docMk/>
            <pc:sldMk cId="0" sldId="256"/>
            <ac:spMk id="12" creationId="{00000000-0000-0000-0000-000000000000}"/>
          </ac:spMkLst>
        </pc:spChg>
        <pc:spChg chg="mod">
          <ac:chgData name="Ingwersen, Wesley (he/him/his)" userId="80727be6-7b7a-4129-857c-5e9d7d5917ec" providerId="ADAL" clId="{89F16D40-096C-4E52-B518-0139A4EDBAB1}" dt="2023-09-15T16:55:48.284" v="2158" actId="12789"/>
          <ac:spMkLst>
            <pc:docMk/>
            <pc:sldMk cId="0" sldId="256"/>
            <ac:spMk id="13" creationId="{00000000-0000-0000-0000-000000000000}"/>
          </ac:spMkLst>
        </pc:spChg>
        <pc:spChg chg="mod">
          <ac:chgData name="Ingwersen, Wesley (he/him/his)" userId="80727be6-7b7a-4129-857c-5e9d7d5917ec" providerId="ADAL" clId="{89F16D40-096C-4E52-B518-0139A4EDBAB1}" dt="2023-09-15T16:55:48.284" v="2158" actId="12789"/>
          <ac:spMkLst>
            <pc:docMk/>
            <pc:sldMk cId="0" sldId="256"/>
            <ac:spMk id="14" creationId="{00000000-0000-0000-0000-000000000000}"/>
          </ac:spMkLst>
        </pc:spChg>
        <pc:spChg chg="del">
          <ac:chgData name="Ingwersen, Wesley (he/him/his)" userId="80727be6-7b7a-4129-857c-5e9d7d5917ec" providerId="ADAL" clId="{89F16D40-096C-4E52-B518-0139A4EDBAB1}" dt="2023-09-15T14:47:52.625" v="1877" actId="478"/>
          <ac:spMkLst>
            <pc:docMk/>
            <pc:sldMk cId="0" sldId="256"/>
            <ac:spMk id="15" creationId="{00000000-0000-0000-0000-000000000000}"/>
          </ac:spMkLst>
        </pc:spChg>
        <pc:spChg chg="add mod">
          <ac:chgData name="Ingwersen, Wesley (he/him/his)" userId="80727be6-7b7a-4129-857c-5e9d7d5917ec" providerId="ADAL" clId="{89F16D40-096C-4E52-B518-0139A4EDBAB1}" dt="2023-09-18T14:37:49.202" v="2435" actId="20577"/>
          <ac:spMkLst>
            <pc:docMk/>
            <pc:sldMk cId="0" sldId="256"/>
            <ac:spMk id="15" creationId="{0EE2D42C-E202-A2A2-67FA-780AB367F6A4}"/>
          </ac:spMkLst>
        </pc:spChg>
        <pc:spChg chg="mod">
          <ac:chgData name="Ingwersen, Wesley (he/him/his)" userId="80727be6-7b7a-4129-857c-5e9d7d5917ec" providerId="ADAL" clId="{89F16D40-096C-4E52-B518-0139A4EDBAB1}" dt="2023-09-15T16:56:34.143" v="2189" actId="20577"/>
          <ac:spMkLst>
            <pc:docMk/>
            <pc:sldMk cId="0" sldId="256"/>
            <ac:spMk id="16" creationId="{FA167888-E87F-4004-CF40-EC9C40537F6D}"/>
          </ac:spMkLst>
        </pc:spChg>
        <pc:spChg chg="mod">
          <ac:chgData name="Ingwersen, Wesley (he/him/his)" userId="80727be6-7b7a-4129-857c-5e9d7d5917ec" providerId="ADAL" clId="{89F16D40-096C-4E52-B518-0139A4EDBAB1}" dt="2023-09-18T14:34:05.954" v="2309" actId="20577"/>
          <ac:spMkLst>
            <pc:docMk/>
            <pc:sldMk cId="0" sldId="256"/>
            <ac:spMk id="18" creationId="{40084698-CFAC-73C5-B4E8-C83D6C33F494}"/>
          </ac:spMkLst>
        </pc:spChg>
        <pc:spChg chg="mod">
          <ac:chgData name="Ingwersen, Wesley (he/him/his)" userId="80727be6-7b7a-4129-857c-5e9d7d5917ec" providerId="ADAL" clId="{89F16D40-096C-4E52-B518-0139A4EDBAB1}" dt="2023-09-15T14:59:21.821" v="2049" actId="122"/>
          <ac:spMkLst>
            <pc:docMk/>
            <pc:sldMk cId="0" sldId="256"/>
            <ac:spMk id="19" creationId="{E67EFE96-331A-231D-53E9-15E642EBD47B}"/>
          </ac:spMkLst>
        </pc:spChg>
        <pc:spChg chg="add del mod">
          <ac:chgData name="Ingwersen, Wesley (he/him/his)" userId="80727be6-7b7a-4129-857c-5e9d7d5917ec" providerId="ADAL" clId="{89F16D40-096C-4E52-B518-0139A4EDBAB1}" dt="2023-09-15T14:56:47.799" v="2028" actId="478"/>
          <ac:spMkLst>
            <pc:docMk/>
            <pc:sldMk cId="0" sldId="256"/>
            <ac:spMk id="29" creationId="{1FCACA71-B456-48D9-C076-5E4A3BAABE89}"/>
          </ac:spMkLst>
        </pc:spChg>
        <pc:spChg chg="add mod">
          <ac:chgData name="Ingwersen, Wesley (he/him/his)" userId="80727be6-7b7a-4129-857c-5e9d7d5917ec" providerId="ADAL" clId="{89F16D40-096C-4E52-B518-0139A4EDBAB1}" dt="2023-09-18T14:22:26.145" v="2301" actId="1076"/>
          <ac:spMkLst>
            <pc:docMk/>
            <pc:sldMk cId="0" sldId="256"/>
            <ac:spMk id="30" creationId="{52972665-732C-BE19-2A79-8D8F3C1B89F0}"/>
          </ac:spMkLst>
        </pc:spChg>
        <pc:grpChg chg="mod">
          <ac:chgData name="Ingwersen, Wesley (he/him/his)" userId="80727be6-7b7a-4129-857c-5e9d7d5917ec" providerId="ADAL" clId="{89F16D40-096C-4E52-B518-0139A4EDBAB1}" dt="2023-09-18T14:22:26.145" v="2301" actId="1076"/>
          <ac:grpSpMkLst>
            <pc:docMk/>
            <pc:sldMk cId="0" sldId="256"/>
            <ac:grpSpMk id="17" creationId="{AB0C0D3A-242A-6146-45D5-F629167B5B89}"/>
          </ac:grpSpMkLst>
        </pc:grpChg>
        <pc:grpChg chg="mod topLvl">
          <ac:chgData name="Ingwersen, Wesley (he/him/his)" userId="80727be6-7b7a-4129-857c-5e9d7d5917ec" providerId="ADAL" clId="{89F16D40-096C-4E52-B518-0139A4EDBAB1}" dt="2023-09-18T14:41:52.620" v="2437" actId="478"/>
          <ac:grpSpMkLst>
            <pc:docMk/>
            <pc:sldMk cId="0" sldId="256"/>
            <ac:grpSpMk id="25" creationId="{67368B89-0D6B-5B31-E922-3966839613B7}"/>
          </ac:grpSpMkLst>
        </pc:grpChg>
        <pc:grpChg chg="add mod">
          <ac:chgData name="Ingwersen, Wesley (he/him/his)" userId="80727be6-7b7a-4129-857c-5e9d7d5917ec" providerId="ADAL" clId="{89F16D40-096C-4E52-B518-0139A4EDBAB1}" dt="2023-09-15T14:48:47.926" v="1886" actId="164"/>
          <ac:grpSpMkLst>
            <pc:docMk/>
            <pc:sldMk cId="0" sldId="256"/>
            <ac:grpSpMk id="27" creationId="{2A901F77-1610-885B-47A3-D544BA068803}"/>
          </ac:grpSpMkLst>
        </pc:grpChg>
        <pc:grpChg chg="add mod">
          <ac:chgData name="Ingwersen, Wesley (he/him/his)" userId="80727be6-7b7a-4129-857c-5e9d7d5917ec" providerId="ADAL" clId="{89F16D40-096C-4E52-B518-0139A4EDBAB1}" dt="2023-09-15T14:57:51.515" v="2044" actId="1076"/>
          <ac:grpSpMkLst>
            <pc:docMk/>
            <pc:sldMk cId="0" sldId="256"/>
            <ac:grpSpMk id="28" creationId="{272A9FA1-73E7-2BDE-1D27-AE51C7C02659}"/>
          </ac:grpSpMkLst>
        </pc:grpChg>
        <pc:grpChg chg="add mod">
          <ac:chgData name="Ingwersen, Wesley (he/him/his)" userId="80727be6-7b7a-4129-857c-5e9d7d5917ec" providerId="ADAL" clId="{89F16D40-096C-4E52-B518-0139A4EDBAB1}" dt="2023-09-18T14:22:26.145" v="2301" actId="1076"/>
          <ac:grpSpMkLst>
            <pc:docMk/>
            <pc:sldMk cId="0" sldId="256"/>
            <ac:grpSpMk id="31" creationId="{A4E8BCB8-9172-A368-DA61-C27144C44476}"/>
          </ac:grpSpMkLst>
        </pc:grpChg>
        <pc:grpChg chg="add del mod">
          <ac:chgData name="Ingwersen, Wesley (he/him/his)" userId="80727be6-7b7a-4129-857c-5e9d7d5917ec" providerId="ADAL" clId="{89F16D40-096C-4E52-B518-0139A4EDBAB1}" dt="2023-09-18T14:41:52.620" v="2437" actId="478"/>
          <ac:grpSpMkLst>
            <pc:docMk/>
            <pc:sldMk cId="0" sldId="256"/>
            <ac:grpSpMk id="32" creationId="{413F6A4E-2990-81C0-7979-0343BD6A0F5A}"/>
          </ac:grpSpMkLst>
        </pc:grpChg>
        <pc:picChg chg="add mod">
          <ac:chgData name="Ingwersen, Wesley (he/him/his)" userId="80727be6-7b7a-4129-857c-5e9d7d5917ec" providerId="ADAL" clId="{89F16D40-096C-4E52-B518-0139A4EDBAB1}" dt="2023-09-18T14:50:20.423" v="2439" actId="1076"/>
          <ac:picMkLst>
            <pc:docMk/>
            <pc:sldMk cId="0" sldId="256"/>
            <ac:picMk id="21" creationId="{0C57EAD0-19DB-6858-C23D-F7566EFE9554}"/>
          </ac:picMkLst>
        </pc:picChg>
        <pc:picChg chg="add del mod">
          <ac:chgData name="Ingwersen, Wesley (he/him/his)" userId="80727be6-7b7a-4129-857c-5e9d7d5917ec" providerId="ADAL" clId="{89F16D40-096C-4E52-B518-0139A4EDBAB1}" dt="2023-09-15T14:36:23.427" v="1534" actId="478"/>
          <ac:picMkLst>
            <pc:docMk/>
            <pc:sldMk cId="0" sldId="256"/>
            <ac:picMk id="21" creationId="{514CAF8E-3688-39A5-9504-A9441E7C8320}"/>
          </ac:picMkLst>
        </pc:picChg>
        <pc:picChg chg="mod ord">
          <ac:chgData name="Ingwersen, Wesley (he/him/his)" userId="80727be6-7b7a-4129-857c-5e9d7d5917ec" providerId="ADAL" clId="{89F16D40-096C-4E52-B518-0139A4EDBAB1}" dt="2023-09-15T14:48:47.926" v="1886" actId="164"/>
          <ac:picMkLst>
            <pc:docMk/>
            <pc:sldMk cId="0" sldId="256"/>
            <ac:picMk id="22" creationId="{23A0B2B5-B19B-6095-3FD7-117F169E1F43}"/>
          </ac:picMkLst>
        </pc:picChg>
        <pc:picChg chg="add del mod topLvl">
          <ac:chgData name="Ingwersen, Wesley (he/him/his)" userId="80727be6-7b7a-4129-857c-5e9d7d5917ec" providerId="ADAL" clId="{89F16D40-096C-4E52-B518-0139A4EDBAB1}" dt="2023-09-18T14:41:52.620" v="2437" actId="478"/>
          <ac:picMkLst>
            <pc:docMk/>
            <pc:sldMk cId="0" sldId="256"/>
            <ac:picMk id="23" creationId="{0EB292EE-08F4-1819-B590-325A80E4A987}"/>
          </ac:picMkLst>
        </pc:picChg>
        <pc:picChg chg="mod ord">
          <ac:chgData name="Ingwersen, Wesley (he/him/his)" userId="80727be6-7b7a-4129-857c-5e9d7d5917ec" providerId="ADAL" clId="{89F16D40-096C-4E52-B518-0139A4EDBAB1}" dt="2023-09-15T14:48:47.926" v="1886" actId="164"/>
          <ac:picMkLst>
            <pc:docMk/>
            <pc:sldMk cId="0" sldId="256"/>
            <ac:picMk id="24" creationId="{DCA8CA7B-78DC-71A4-8C1C-650EB2C4D5E2}"/>
          </ac:picMkLst>
        </pc:picChg>
        <pc:picChg chg="mod ord">
          <ac:chgData name="Ingwersen, Wesley (he/him/his)" userId="80727be6-7b7a-4129-857c-5e9d7d5917ec" providerId="ADAL" clId="{89F16D40-096C-4E52-B518-0139A4EDBAB1}" dt="2023-09-15T14:48:47.926" v="1886" actId="164"/>
          <ac:picMkLst>
            <pc:docMk/>
            <pc:sldMk cId="0" sldId="256"/>
            <ac:picMk id="26" creationId="{FC4A52AF-EADA-D49B-E19A-549AF8E718F1}"/>
          </ac:picMkLst>
        </pc:picChg>
        <pc:picChg chg="del">
          <ac:chgData name="Ingwersen, Wesley (he/him/his)" userId="80727be6-7b7a-4129-857c-5e9d7d5917ec" providerId="ADAL" clId="{89F16D40-096C-4E52-B518-0139A4EDBAB1}" dt="2023-09-15T12:07:11.099" v="8" actId="478"/>
          <ac:picMkLst>
            <pc:docMk/>
            <pc:sldMk cId="0" sldId="256"/>
            <ac:picMk id="33" creationId="{13918940-E69A-3547-7927-830726DEFDD7}"/>
          </ac:picMkLst>
        </pc:picChg>
        <pc:picChg chg="mod">
          <ac:chgData name="Ingwersen, Wesley (he/him/his)" userId="80727be6-7b7a-4129-857c-5e9d7d5917ec" providerId="ADAL" clId="{89F16D40-096C-4E52-B518-0139A4EDBAB1}" dt="2023-09-18T14:22:26.145" v="2301" actId="1076"/>
          <ac:picMkLst>
            <pc:docMk/>
            <pc:sldMk cId="0" sldId="256"/>
            <ac:picMk id="1026" creationId="{A72AB0CC-BDD6-E8B3-8A53-F44B6FBB2A12}"/>
          </ac:picMkLst>
        </pc:picChg>
      </pc:sldChg>
    </pc:docChg>
  </pc:docChgLst>
  <pc:docChgLst>
    <pc:chgData name="Ben Young" userId="6c9e132f-01ad-40e8-9550-99e468257ae5" providerId="ADAL" clId="{05D4726D-D1E1-4027-88C9-477D22CEAEC0}"/>
    <pc:docChg chg="undo redo custSel modSld">
      <pc:chgData name="Ben Young" userId="6c9e132f-01ad-40e8-9550-99e468257ae5" providerId="ADAL" clId="{05D4726D-D1E1-4027-88C9-477D22CEAEC0}" dt="2023-09-14T12:44:30.201" v="434" actId="1036"/>
      <pc:docMkLst>
        <pc:docMk/>
      </pc:docMkLst>
      <pc:sldChg chg="addSp delSp modSp mod delCm modCm">
        <pc:chgData name="Ben Young" userId="6c9e132f-01ad-40e8-9550-99e468257ae5" providerId="ADAL" clId="{05D4726D-D1E1-4027-88C9-477D22CEAEC0}" dt="2023-09-14T12:44:30.201" v="434" actId="1036"/>
        <pc:sldMkLst>
          <pc:docMk/>
          <pc:sldMk cId="0" sldId="256"/>
        </pc:sldMkLst>
        <pc:spChg chg="add mod">
          <ac:chgData name="Ben Young" userId="6c9e132f-01ad-40e8-9550-99e468257ae5" providerId="ADAL" clId="{05D4726D-D1E1-4027-88C9-477D22CEAEC0}" dt="2023-09-14T12:44:30.201" v="434" actId="1036"/>
          <ac:spMkLst>
            <pc:docMk/>
            <pc:sldMk cId="0" sldId="256"/>
            <ac:spMk id="2" creationId="{7EA6DAD2-D61E-70D1-BAD5-149B1F97F434}"/>
          </ac:spMkLst>
        </pc:spChg>
        <pc:spChg chg="add mod">
          <ac:chgData name="Ben Young" userId="6c9e132f-01ad-40e8-9550-99e468257ae5" providerId="ADAL" clId="{05D4726D-D1E1-4027-88C9-477D22CEAEC0}" dt="2023-09-11T15:52:31.059" v="258" actId="1076"/>
          <ac:spMkLst>
            <pc:docMk/>
            <pc:sldMk cId="0" sldId="256"/>
            <ac:spMk id="3" creationId="{5E684DD6-8B45-731F-4B7C-599422A5AAF5}"/>
          </ac:spMkLst>
        </pc:spChg>
        <pc:spChg chg="mod">
          <ac:chgData name="Ben Young" userId="6c9e132f-01ad-40e8-9550-99e468257ae5" providerId="ADAL" clId="{05D4726D-D1E1-4027-88C9-477D22CEAEC0}" dt="2023-09-11T15:48:15.971" v="196" actId="6549"/>
          <ac:spMkLst>
            <pc:docMk/>
            <pc:sldMk cId="0" sldId="256"/>
            <ac:spMk id="4" creationId="{00000000-0000-0000-0000-000000000000}"/>
          </ac:spMkLst>
        </pc:spChg>
        <pc:spChg chg="mod">
          <ac:chgData name="Ben Young" userId="6c9e132f-01ad-40e8-9550-99e468257ae5" providerId="ADAL" clId="{05D4726D-D1E1-4027-88C9-477D22CEAEC0}" dt="2023-09-14T12:41:12.558" v="339" actId="20577"/>
          <ac:spMkLst>
            <pc:docMk/>
            <pc:sldMk cId="0" sldId="256"/>
            <ac:spMk id="5" creationId="{00000000-0000-0000-0000-000000000000}"/>
          </ac:spMkLst>
        </pc:spChg>
        <pc:spChg chg="add mod">
          <ac:chgData name="Ben Young" userId="6c9e132f-01ad-40e8-9550-99e468257ae5" providerId="ADAL" clId="{05D4726D-D1E1-4027-88C9-477D22CEAEC0}" dt="2023-09-11T15:39:05.534" v="47" actId="114"/>
          <ac:spMkLst>
            <pc:docMk/>
            <pc:sldMk cId="0" sldId="256"/>
            <ac:spMk id="6" creationId="{76055957-AF1B-6D9A-0690-890DB2000644}"/>
          </ac:spMkLst>
        </pc:spChg>
        <pc:spChg chg="add mod">
          <ac:chgData name="Ben Young" userId="6c9e132f-01ad-40e8-9550-99e468257ae5" providerId="ADAL" clId="{05D4726D-D1E1-4027-88C9-477D22CEAEC0}" dt="2023-09-11T15:52:00.002" v="249" actId="1076"/>
          <ac:spMkLst>
            <pc:docMk/>
            <pc:sldMk cId="0" sldId="256"/>
            <ac:spMk id="7" creationId="{9DC0B989-D0E4-7A87-0987-6796EA795112}"/>
          </ac:spMkLst>
        </pc:spChg>
        <pc:spChg chg="add mod">
          <ac:chgData name="Ben Young" userId="6c9e132f-01ad-40e8-9550-99e468257ae5" providerId="ADAL" clId="{05D4726D-D1E1-4027-88C9-477D22CEAEC0}" dt="2023-09-11T15:51:55.682" v="248" actId="1076"/>
          <ac:spMkLst>
            <pc:docMk/>
            <pc:sldMk cId="0" sldId="256"/>
            <ac:spMk id="8" creationId="{F0A9AA95-A4DB-1B94-F5E9-5AF150014D52}"/>
          </ac:spMkLst>
        </pc:spChg>
        <pc:spChg chg="add mod">
          <ac:chgData name="Ben Young" userId="6c9e132f-01ad-40e8-9550-99e468257ae5" providerId="ADAL" clId="{05D4726D-D1E1-4027-88C9-477D22CEAEC0}" dt="2023-09-11T15:53:33.608" v="295" actId="14100"/>
          <ac:spMkLst>
            <pc:docMk/>
            <pc:sldMk cId="0" sldId="256"/>
            <ac:spMk id="9" creationId="{670986BC-66CC-1287-BBDA-0A207E311DFE}"/>
          </ac:spMkLst>
        </pc:spChg>
        <pc:spChg chg="add mod">
          <ac:chgData name="Ben Young" userId="6c9e132f-01ad-40e8-9550-99e468257ae5" providerId="ADAL" clId="{05D4726D-D1E1-4027-88C9-477D22CEAEC0}" dt="2023-09-11T15:51:00.963" v="245" actId="20577"/>
          <ac:spMkLst>
            <pc:docMk/>
            <pc:sldMk cId="0" sldId="256"/>
            <ac:spMk id="10" creationId="{7EC908A0-386E-6D21-A573-964F11F73470}"/>
          </ac:spMkLst>
        </pc:spChg>
        <pc:spChg chg="mod">
          <ac:chgData name="Ben Young" userId="6c9e132f-01ad-40e8-9550-99e468257ae5" providerId="ADAL" clId="{05D4726D-D1E1-4027-88C9-477D22CEAEC0}" dt="2023-09-11T15:38:15.836" v="30"/>
          <ac:spMkLst>
            <pc:docMk/>
            <pc:sldMk cId="0" sldId="256"/>
            <ac:spMk id="11" creationId="{00000000-0000-0000-0000-000000000000}"/>
          </ac:spMkLst>
        </pc:spChg>
        <pc:spChg chg="mod">
          <ac:chgData name="Ben Young" userId="6c9e132f-01ad-40e8-9550-99e468257ae5" providerId="ADAL" clId="{05D4726D-D1E1-4027-88C9-477D22CEAEC0}" dt="2023-09-14T12:44:30.201" v="434" actId="1036"/>
          <ac:spMkLst>
            <pc:docMk/>
            <pc:sldMk cId="0" sldId="256"/>
            <ac:spMk id="12" creationId="{00000000-0000-0000-0000-000000000000}"/>
          </ac:spMkLst>
        </pc:spChg>
        <pc:spChg chg="mod">
          <ac:chgData name="Ben Young" userId="6c9e132f-01ad-40e8-9550-99e468257ae5" providerId="ADAL" clId="{05D4726D-D1E1-4027-88C9-477D22CEAEC0}" dt="2023-09-11T15:40:53.900" v="61"/>
          <ac:spMkLst>
            <pc:docMk/>
            <pc:sldMk cId="0" sldId="256"/>
            <ac:spMk id="14" creationId="{00000000-0000-0000-0000-000000000000}"/>
          </ac:spMkLst>
        </pc:spChg>
        <pc:spChg chg="mod">
          <ac:chgData name="Ben Young" userId="6c9e132f-01ad-40e8-9550-99e468257ae5" providerId="ADAL" clId="{05D4726D-D1E1-4027-88C9-477D22CEAEC0}" dt="2023-09-11T15:53:31.761" v="294" actId="1076"/>
          <ac:spMkLst>
            <pc:docMk/>
            <pc:sldMk cId="0" sldId="256"/>
            <ac:spMk id="15" creationId="{00000000-0000-0000-0000-000000000000}"/>
          </ac:spMkLst>
        </pc:spChg>
        <pc:spChg chg="add mod">
          <ac:chgData name="Ben Young" userId="6c9e132f-01ad-40e8-9550-99e468257ae5" providerId="ADAL" clId="{05D4726D-D1E1-4027-88C9-477D22CEAEC0}" dt="2023-09-11T15:52:23.910" v="257" actId="6549"/>
          <ac:spMkLst>
            <pc:docMk/>
            <pc:sldMk cId="0" sldId="256"/>
            <ac:spMk id="16" creationId="{FA167888-E87F-4004-CF40-EC9C40537F6D}"/>
          </ac:spMkLst>
        </pc:spChg>
        <pc:spChg chg="add mod">
          <ac:chgData name="Ben Young" userId="6c9e132f-01ad-40e8-9550-99e468257ae5" providerId="ADAL" clId="{05D4726D-D1E1-4027-88C9-477D22CEAEC0}" dt="2023-09-11T15:52:54.316" v="293" actId="122"/>
          <ac:spMkLst>
            <pc:docMk/>
            <pc:sldMk cId="0" sldId="256"/>
            <ac:spMk id="17" creationId="{99C875F4-CC2D-ABBE-B00B-F0C68EB78DB2}"/>
          </ac:spMkLst>
        </pc:spChg>
        <pc:spChg chg="mod">
          <ac:chgData name="Ben Young" userId="6c9e132f-01ad-40e8-9550-99e468257ae5" providerId="ADAL" clId="{05D4726D-D1E1-4027-88C9-477D22CEAEC0}" dt="2023-09-14T12:43:18.817" v="396" actId="20577"/>
          <ac:spMkLst>
            <pc:docMk/>
            <pc:sldMk cId="0" sldId="256"/>
            <ac:spMk id="18" creationId="{40084698-CFAC-73C5-B4E8-C83D6C33F494}"/>
          </ac:spMkLst>
        </pc:spChg>
        <pc:picChg chg="add del">
          <ac:chgData name="Ben Young" userId="6c9e132f-01ad-40e8-9550-99e468257ae5" providerId="ADAL" clId="{05D4726D-D1E1-4027-88C9-477D22CEAEC0}" dt="2023-09-13T19:08:46.217" v="299" actId="478"/>
          <ac:picMkLst>
            <pc:docMk/>
            <pc:sldMk cId="0" sldId="256"/>
            <ac:picMk id="20" creationId="{B81B49F8-7992-5D2A-A011-88831E216E87}"/>
          </ac:picMkLst>
        </pc:picChg>
        <pc:picChg chg="add mod">
          <ac:chgData name="Ben Young" userId="6c9e132f-01ad-40e8-9550-99e468257ae5" providerId="ADAL" clId="{05D4726D-D1E1-4027-88C9-477D22CEAEC0}" dt="2023-09-13T19:11:27.905" v="323" actId="1076"/>
          <ac:picMkLst>
            <pc:docMk/>
            <pc:sldMk cId="0" sldId="256"/>
            <ac:picMk id="22" creationId="{23A0B2B5-B19B-6095-3FD7-117F169E1F43}"/>
          </ac:picMkLst>
        </pc:picChg>
        <pc:picChg chg="add mod">
          <ac:chgData name="Ben Young" userId="6c9e132f-01ad-40e8-9550-99e468257ae5" providerId="ADAL" clId="{05D4726D-D1E1-4027-88C9-477D22CEAEC0}" dt="2023-09-13T19:11:34.769" v="325" actId="1076"/>
          <ac:picMkLst>
            <pc:docMk/>
            <pc:sldMk cId="0" sldId="256"/>
            <ac:picMk id="24" creationId="{DCA8CA7B-78DC-71A4-8C1C-650EB2C4D5E2}"/>
          </ac:picMkLst>
        </pc:picChg>
        <pc:picChg chg="add mod">
          <ac:chgData name="Ben Young" userId="6c9e132f-01ad-40e8-9550-99e468257ae5" providerId="ADAL" clId="{05D4726D-D1E1-4027-88C9-477D22CEAEC0}" dt="2023-09-13T19:11:35.921" v="326" actId="1076"/>
          <ac:picMkLst>
            <pc:docMk/>
            <pc:sldMk cId="0" sldId="256"/>
            <ac:picMk id="26" creationId="{FC4A52AF-EADA-D49B-E19A-549AF8E718F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426450" cy="1982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1015663" y="0"/>
            <a:ext cx="8426450" cy="1982788"/>
          </a:xfrm>
          <a:prstGeom prst="rect">
            <a:avLst/>
          </a:prstGeom>
        </p:spPr>
        <p:txBody>
          <a:bodyPr vert="horz" lIns="91440" tIns="45720" rIns="91440" bIns="45720" rtlCol="0"/>
          <a:lstStyle>
            <a:lvl1pPr algn="r">
              <a:defRPr sz="1200"/>
            </a:lvl1pPr>
          </a:lstStyle>
          <a:p>
            <a:fld id="{98187F20-16F9-41B2-B95D-FBCB57A0AEB5}" type="datetimeFigureOut">
              <a:rPr lang="en-US" smtClean="0"/>
              <a:t>9/18/2023</a:t>
            </a:fld>
            <a:endParaRPr lang="en-US"/>
          </a:p>
        </p:txBody>
      </p:sp>
      <p:sp>
        <p:nvSpPr>
          <p:cNvPr id="4" name="Slide Image Placeholder 3"/>
          <p:cNvSpPr>
            <a:spLocks noGrp="1" noRot="1" noChangeAspect="1"/>
          </p:cNvSpPr>
          <p:nvPr>
            <p:ph type="sldImg" idx="2"/>
          </p:nvPr>
        </p:nvSpPr>
        <p:spPr>
          <a:xfrm>
            <a:off x="-896938" y="4945063"/>
            <a:ext cx="21240751" cy="133524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944688" y="19040475"/>
            <a:ext cx="15557500" cy="155781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7580888"/>
            <a:ext cx="8426450" cy="1982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1015663" y="37580888"/>
            <a:ext cx="8426450" cy="1982787"/>
          </a:xfrm>
          <a:prstGeom prst="rect">
            <a:avLst/>
          </a:prstGeom>
        </p:spPr>
        <p:txBody>
          <a:bodyPr vert="horz" lIns="91440" tIns="45720" rIns="91440" bIns="45720" rtlCol="0" anchor="b"/>
          <a:lstStyle>
            <a:lvl1pPr algn="r">
              <a:defRPr sz="1200"/>
            </a:lvl1pPr>
          </a:lstStyle>
          <a:p>
            <a:fld id="{B05235E3-D713-456D-B974-671D663EA06C}" type="slidenum">
              <a:rPr lang="en-US" smtClean="0"/>
              <a:t>‹#›</a:t>
            </a:fld>
            <a:endParaRPr lang="en-US"/>
          </a:p>
        </p:txBody>
      </p:sp>
    </p:spTree>
    <p:extLst>
      <p:ext uri="{BB962C8B-B14F-4D97-AF65-F5344CB8AC3E}">
        <p14:creationId xmlns:p14="http://schemas.microsoft.com/office/powerpoint/2010/main" val="206650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5235E3-D713-456D-B974-671D663EA06C}" type="slidenum">
              <a:rPr lang="en-US" smtClean="0"/>
              <a:t>1</a:t>
            </a:fld>
            <a:endParaRPr lang="en-US"/>
          </a:p>
        </p:txBody>
      </p:sp>
    </p:spTree>
    <p:extLst>
      <p:ext uri="{BB962C8B-B14F-4D97-AF65-F5344CB8AC3E}">
        <p14:creationId xmlns:p14="http://schemas.microsoft.com/office/powerpoint/2010/main" val="1646773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55777"/>
        </a:solidFill>
        <a:effectLst/>
      </p:bgPr>
    </p:bg>
    <p:spTree>
      <p:nvGrpSpPr>
        <p:cNvPr id="1" name=""/>
        <p:cNvGrpSpPr/>
        <p:nvPr/>
      </p:nvGrpSpPr>
      <p:grpSpPr>
        <a:xfrm>
          <a:off x="0" y="0"/>
          <a:ext cx="0" cy="0"/>
          <a:chOff x="0" y="0"/>
          <a:chExt cx="0" cy="0"/>
        </a:xfrm>
      </p:grpSpPr>
      <p:sp>
        <p:nvSpPr>
          <p:cNvPr id="8" name="Rectangle 7"/>
          <p:cNvSpPr/>
          <p:nvPr userDrawn="1"/>
        </p:nvSpPr>
        <p:spPr bwMode="auto">
          <a:xfrm>
            <a:off x="0" y="228600"/>
            <a:ext cx="32004000" cy="2743200"/>
          </a:xfrm>
          <a:prstGeom prst="rect">
            <a:avLst/>
          </a:prstGeom>
          <a:gradFill flip="none" rotWithShape="1">
            <a:gsLst>
              <a:gs pos="0">
                <a:srgbClr val="355777"/>
              </a:gs>
              <a:gs pos="100000">
                <a:schemeClr val="tx1"/>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448050" rtl="0" eaLnBrk="1" fontAlgn="base" latinLnBrk="0" hangingPunct="1">
              <a:lnSpc>
                <a:spcPct val="100000"/>
              </a:lnSpc>
              <a:spcBef>
                <a:spcPct val="0"/>
              </a:spcBef>
              <a:spcAft>
                <a:spcPct val="0"/>
              </a:spcAft>
              <a:buClrTx/>
              <a:buSzTx/>
              <a:buFontTx/>
              <a:buNone/>
              <a:tabLst/>
            </a:pPr>
            <a:endParaRPr kumimoji="0" lang="en-US" sz="6800" b="0" i="0" u="none" strike="noStrike" cap="none" normalizeH="0" baseline="0">
              <a:ln>
                <a:noFill/>
              </a:ln>
              <a:solidFill>
                <a:schemeClr val="tx1"/>
              </a:solidFill>
              <a:effectLst/>
              <a:latin typeface="Arial" charset="0"/>
            </a:endParaRPr>
          </a:p>
        </p:txBody>
      </p:sp>
      <p:sp>
        <p:nvSpPr>
          <p:cNvPr id="11" name="Rectangle 8"/>
          <p:cNvSpPr>
            <a:spLocks noChangeArrowheads="1"/>
          </p:cNvSpPr>
          <p:nvPr userDrawn="1"/>
        </p:nvSpPr>
        <p:spPr bwMode="auto">
          <a:xfrm>
            <a:off x="457200" y="3276600"/>
            <a:ext cx="31089600" cy="16078200"/>
          </a:xfrm>
          <a:prstGeom prst="rect">
            <a:avLst/>
          </a:prstGeom>
          <a:solidFill>
            <a:schemeClr val="bg1"/>
          </a:solidFill>
          <a:ln w="101600">
            <a:solidFill>
              <a:srgbClr val="CAA888"/>
            </a:solidFill>
            <a:miter lim="800000"/>
            <a:headEnd/>
            <a:tailEnd/>
          </a:ln>
          <a:effectLst/>
        </p:spPr>
        <p:txBody>
          <a:bodyPr wrap="none" anchor="ctr"/>
          <a:lstStyle/>
          <a:p>
            <a:endParaRPr lang="en-US"/>
          </a:p>
        </p:txBody>
      </p:sp>
      <p:sp>
        <p:nvSpPr>
          <p:cNvPr id="12" name="Text Box 20"/>
          <p:cNvSpPr txBox="1">
            <a:spLocks noChangeArrowheads="1"/>
          </p:cNvSpPr>
          <p:nvPr userDrawn="1"/>
        </p:nvSpPr>
        <p:spPr bwMode="auto">
          <a:xfrm>
            <a:off x="9317182" y="19412670"/>
            <a:ext cx="13373100" cy="579438"/>
          </a:xfrm>
          <a:prstGeom prst="rect">
            <a:avLst/>
          </a:prstGeom>
          <a:noFill/>
          <a:ln w="9525">
            <a:noFill/>
            <a:miter lim="800000"/>
            <a:headEnd/>
            <a:tailEnd/>
          </a:ln>
          <a:effectLst>
            <a:outerShdw dist="35921" dir="2700000" algn="ctr" rotWithShape="0">
              <a:schemeClr val="tx1"/>
            </a:outerShdw>
          </a:effectLst>
        </p:spPr>
        <p:txBody>
          <a:bodyPr wrap="square">
            <a:spAutoFit/>
          </a:bodyPr>
          <a:lstStyle/>
          <a:p>
            <a:pPr algn="ctr" defTabSz="3448050"/>
            <a:r>
              <a:rPr lang="en-US" sz="3200" i="1">
                <a:solidFill>
                  <a:schemeClr val="bg1"/>
                </a:solidFill>
                <a:latin typeface="Times New Roman" pitchFamily="18" charset="0"/>
              </a:rPr>
              <a:t>Innovative Research for a Sustainable Future</a:t>
            </a:r>
          </a:p>
        </p:txBody>
      </p:sp>
      <p:sp>
        <p:nvSpPr>
          <p:cNvPr id="13" name="Text Box 16"/>
          <p:cNvSpPr txBox="1">
            <a:spLocks noChangeArrowheads="1"/>
          </p:cNvSpPr>
          <p:nvPr userDrawn="1"/>
        </p:nvSpPr>
        <p:spPr bwMode="auto">
          <a:xfrm>
            <a:off x="457200" y="19530265"/>
            <a:ext cx="10477500" cy="411100"/>
          </a:xfrm>
          <a:prstGeom prst="rect">
            <a:avLst/>
          </a:prstGeom>
          <a:noFill/>
          <a:ln w="9525">
            <a:noFill/>
            <a:miter lim="800000"/>
            <a:headEnd/>
            <a:tailEnd/>
          </a:ln>
          <a:effectLst/>
        </p:spPr>
        <p:txBody>
          <a:bodyPr lIns="71844" tIns="35922" rIns="71844" bIns="35922">
            <a:spAutoFit/>
          </a:bodyPr>
          <a:lstStyle/>
          <a:p>
            <a:pPr algn="l"/>
            <a:r>
              <a:rPr lang="en-US" sz="2200">
                <a:solidFill>
                  <a:schemeClr val="bg1"/>
                </a:solidFill>
              </a:rPr>
              <a:t>www.epa.gov/research</a:t>
            </a:r>
          </a:p>
        </p:txBody>
      </p:sp>
      <p:pic>
        <p:nvPicPr>
          <p:cNvPr id="15" name="Picture 14" descr="EPA Logo 4.png"/>
          <p:cNvPicPr>
            <a:picLocks noChangeAspect="1"/>
          </p:cNvPicPr>
          <p:nvPr userDrawn="1"/>
        </p:nvPicPr>
        <p:blipFill>
          <a:blip r:embed="rId3" cstate="print"/>
          <a:stretch>
            <a:fillRect/>
          </a:stretch>
        </p:blipFill>
        <p:spPr>
          <a:xfrm>
            <a:off x="381000" y="457200"/>
            <a:ext cx="4453137" cy="2295149"/>
          </a:xfrm>
          <a:prstGeom prst="rect">
            <a:avLst/>
          </a:prstGeom>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3448050" rtl="0" fontAlgn="base">
        <a:spcBef>
          <a:spcPct val="0"/>
        </a:spcBef>
        <a:spcAft>
          <a:spcPct val="0"/>
        </a:spcAft>
        <a:defRPr sz="16600">
          <a:solidFill>
            <a:schemeClr val="tx2"/>
          </a:solidFill>
          <a:latin typeface="+mj-lt"/>
          <a:ea typeface="+mj-ea"/>
          <a:cs typeface="+mj-cs"/>
        </a:defRPr>
      </a:lvl1pPr>
      <a:lvl2pPr algn="ctr" defTabSz="3448050" rtl="0" fontAlgn="base">
        <a:spcBef>
          <a:spcPct val="0"/>
        </a:spcBef>
        <a:spcAft>
          <a:spcPct val="0"/>
        </a:spcAft>
        <a:defRPr sz="16600">
          <a:solidFill>
            <a:schemeClr val="tx2"/>
          </a:solidFill>
          <a:latin typeface="Arial" charset="0"/>
        </a:defRPr>
      </a:lvl2pPr>
      <a:lvl3pPr algn="ctr" defTabSz="3448050" rtl="0" fontAlgn="base">
        <a:spcBef>
          <a:spcPct val="0"/>
        </a:spcBef>
        <a:spcAft>
          <a:spcPct val="0"/>
        </a:spcAft>
        <a:defRPr sz="16600">
          <a:solidFill>
            <a:schemeClr val="tx2"/>
          </a:solidFill>
          <a:latin typeface="Arial" charset="0"/>
        </a:defRPr>
      </a:lvl3pPr>
      <a:lvl4pPr algn="ctr" defTabSz="3448050" rtl="0" fontAlgn="base">
        <a:spcBef>
          <a:spcPct val="0"/>
        </a:spcBef>
        <a:spcAft>
          <a:spcPct val="0"/>
        </a:spcAft>
        <a:defRPr sz="16600">
          <a:solidFill>
            <a:schemeClr val="tx2"/>
          </a:solidFill>
          <a:latin typeface="Arial" charset="0"/>
        </a:defRPr>
      </a:lvl4pPr>
      <a:lvl5pPr algn="ctr" defTabSz="3448050" rtl="0" fontAlgn="base">
        <a:spcBef>
          <a:spcPct val="0"/>
        </a:spcBef>
        <a:spcAft>
          <a:spcPct val="0"/>
        </a:spcAft>
        <a:defRPr sz="16600">
          <a:solidFill>
            <a:schemeClr val="tx2"/>
          </a:solidFill>
          <a:latin typeface="Arial" charset="0"/>
        </a:defRPr>
      </a:lvl5pPr>
      <a:lvl6pPr marL="457200" algn="ctr" defTabSz="3448050" rtl="0" fontAlgn="base">
        <a:spcBef>
          <a:spcPct val="0"/>
        </a:spcBef>
        <a:spcAft>
          <a:spcPct val="0"/>
        </a:spcAft>
        <a:defRPr sz="16600">
          <a:solidFill>
            <a:schemeClr val="tx2"/>
          </a:solidFill>
          <a:latin typeface="Arial" charset="0"/>
        </a:defRPr>
      </a:lvl6pPr>
      <a:lvl7pPr marL="914400" algn="ctr" defTabSz="3448050" rtl="0" fontAlgn="base">
        <a:spcBef>
          <a:spcPct val="0"/>
        </a:spcBef>
        <a:spcAft>
          <a:spcPct val="0"/>
        </a:spcAft>
        <a:defRPr sz="16600">
          <a:solidFill>
            <a:schemeClr val="tx2"/>
          </a:solidFill>
          <a:latin typeface="Arial" charset="0"/>
        </a:defRPr>
      </a:lvl7pPr>
      <a:lvl8pPr marL="1371600" algn="ctr" defTabSz="3448050" rtl="0" fontAlgn="base">
        <a:spcBef>
          <a:spcPct val="0"/>
        </a:spcBef>
        <a:spcAft>
          <a:spcPct val="0"/>
        </a:spcAft>
        <a:defRPr sz="16600">
          <a:solidFill>
            <a:schemeClr val="tx2"/>
          </a:solidFill>
          <a:latin typeface="Arial" charset="0"/>
        </a:defRPr>
      </a:lvl8pPr>
      <a:lvl9pPr marL="1828800" algn="ctr" defTabSz="3448050" rtl="0" fontAlgn="base">
        <a:spcBef>
          <a:spcPct val="0"/>
        </a:spcBef>
        <a:spcAft>
          <a:spcPct val="0"/>
        </a:spcAft>
        <a:defRPr sz="16600">
          <a:solidFill>
            <a:schemeClr val="tx2"/>
          </a:solidFill>
          <a:latin typeface="Arial" charset="0"/>
        </a:defRPr>
      </a:lvl9pPr>
    </p:titleStyle>
    <p:bodyStyle>
      <a:lvl1pPr marL="1293813" indent="-1293813" algn="l" defTabSz="3448050" rtl="0" fontAlgn="base">
        <a:spcBef>
          <a:spcPct val="20000"/>
        </a:spcBef>
        <a:spcAft>
          <a:spcPct val="0"/>
        </a:spcAft>
        <a:buChar char="•"/>
        <a:defRPr sz="12100">
          <a:solidFill>
            <a:schemeClr val="tx1"/>
          </a:solidFill>
          <a:latin typeface="+mn-lt"/>
          <a:ea typeface="+mn-ea"/>
          <a:cs typeface="+mn-cs"/>
        </a:defRPr>
      </a:lvl1pPr>
      <a:lvl2pPr marL="2801938" indent="-1077913" algn="l" defTabSz="3448050" rtl="0" fontAlgn="base">
        <a:spcBef>
          <a:spcPct val="20000"/>
        </a:spcBef>
        <a:spcAft>
          <a:spcPct val="0"/>
        </a:spcAft>
        <a:buChar char="–"/>
        <a:defRPr sz="10600">
          <a:solidFill>
            <a:schemeClr val="tx1"/>
          </a:solidFill>
          <a:latin typeface="+mn-lt"/>
        </a:defRPr>
      </a:lvl2pPr>
      <a:lvl3pPr marL="4310063" indent="-862013" algn="l" defTabSz="3448050" rtl="0" fontAlgn="base">
        <a:spcBef>
          <a:spcPct val="20000"/>
        </a:spcBef>
        <a:spcAft>
          <a:spcPct val="0"/>
        </a:spcAft>
        <a:buChar char="•"/>
        <a:defRPr sz="9100">
          <a:solidFill>
            <a:schemeClr val="tx1"/>
          </a:solidFill>
          <a:latin typeface="+mn-lt"/>
        </a:defRPr>
      </a:lvl3pPr>
      <a:lvl4pPr marL="6035675" indent="-863600" algn="l" defTabSz="3448050" rtl="0" fontAlgn="base">
        <a:spcBef>
          <a:spcPct val="20000"/>
        </a:spcBef>
        <a:spcAft>
          <a:spcPct val="0"/>
        </a:spcAft>
        <a:buChar char="–"/>
        <a:defRPr sz="7500">
          <a:solidFill>
            <a:schemeClr val="tx1"/>
          </a:solidFill>
          <a:latin typeface="+mn-lt"/>
        </a:defRPr>
      </a:lvl4pPr>
      <a:lvl5pPr marL="7759700" indent="-862013" algn="l" defTabSz="3448050" rtl="0" fontAlgn="base">
        <a:spcBef>
          <a:spcPct val="20000"/>
        </a:spcBef>
        <a:spcAft>
          <a:spcPct val="0"/>
        </a:spcAft>
        <a:buChar char="»"/>
        <a:defRPr sz="7500">
          <a:solidFill>
            <a:schemeClr val="tx1"/>
          </a:solidFill>
          <a:latin typeface="+mn-lt"/>
        </a:defRPr>
      </a:lvl5pPr>
      <a:lvl6pPr marL="8216900" indent="-862013" algn="l" defTabSz="3448050" rtl="0" fontAlgn="base">
        <a:spcBef>
          <a:spcPct val="20000"/>
        </a:spcBef>
        <a:spcAft>
          <a:spcPct val="0"/>
        </a:spcAft>
        <a:buChar char="»"/>
        <a:defRPr sz="7500">
          <a:solidFill>
            <a:schemeClr val="tx1"/>
          </a:solidFill>
          <a:latin typeface="+mn-lt"/>
        </a:defRPr>
      </a:lvl6pPr>
      <a:lvl7pPr marL="8674100" indent="-862013" algn="l" defTabSz="3448050" rtl="0" fontAlgn="base">
        <a:spcBef>
          <a:spcPct val="20000"/>
        </a:spcBef>
        <a:spcAft>
          <a:spcPct val="0"/>
        </a:spcAft>
        <a:buChar char="»"/>
        <a:defRPr sz="7500">
          <a:solidFill>
            <a:schemeClr val="tx1"/>
          </a:solidFill>
          <a:latin typeface="+mn-lt"/>
        </a:defRPr>
      </a:lvl7pPr>
      <a:lvl8pPr marL="9131300" indent="-862013" algn="l" defTabSz="3448050" rtl="0" fontAlgn="base">
        <a:spcBef>
          <a:spcPct val="20000"/>
        </a:spcBef>
        <a:spcAft>
          <a:spcPct val="0"/>
        </a:spcAft>
        <a:buChar char="»"/>
        <a:defRPr sz="7500">
          <a:solidFill>
            <a:schemeClr val="tx1"/>
          </a:solidFill>
          <a:latin typeface="+mn-lt"/>
        </a:defRPr>
      </a:lvl8pPr>
      <a:lvl9pPr marL="9588500" indent="-862013" algn="l" defTabSz="3448050" rtl="0" fontAlgn="base">
        <a:spcBef>
          <a:spcPct val="20000"/>
        </a:spcBef>
        <a:spcAft>
          <a:spcPct val="0"/>
        </a:spcAft>
        <a:buChar char="»"/>
        <a:defRPr sz="7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EC908A0-386E-6D21-A573-964F11F73470}"/>
              </a:ext>
            </a:extLst>
          </p:cNvPr>
          <p:cNvSpPr txBox="1"/>
          <p:nvPr/>
        </p:nvSpPr>
        <p:spPr>
          <a:xfrm>
            <a:off x="834388" y="4412251"/>
            <a:ext cx="7748319" cy="4832092"/>
          </a:xfrm>
          <a:prstGeom prst="rect">
            <a:avLst/>
          </a:prstGeom>
          <a:noFill/>
        </p:spPr>
        <p:txBody>
          <a:bodyPr wrap="square" rtlCol="0">
            <a:spAutoFit/>
          </a:bodyPr>
          <a:lstStyle/>
          <a:p>
            <a:pPr marL="457200" indent="-457200">
              <a:spcAft>
                <a:spcPts val="600"/>
              </a:spcAft>
              <a:buFont typeface="Arial" panose="020B0604020202020204" pitchFamily="34" charset="0"/>
              <a:buChar char="•"/>
            </a:pPr>
            <a:r>
              <a:rPr lang="en-US" sz="2400"/>
              <a:t>Access to large harmonized sets of environmental and economic data applicable across U.S. sectors.</a:t>
            </a:r>
          </a:p>
          <a:p>
            <a:pPr marL="457200" indent="-457200">
              <a:spcAft>
                <a:spcPts val="600"/>
              </a:spcAft>
              <a:buFont typeface="Arial" panose="020B0604020202020204" pitchFamily="34" charset="0"/>
              <a:buChar char="•"/>
            </a:pPr>
            <a:r>
              <a:rPr lang="en-US" sz="2400"/>
              <a:t>Open-source modular design to foster transparency</a:t>
            </a:r>
            <a:r>
              <a:rPr lang="en-US" sz="2400" dirty="0"/>
              <a:t>, reproducibility, metadata storage, and preservation of intermediate datasets.</a:t>
            </a:r>
          </a:p>
          <a:p>
            <a:pPr marL="457200" indent="-457200">
              <a:spcAft>
                <a:spcPts val="600"/>
              </a:spcAft>
              <a:buFont typeface="Arial" panose="020B0604020202020204" pitchFamily="34" charset="0"/>
              <a:buChar char="•"/>
            </a:pPr>
            <a:r>
              <a:rPr lang="en-US" sz="2400"/>
              <a:t>Output is in standard tabular formats that can be written into spreadsheets.</a:t>
            </a:r>
          </a:p>
          <a:p>
            <a:pPr marL="457200" indent="-457200">
              <a:spcAft>
                <a:spcPts val="600"/>
              </a:spcAft>
              <a:buFont typeface="Arial" panose="020B0604020202020204" pitchFamily="34" charset="0"/>
              <a:buChar char="•"/>
            </a:pPr>
            <a:r>
              <a:rPr lang="en-US" sz="2400"/>
              <a:t>Tools </a:t>
            </a:r>
            <a:r>
              <a:rPr lang="en-US" sz="2400" dirty="0"/>
              <a:t>and </a:t>
            </a:r>
            <a:r>
              <a:rPr lang="en-US" sz="2400"/>
              <a:t>tool results for released versions are EPA </a:t>
            </a:r>
            <a:r>
              <a:rPr lang="en-US" sz="2400" dirty="0"/>
              <a:t>quality </a:t>
            </a:r>
            <a:r>
              <a:rPr lang="en-US" sz="2400"/>
              <a:t>assured.</a:t>
            </a:r>
          </a:p>
          <a:p>
            <a:pPr marL="457200" indent="-457200">
              <a:spcAft>
                <a:spcPts val="600"/>
              </a:spcAft>
              <a:buFont typeface="Arial" panose="020B0604020202020204" pitchFamily="34" charset="0"/>
              <a:buChar char="•"/>
            </a:pPr>
            <a:r>
              <a:rPr lang="en-US" sz="2400"/>
              <a:t>Users are encouraged to participate directly in TIEM’s development; new tool versions are released as enhancements are made and data are updated</a:t>
            </a:r>
            <a:r>
              <a:rPr lang="en-US" sz="2400" dirty="0"/>
              <a:t>.</a:t>
            </a:r>
          </a:p>
        </p:txBody>
      </p:sp>
      <p:sp>
        <p:nvSpPr>
          <p:cNvPr id="15" name="TextBox 14">
            <a:extLst>
              <a:ext uri="{FF2B5EF4-FFF2-40B4-BE49-F238E27FC236}">
                <a16:creationId xmlns:a16="http://schemas.microsoft.com/office/drawing/2014/main" id="{0EE2D42C-E202-A2A2-67FA-780AB367F6A4}"/>
              </a:ext>
            </a:extLst>
          </p:cNvPr>
          <p:cNvSpPr txBox="1"/>
          <p:nvPr/>
        </p:nvSpPr>
        <p:spPr>
          <a:xfrm>
            <a:off x="883919" y="10076187"/>
            <a:ext cx="7498079" cy="369332"/>
          </a:xfrm>
          <a:prstGeom prst="rect">
            <a:avLst/>
          </a:prstGeom>
          <a:noFill/>
        </p:spPr>
        <p:txBody>
          <a:bodyPr wrap="square" rtlCol="0">
            <a:spAutoFit/>
          </a:bodyPr>
          <a:lstStyle/>
          <a:p>
            <a:pPr algn="ctr"/>
            <a:r>
              <a:rPr lang="en-US" sz="1800" i="1" dirty="0"/>
              <a:t>application in bold; tools used for application in dark blue</a:t>
            </a:r>
            <a:endParaRPr lang="en-US" sz="1800" i="1" dirty="0">
              <a:latin typeface="+mn-lt"/>
            </a:endParaRPr>
          </a:p>
        </p:txBody>
      </p:sp>
      <p:sp>
        <p:nvSpPr>
          <p:cNvPr id="4" name="Text Box 16"/>
          <p:cNvSpPr txBox="1">
            <a:spLocks noChangeArrowheads="1"/>
          </p:cNvSpPr>
          <p:nvPr/>
        </p:nvSpPr>
        <p:spPr bwMode="auto">
          <a:xfrm>
            <a:off x="22187189" y="1866114"/>
            <a:ext cx="9816811" cy="1088208"/>
          </a:xfrm>
          <a:prstGeom prst="rect">
            <a:avLst/>
          </a:prstGeom>
          <a:noFill/>
          <a:ln w="9525">
            <a:noFill/>
            <a:miter lim="800000"/>
            <a:headEnd/>
            <a:tailEnd/>
          </a:ln>
          <a:effectLst/>
        </p:spPr>
        <p:txBody>
          <a:bodyPr wrap="square" lIns="71844" tIns="35922" rIns="71844" bIns="35922">
            <a:spAutoFit/>
          </a:bodyPr>
          <a:lstStyle/>
          <a:p>
            <a:pPr algn="r"/>
            <a:r>
              <a:rPr lang="en-US" sz="2200" dirty="0">
                <a:solidFill>
                  <a:schemeClr val="bg2"/>
                </a:solidFill>
              </a:rPr>
              <a:t>Center for Environmental Solutions</a:t>
            </a:r>
          </a:p>
          <a:p>
            <a:pPr algn="r"/>
            <a:r>
              <a:rPr lang="en-US" sz="2200" dirty="0">
                <a:solidFill>
                  <a:schemeClr val="bg2"/>
                </a:solidFill>
              </a:rPr>
              <a:t> and Emergency Response</a:t>
            </a:r>
            <a:endParaRPr lang="en-US" sz="2200" b="1" dirty="0">
              <a:solidFill>
                <a:schemeClr val="bg2"/>
              </a:solidFill>
            </a:endParaRPr>
          </a:p>
          <a:p>
            <a:pPr algn="r"/>
            <a:r>
              <a:rPr lang="en-US" sz="2200" u="sng" dirty="0">
                <a:solidFill>
                  <a:schemeClr val="bg2"/>
                </a:solidFill>
              </a:rPr>
              <a:t>ceser@epa.gov</a:t>
            </a:r>
          </a:p>
        </p:txBody>
      </p:sp>
      <p:sp>
        <p:nvSpPr>
          <p:cNvPr id="5" name="Text Box 6"/>
          <p:cNvSpPr txBox="1">
            <a:spLocks noChangeArrowheads="1"/>
          </p:cNvSpPr>
          <p:nvPr/>
        </p:nvSpPr>
        <p:spPr bwMode="auto">
          <a:xfrm>
            <a:off x="4546023" y="152400"/>
            <a:ext cx="22911955" cy="2393950"/>
          </a:xfrm>
          <a:prstGeom prst="rect">
            <a:avLst/>
          </a:prstGeom>
          <a:noFill/>
          <a:ln w="38100">
            <a:noFill/>
            <a:miter lim="800000"/>
            <a:headEnd/>
            <a:tailEnd/>
          </a:ln>
          <a:effectLst/>
        </p:spPr>
        <p:txBody>
          <a:bodyPr/>
          <a:lstStyle/>
          <a:p>
            <a:pPr algn="ctr"/>
            <a:r>
              <a:rPr lang="en-US" sz="4800" b="1">
                <a:solidFill>
                  <a:schemeClr val="bg1"/>
                </a:solidFill>
              </a:rPr>
              <a:t>USEPA Tools for Industrial Ecology Modeling (TIEM)</a:t>
            </a:r>
          </a:p>
          <a:p>
            <a:pPr algn="ctr"/>
            <a:r>
              <a:rPr lang="en-US" sz="3200">
                <a:solidFill>
                  <a:schemeClr val="bg1"/>
                </a:solidFill>
              </a:rPr>
              <a:t>Wesley Ingwersen</a:t>
            </a:r>
            <a:r>
              <a:rPr lang="en-US" sz="3200" baseline="30000">
                <a:solidFill>
                  <a:schemeClr val="bg1"/>
                </a:solidFill>
              </a:rPr>
              <a:t>1</a:t>
            </a:r>
            <a:r>
              <a:rPr lang="en-US" sz="3200">
                <a:solidFill>
                  <a:schemeClr val="bg1"/>
                </a:solidFill>
              </a:rPr>
              <a:t>, Ben Young</a:t>
            </a:r>
            <a:r>
              <a:rPr lang="en-US" sz="3200" baseline="30000">
                <a:solidFill>
                  <a:schemeClr val="bg1"/>
                </a:solidFill>
              </a:rPr>
              <a:t>2</a:t>
            </a:r>
            <a:r>
              <a:rPr lang="en-US" sz="3200">
                <a:solidFill>
                  <a:schemeClr val="bg1"/>
                </a:solidFill>
              </a:rPr>
              <a:t>, Catherine Birney</a:t>
            </a:r>
            <a:r>
              <a:rPr lang="en-US" sz="3200" baseline="30000">
                <a:solidFill>
                  <a:schemeClr val="bg1"/>
                </a:solidFill>
              </a:rPr>
              <a:t>1</a:t>
            </a:r>
            <a:r>
              <a:rPr lang="en-US" sz="3200">
                <a:solidFill>
                  <a:schemeClr val="bg1"/>
                </a:solidFill>
              </a:rPr>
              <a:t>, Mo Li</a:t>
            </a:r>
            <a:r>
              <a:rPr lang="en-US" sz="3200" baseline="30000">
                <a:solidFill>
                  <a:schemeClr val="bg1"/>
                </a:solidFill>
              </a:rPr>
              <a:t>3,4</a:t>
            </a:r>
            <a:r>
              <a:rPr lang="en-US" sz="3200">
                <a:solidFill>
                  <a:schemeClr val="bg1"/>
                </a:solidFill>
              </a:rPr>
              <a:t>, Michael Srocka</a:t>
            </a:r>
            <a:r>
              <a:rPr lang="en-US" sz="3200" baseline="30000">
                <a:solidFill>
                  <a:schemeClr val="bg1"/>
                </a:solidFill>
              </a:rPr>
              <a:t>5</a:t>
            </a:r>
            <a:r>
              <a:rPr lang="en-US" sz="3200">
                <a:solidFill>
                  <a:schemeClr val="bg1"/>
                </a:solidFill>
              </a:rPr>
              <a:t>, Matthew Jamieson</a:t>
            </a:r>
            <a:r>
              <a:rPr lang="en-US" sz="3200" baseline="30000">
                <a:solidFill>
                  <a:schemeClr val="bg1"/>
                </a:solidFill>
              </a:rPr>
              <a:t>6</a:t>
            </a:r>
            <a:r>
              <a:rPr lang="en-US" sz="3200">
                <a:solidFill>
                  <a:schemeClr val="bg1"/>
                </a:solidFill>
              </a:rPr>
              <a:t>,</a:t>
            </a:r>
          </a:p>
          <a:p>
            <a:pPr algn="ctr"/>
            <a:r>
              <a:rPr lang="en-US" sz="3200">
                <a:solidFill>
                  <a:schemeClr val="bg1"/>
                </a:solidFill>
              </a:rPr>
              <a:t>Tapajyoti Ghosh</a:t>
            </a:r>
            <a:r>
              <a:rPr lang="en-US" sz="3200" baseline="30000">
                <a:solidFill>
                  <a:schemeClr val="bg1"/>
                </a:solidFill>
              </a:rPr>
              <a:t>7</a:t>
            </a:r>
            <a:r>
              <a:rPr lang="en-US" sz="3200">
                <a:solidFill>
                  <a:schemeClr val="bg1"/>
                </a:solidFill>
              </a:rPr>
              <a:t>, Matthew Chambers</a:t>
            </a:r>
            <a:r>
              <a:rPr lang="en-US" sz="3200" baseline="30000">
                <a:solidFill>
                  <a:schemeClr val="bg1"/>
                </a:solidFill>
              </a:rPr>
              <a:t>8</a:t>
            </a:r>
            <a:r>
              <a:rPr lang="en-US" sz="3200">
                <a:solidFill>
                  <a:schemeClr val="bg1"/>
                </a:solidFill>
              </a:rPr>
              <a:t>, Loren Heyns</a:t>
            </a:r>
            <a:r>
              <a:rPr lang="en-US" sz="3200" baseline="30000">
                <a:solidFill>
                  <a:schemeClr val="bg1"/>
                </a:solidFill>
              </a:rPr>
              <a:t>9</a:t>
            </a:r>
            <a:r>
              <a:rPr lang="en-US" sz="3200">
                <a:solidFill>
                  <a:schemeClr val="bg1"/>
                </a:solidFill>
              </a:rPr>
              <a:t>, Andrew Beck</a:t>
            </a:r>
            <a:r>
              <a:rPr lang="en-US" sz="3200" baseline="30000">
                <a:solidFill>
                  <a:schemeClr val="bg1"/>
                </a:solidFill>
              </a:rPr>
              <a:t>2</a:t>
            </a:r>
            <a:r>
              <a:rPr lang="en-US" sz="3200">
                <a:solidFill>
                  <a:schemeClr val="bg1"/>
                </a:solidFill>
              </a:rPr>
              <a:t>, Jorge Vendries</a:t>
            </a:r>
            <a:r>
              <a:rPr lang="en-US" sz="3200" baseline="30000">
                <a:solidFill>
                  <a:schemeClr val="bg1"/>
                </a:solidFill>
              </a:rPr>
              <a:t>2</a:t>
            </a:r>
            <a:r>
              <a:rPr lang="en-US" sz="3200">
                <a:solidFill>
                  <a:schemeClr val="bg1"/>
                </a:solidFill>
              </a:rPr>
              <a:t>, Sarah Cashman</a:t>
            </a:r>
            <a:r>
              <a:rPr lang="en-US" sz="3200" baseline="30000">
                <a:solidFill>
                  <a:schemeClr val="bg1"/>
                </a:solidFill>
              </a:rPr>
              <a:t>2</a:t>
            </a:r>
            <a:endParaRPr lang="en-US" sz="4000" baseline="30000">
              <a:solidFill>
                <a:schemeClr val="bg1"/>
              </a:solidFill>
            </a:endParaRPr>
          </a:p>
          <a:p>
            <a:pPr algn="ctr"/>
            <a:r>
              <a:rPr lang="en-US" sz="2000" baseline="30000">
                <a:solidFill>
                  <a:schemeClr val="bg1"/>
                </a:solidFill>
              </a:rPr>
              <a:t>1 </a:t>
            </a:r>
            <a:r>
              <a:rPr lang="en-US" sz="2000">
                <a:solidFill>
                  <a:schemeClr val="bg1"/>
                </a:solidFill>
              </a:rPr>
              <a:t>U.S. Environmental Protection Agency, Washington, DC, USA; </a:t>
            </a:r>
            <a:r>
              <a:rPr lang="en-US" sz="2000" baseline="30000">
                <a:solidFill>
                  <a:schemeClr val="bg1"/>
                </a:solidFill>
              </a:rPr>
              <a:t>2</a:t>
            </a:r>
            <a:r>
              <a:rPr lang="en-US" sz="2000">
                <a:solidFill>
                  <a:schemeClr val="bg1"/>
                </a:solidFill>
              </a:rPr>
              <a:t> Eastern Research Group, Concord, MA, USA. </a:t>
            </a:r>
            <a:r>
              <a:rPr lang="en-US" sz="2000" baseline="30000">
                <a:solidFill>
                  <a:schemeClr val="bg1"/>
                </a:solidFill>
              </a:rPr>
              <a:t>3</a:t>
            </a:r>
            <a:r>
              <a:rPr lang="en-US" sz="2000">
                <a:solidFill>
                  <a:schemeClr val="bg1"/>
                </a:solidFill>
              </a:rPr>
              <a:t> GDIT, Falls Church, VA, USA. </a:t>
            </a:r>
            <a:r>
              <a:rPr lang="en-US" sz="2000" baseline="30000">
                <a:solidFill>
                  <a:schemeClr val="bg1"/>
                </a:solidFill>
              </a:rPr>
              <a:t>4</a:t>
            </a:r>
            <a:r>
              <a:rPr lang="en-US" sz="2000">
                <a:solidFill>
                  <a:schemeClr val="bg1"/>
                </a:solidFill>
              </a:rPr>
              <a:t> Watershed, San Francisco, CA, USA.</a:t>
            </a:r>
          </a:p>
          <a:p>
            <a:pPr algn="ctr"/>
            <a:r>
              <a:rPr lang="en-US" sz="2000" baseline="30000">
                <a:solidFill>
                  <a:schemeClr val="bg1"/>
                </a:solidFill>
              </a:rPr>
              <a:t>5</a:t>
            </a:r>
            <a:r>
              <a:rPr lang="en-US" sz="2000">
                <a:solidFill>
                  <a:schemeClr val="bg1"/>
                </a:solidFill>
              </a:rPr>
              <a:t> </a:t>
            </a:r>
            <a:r>
              <a:rPr lang="en-US" sz="2000" err="1">
                <a:solidFill>
                  <a:schemeClr val="bg1"/>
                </a:solidFill>
              </a:rPr>
              <a:t>GreenDelta</a:t>
            </a:r>
            <a:r>
              <a:rPr lang="en-US" sz="2000">
                <a:solidFill>
                  <a:schemeClr val="bg1"/>
                </a:solidFill>
              </a:rPr>
              <a:t>, Berlin, Germany. </a:t>
            </a:r>
            <a:r>
              <a:rPr lang="en-US" sz="2000" baseline="30000">
                <a:solidFill>
                  <a:schemeClr val="bg1"/>
                </a:solidFill>
              </a:rPr>
              <a:t>6</a:t>
            </a:r>
            <a:r>
              <a:rPr lang="en-US" sz="2000">
                <a:solidFill>
                  <a:schemeClr val="bg1"/>
                </a:solidFill>
              </a:rPr>
              <a:t> National Energy Technology Laboratory, Pittsburgh, PA, USA. </a:t>
            </a:r>
            <a:r>
              <a:rPr lang="en-US" sz="2000" baseline="30000">
                <a:solidFill>
                  <a:schemeClr val="bg1"/>
                </a:solidFill>
              </a:rPr>
              <a:t>7</a:t>
            </a:r>
            <a:r>
              <a:rPr lang="en-US" sz="2000">
                <a:solidFill>
                  <a:schemeClr val="bg1"/>
                </a:solidFill>
              </a:rPr>
              <a:t> National Renewable Energy Laboratory, Golden, CO, USA.</a:t>
            </a:r>
          </a:p>
          <a:p>
            <a:pPr algn="ctr"/>
            <a:r>
              <a:rPr lang="en-US" sz="2000" baseline="30000">
                <a:solidFill>
                  <a:schemeClr val="bg1"/>
                </a:solidFill>
              </a:rPr>
              <a:t>8</a:t>
            </a:r>
            <a:r>
              <a:rPr lang="en-US" sz="2000">
                <a:solidFill>
                  <a:schemeClr val="bg1"/>
                </a:solidFill>
              </a:rPr>
              <a:t> Bureau of Economic Analysis, Washington, DC, USA. </a:t>
            </a:r>
            <a:r>
              <a:rPr lang="en-US" sz="2000" baseline="30000">
                <a:solidFill>
                  <a:schemeClr val="bg1"/>
                </a:solidFill>
              </a:rPr>
              <a:t>9</a:t>
            </a:r>
            <a:r>
              <a:rPr lang="en-US" sz="2000">
                <a:solidFill>
                  <a:schemeClr val="bg1"/>
                </a:solidFill>
              </a:rPr>
              <a:t> Georgia Department of Economic Development, Atlanta, GA, USA U.S. </a:t>
            </a:r>
            <a:endParaRPr lang="en-US" sz="2400">
              <a:solidFill>
                <a:schemeClr val="bg1"/>
              </a:solidFill>
            </a:endParaRPr>
          </a:p>
        </p:txBody>
      </p:sp>
      <p:sp>
        <p:nvSpPr>
          <p:cNvPr id="11" name="Text Box 6"/>
          <p:cNvSpPr txBox="1">
            <a:spLocks noChangeArrowheads="1"/>
          </p:cNvSpPr>
          <p:nvPr/>
        </p:nvSpPr>
        <p:spPr bwMode="auto">
          <a:xfrm>
            <a:off x="9139992" y="3538080"/>
            <a:ext cx="11971544" cy="738664"/>
          </a:xfrm>
          <a:prstGeom prst="rect">
            <a:avLst/>
          </a:prstGeom>
          <a:solidFill>
            <a:srgbClr val="355777"/>
          </a:solidFill>
          <a:ln w="9525">
            <a:noFill/>
            <a:miter lim="800000"/>
            <a:headEnd/>
            <a:tailEnd/>
          </a:ln>
        </p:spPr>
        <p:txBody>
          <a:bodyPr wrap="square" lIns="228600" tIns="91440" rIns="228600" bIns="91440">
            <a:spAutoFit/>
          </a:bodyPr>
          <a:lstStyle/>
          <a:p>
            <a:pPr>
              <a:spcBef>
                <a:spcPct val="50000"/>
              </a:spcBef>
            </a:pPr>
            <a:r>
              <a:rPr lang="en-US" sz="3600" b="1" dirty="0">
                <a:solidFill>
                  <a:schemeClr val="bg1"/>
                </a:solidFill>
                <a:ea typeface="ＭＳ Ｐゴシック" pitchFamily="8" charset="-128"/>
              </a:rPr>
              <a:t>Overview</a:t>
            </a:r>
            <a:endParaRPr lang="en-US" sz="4400" b="1" dirty="0">
              <a:ea typeface="ＭＳ Ｐゴシック" pitchFamily="8" charset="-128"/>
            </a:endParaRPr>
          </a:p>
        </p:txBody>
      </p:sp>
      <p:sp>
        <p:nvSpPr>
          <p:cNvPr id="12" name="Text Box 10"/>
          <p:cNvSpPr txBox="1">
            <a:spLocks noChangeArrowheads="1"/>
          </p:cNvSpPr>
          <p:nvPr/>
        </p:nvSpPr>
        <p:spPr bwMode="auto">
          <a:xfrm>
            <a:off x="883919" y="9360941"/>
            <a:ext cx="7498080" cy="738664"/>
          </a:xfrm>
          <a:prstGeom prst="rect">
            <a:avLst/>
          </a:prstGeom>
          <a:solidFill>
            <a:schemeClr val="accent1">
              <a:lumMod val="90000"/>
            </a:schemeClr>
          </a:solidFill>
          <a:ln w="9525" algn="ctr">
            <a:noFill/>
            <a:miter lim="800000"/>
            <a:headEnd/>
            <a:tailEnd/>
          </a:ln>
          <a:effectLst/>
        </p:spPr>
        <p:txBody>
          <a:bodyPr wrap="square" lIns="228600" tIns="91440" rIns="228600" bIns="91440">
            <a:spAutoFit/>
          </a:bodyPr>
          <a:lstStyle/>
          <a:p>
            <a:pPr>
              <a:spcBef>
                <a:spcPct val="50000"/>
              </a:spcBef>
            </a:pPr>
            <a:r>
              <a:rPr lang="en-US" sz="3600" b="1" dirty="0">
                <a:solidFill>
                  <a:schemeClr val="bg1"/>
                </a:solidFill>
                <a:ea typeface="ＭＳ Ｐゴシック" pitchFamily="8" charset="-128"/>
              </a:rPr>
              <a:t>Example Applications</a:t>
            </a:r>
            <a:endParaRPr lang="en-US" sz="4400" b="1" dirty="0">
              <a:ea typeface="ＭＳ Ｐゴシック" pitchFamily="8" charset="-128"/>
            </a:endParaRPr>
          </a:p>
        </p:txBody>
      </p:sp>
      <p:sp>
        <p:nvSpPr>
          <p:cNvPr id="13" name="Text Box 12"/>
          <p:cNvSpPr txBox="1">
            <a:spLocks noChangeArrowheads="1"/>
          </p:cNvSpPr>
          <p:nvPr/>
        </p:nvSpPr>
        <p:spPr bwMode="auto">
          <a:xfrm>
            <a:off x="883919" y="3538080"/>
            <a:ext cx="7647014" cy="738664"/>
          </a:xfrm>
          <a:prstGeom prst="rect">
            <a:avLst/>
          </a:prstGeom>
          <a:solidFill>
            <a:schemeClr val="accent1">
              <a:lumMod val="90000"/>
            </a:schemeClr>
          </a:solidFill>
          <a:ln w="9525" algn="ctr">
            <a:noFill/>
            <a:miter lim="800000"/>
            <a:headEnd/>
            <a:tailEnd/>
          </a:ln>
          <a:effectLst/>
        </p:spPr>
        <p:txBody>
          <a:bodyPr wrap="square" lIns="228600" tIns="91440" rIns="228600" bIns="91440">
            <a:spAutoFit/>
          </a:bodyPr>
          <a:lstStyle/>
          <a:p>
            <a:pPr>
              <a:spcBef>
                <a:spcPct val="50000"/>
              </a:spcBef>
            </a:pPr>
            <a:r>
              <a:rPr lang="en-US" sz="3600" b="1" dirty="0">
                <a:solidFill>
                  <a:schemeClr val="bg1"/>
                </a:solidFill>
                <a:ea typeface="ＭＳ Ｐゴシック" pitchFamily="8" charset="-128"/>
              </a:rPr>
              <a:t>Benefits</a:t>
            </a:r>
          </a:p>
        </p:txBody>
      </p:sp>
      <p:sp>
        <p:nvSpPr>
          <p:cNvPr id="14" name="Text Box 13"/>
          <p:cNvSpPr txBox="1">
            <a:spLocks noChangeArrowheads="1"/>
          </p:cNvSpPr>
          <p:nvPr/>
        </p:nvSpPr>
        <p:spPr bwMode="auto">
          <a:xfrm>
            <a:off x="21472456" y="3538080"/>
            <a:ext cx="9326880" cy="738664"/>
          </a:xfrm>
          <a:prstGeom prst="rect">
            <a:avLst/>
          </a:prstGeom>
          <a:solidFill>
            <a:srgbClr val="355777"/>
          </a:solidFill>
          <a:ln w="9525" algn="ctr">
            <a:noFill/>
            <a:miter lim="800000"/>
            <a:headEnd/>
            <a:tailEnd/>
          </a:ln>
          <a:effectLst/>
        </p:spPr>
        <p:txBody>
          <a:bodyPr wrap="square" lIns="228600" tIns="91440" rIns="228600" bIns="91440">
            <a:spAutoFit/>
          </a:bodyPr>
          <a:lstStyle/>
          <a:p>
            <a:pPr>
              <a:spcBef>
                <a:spcPct val="50000"/>
              </a:spcBef>
            </a:pPr>
            <a:r>
              <a:rPr lang="en-US" sz="3600" b="1" dirty="0">
                <a:solidFill>
                  <a:schemeClr val="bg1"/>
                </a:solidFill>
                <a:ea typeface="ＭＳ Ｐゴシック" pitchFamily="8" charset="-128"/>
              </a:rPr>
              <a:t>Download, Discuss &amp; Contribute</a:t>
            </a:r>
          </a:p>
        </p:txBody>
      </p:sp>
      <p:sp>
        <p:nvSpPr>
          <p:cNvPr id="2" name="TextBox 1">
            <a:extLst>
              <a:ext uri="{FF2B5EF4-FFF2-40B4-BE49-F238E27FC236}">
                <a16:creationId xmlns:a16="http://schemas.microsoft.com/office/drawing/2014/main" id="{7EA6DAD2-D61E-70D1-BAD5-149B1F97F434}"/>
              </a:ext>
            </a:extLst>
          </p:cNvPr>
          <p:cNvSpPr txBox="1"/>
          <p:nvPr/>
        </p:nvSpPr>
        <p:spPr>
          <a:xfrm>
            <a:off x="883919" y="10396315"/>
            <a:ext cx="7647014" cy="8863965"/>
          </a:xfrm>
          <a:prstGeom prst="rect">
            <a:avLst/>
          </a:prstGeom>
          <a:noFill/>
        </p:spPr>
        <p:txBody>
          <a:bodyPr wrap="square" rtlCol="0">
            <a:spAutoFit/>
          </a:bodyPr>
          <a:lstStyle/>
          <a:p>
            <a:r>
              <a:rPr lang="en-US" sz="2400" b="1" dirty="0"/>
              <a:t>Federal Electricity Baseline </a:t>
            </a:r>
            <a:r>
              <a:rPr lang="en-US" sz="2400" dirty="0"/>
              <a:t>The U.S. regionalized electricity life cycle inventory model provided by the Federal LCA Commons </a:t>
            </a:r>
          </a:p>
          <a:p>
            <a:r>
              <a:rPr lang="en-US" sz="2400" b="1" dirty="0" err="1">
                <a:solidFill>
                  <a:srgbClr val="355777"/>
                </a:solidFill>
              </a:rPr>
              <a:t>ElectricityLCI</a:t>
            </a:r>
            <a:r>
              <a:rPr lang="en-US" sz="2400" b="1" dirty="0">
                <a:solidFill>
                  <a:srgbClr val="355777"/>
                </a:solidFill>
              </a:rPr>
              <a:t>  </a:t>
            </a:r>
            <a:r>
              <a:rPr lang="en-US" sz="2400" b="1">
                <a:solidFill>
                  <a:srgbClr val="355777"/>
                </a:solidFill>
              </a:rPr>
              <a:t>StEWI</a:t>
            </a:r>
            <a:r>
              <a:rPr lang="en-US" sz="2400" b="1" dirty="0">
                <a:solidFill>
                  <a:srgbClr val="355777"/>
                </a:solidFill>
              </a:rPr>
              <a:t>  </a:t>
            </a:r>
            <a:r>
              <a:rPr lang="en-US" sz="2400" b="1" dirty="0" err="1">
                <a:solidFill>
                  <a:srgbClr val="355777"/>
                </a:solidFill>
              </a:rPr>
              <a:t>fedelemflowlist</a:t>
            </a:r>
            <a:endParaRPr lang="en-US" sz="2400" b="1" dirty="0">
              <a:solidFill>
                <a:srgbClr val="355777"/>
              </a:solidFill>
            </a:endParaRPr>
          </a:p>
          <a:p>
            <a:endParaRPr lang="en-US" sz="1100" b="1"/>
          </a:p>
          <a:p>
            <a:r>
              <a:rPr lang="en-US" sz="2400" b="1" dirty="0"/>
              <a:t>Federal LCA Commons Elementary Flow List (FEDEFL)  </a:t>
            </a:r>
            <a:r>
              <a:rPr lang="en-US" sz="2400" dirty="0"/>
              <a:t>Standardized list of elementary flows provided by the Federal LCA Commons </a:t>
            </a:r>
            <a:r>
              <a:rPr lang="en-US" sz="2400" b="1" dirty="0" err="1">
                <a:solidFill>
                  <a:srgbClr val="355777"/>
                </a:solidFill>
              </a:rPr>
              <a:t>fedelemflowlist</a:t>
            </a:r>
            <a:endParaRPr lang="en-US" sz="2400" b="1" dirty="0">
              <a:solidFill>
                <a:srgbClr val="355777"/>
              </a:solidFill>
            </a:endParaRPr>
          </a:p>
          <a:p>
            <a:pPr marL="457200" indent="-457200">
              <a:buFont typeface="Arial" panose="020B0604020202020204" pitchFamily="34" charset="0"/>
              <a:buChar char="•"/>
            </a:pPr>
            <a:endParaRPr lang="en-US" sz="1100" b="1" dirty="0"/>
          </a:p>
          <a:p>
            <a:r>
              <a:rPr lang="en-US" sz="2400" b="1" dirty="0"/>
              <a:t>LCIA data for Federal LCA Commons</a:t>
            </a:r>
            <a:r>
              <a:rPr lang="en-US" sz="2400" dirty="0"/>
              <a:t> LCIA datasets standardized to work with Federal LCA Commons data </a:t>
            </a:r>
            <a:r>
              <a:rPr lang="en-US" sz="2400" b="1" dirty="0" err="1">
                <a:solidFill>
                  <a:srgbClr val="355777"/>
                </a:solidFill>
              </a:rPr>
              <a:t>LCIAformatter</a:t>
            </a:r>
            <a:r>
              <a:rPr lang="en-US" sz="2400" b="1" dirty="0">
                <a:solidFill>
                  <a:srgbClr val="355777"/>
                </a:solidFill>
              </a:rPr>
              <a:t>  </a:t>
            </a:r>
            <a:r>
              <a:rPr lang="en-US" sz="2400" b="1" dirty="0" err="1">
                <a:solidFill>
                  <a:srgbClr val="355777"/>
                </a:solidFill>
              </a:rPr>
              <a:t>fedelemflowlist</a:t>
            </a:r>
            <a:endParaRPr lang="en-US" sz="2400" b="1" dirty="0">
              <a:solidFill>
                <a:srgbClr val="355777"/>
              </a:solidFill>
            </a:endParaRPr>
          </a:p>
          <a:p>
            <a:endParaRPr lang="en-US" sz="1100" b="1" dirty="0"/>
          </a:p>
          <a:p>
            <a:r>
              <a:rPr lang="en-US" sz="2400" b="1" dirty="0"/>
              <a:t>USEEIO model</a:t>
            </a:r>
            <a:r>
              <a:rPr lang="en-US" sz="2400" dirty="0"/>
              <a:t> Widely-used EPA-maintained model to estimate potential impacts of U.S. goods and services  model </a:t>
            </a:r>
            <a:r>
              <a:rPr lang="en-US" sz="2400" b="1" dirty="0" err="1">
                <a:solidFill>
                  <a:srgbClr val="355777"/>
                </a:solidFill>
              </a:rPr>
              <a:t>useeior</a:t>
            </a:r>
            <a:r>
              <a:rPr lang="en-US" sz="2400" b="1" dirty="0">
                <a:solidFill>
                  <a:srgbClr val="355777"/>
                </a:solidFill>
              </a:rPr>
              <a:t> </a:t>
            </a:r>
            <a:r>
              <a:rPr lang="en-US" sz="2400" b="1" dirty="0" err="1">
                <a:solidFill>
                  <a:srgbClr val="355777"/>
                </a:solidFill>
              </a:rPr>
              <a:t>stateior</a:t>
            </a:r>
            <a:r>
              <a:rPr lang="en-US" sz="2400" b="1" dirty="0">
                <a:solidFill>
                  <a:srgbClr val="355777"/>
                </a:solidFill>
              </a:rPr>
              <a:t> </a:t>
            </a:r>
            <a:r>
              <a:rPr lang="en-US" sz="2400" b="1" dirty="0" err="1">
                <a:solidFill>
                  <a:srgbClr val="355777"/>
                </a:solidFill>
              </a:rPr>
              <a:t>flowsa</a:t>
            </a:r>
            <a:r>
              <a:rPr lang="en-US" sz="2400" b="1" dirty="0">
                <a:solidFill>
                  <a:srgbClr val="355777"/>
                </a:solidFill>
              </a:rPr>
              <a:t> </a:t>
            </a:r>
            <a:r>
              <a:rPr lang="en-US" sz="2400" b="1" dirty="0" err="1">
                <a:solidFill>
                  <a:srgbClr val="355777"/>
                </a:solidFill>
              </a:rPr>
              <a:t>LCIAformatter</a:t>
            </a:r>
            <a:r>
              <a:rPr lang="en-US" sz="2400" b="1" dirty="0">
                <a:solidFill>
                  <a:srgbClr val="355777"/>
                </a:solidFill>
              </a:rPr>
              <a:t> </a:t>
            </a:r>
            <a:r>
              <a:rPr lang="en-US" sz="2400" b="1">
                <a:solidFill>
                  <a:srgbClr val="355777"/>
                </a:solidFill>
              </a:rPr>
              <a:t>StEWI</a:t>
            </a:r>
            <a:endParaRPr lang="en-US" sz="2400" b="1" dirty="0">
              <a:solidFill>
                <a:srgbClr val="355777"/>
              </a:solidFill>
            </a:endParaRPr>
          </a:p>
          <a:p>
            <a:pPr marL="457200" indent="-457200">
              <a:buFont typeface="Arial" panose="020B0604020202020204" pitchFamily="34" charset="0"/>
              <a:buChar char="•"/>
            </a:pPr>
            <a:endParaRPr lang="en-US" sz="1100" b="1" dirty="0"/>
          </a:p>
          <a:p>
            <a:r>
              <a:rPr lang="en-US" sz="2400" b="1" dirty="0"/>
              <a:t>Sustainable Materials Management Prioritization Tool Suite (SMM Tool Suite) </a:t>
            </a:r>
            <a:r>
              <a:rPr lang="en-US" sz="2400" dirty="0"/>
              <a:t>EPA life cycle-based tools to help users identify potential opportunities for environmental improvement </a:t>
            </a:r>
            <a:r>
              <a:rPr lang="en-US" sz="2400" b="1" dirty="0">
                <a:solidFill>
                  <a:srgbClr val="355777"/>
                </a:solidFill>
              </a:rPr>
              <a:t>USEEIO API</a:t>
            </a:r>
          </a:p>
          <a:p>
            <a:endParaRPr lang="en-US" sz="1100"/>
          </a:p>
          <a:p>
            <a:r>
              <a:rPr lang="en-US" sz="2400" b="1" dirty="0"/>
              <a:t>Model Earth Community Apps for LCA  </a:t>
            </a:r>
          </a:p>
          <a:p>
            <a:r>
              <a:rPr lang="en-US" sz="2400" dirty="0"/>
              <a:t>Apps to explore community-level industry opportunities and potential impacts </a:t>
            </a:r>
            <a:r>
              <a:rPr lang="en-US" sz="2400" b="1" dirty="0" err="1">
                <a:solidFill>
                  <a:srgbClr val="355777"/>
                </a:solidFill>
              </a:rPr>
              <a:t>useeio</a:t>
            </a:r>
            <a:r>
              <a:rPr lang="en-US" sz="2400" b="1" dirty="0">
                <a:solidFill>
                  <a:srgbClr val="355777"/>
                </a:solidFill>
              </a:rPr>
              <a:t>-widgets </a:t>
            </a:r>
          </a:p>
          <a:p>
            <a:endParaRPr lang="en-US" sz="1100" b="1" dirty="0"/>
          </a:p>
        </p:txBody>
      </p:sp>
      <p:sp>
        <p:nvSpPr>
          <p:cNvPr id="6" name="TextBox 5">
            <a:extLst>
              <a:ext uri="{FF2B5EF4-FFF2-40B4-BE49-F238E27FC236}">
                <a16:creationId xmlns:a16="http://schemas.microsoft.com/office/drawing/2014/main" id="{76055957-AF1B-6D9A-0690-890DB2000644}"/>
              </a:ext>
            </a:extLst>
          </p:cNvPr>
          <p:cNvSpPr txBox="1"/>
          <p:nvPr/>
        </p:nvSpPr>
        <p:spPr>
          <a:xfrm>
            <a:off x="21649770" y="17704977"/>
            <a:ext cx="9481380" cy="1384995"/>
          </a:xfrm>
          <a:prstGeom prst="rect">
            <a:avLst/>
          </a:prstGeom>
          <a:noFill/>
        </p:spPr>
        <p:txBody>
          <a:bodyPr wrap="square" rtlCol="0">
            <a:spAutoFit/>
          </a:bodyPr>
          <a:lstStyle/>
          <a:p>
            <a:r>
              <a:rPr lang="en-US" sz="1400" i="1"/>
              <a:t>Although the U.S. Environmental Protection Agency, through its Office of Research and Development, funded and conducted the research described herein under an approved Quality Assurance Project Plan (Quality Assurance Identification Number  K-LRTD-0030017-QP-1-4), with the support of Eastern Research Group, Inc. through EPA Contract Number 68HERC21D0003, it does not necessarily reflect the views of the Agency, and no official endorsement should be inferred. Mention of trade names or commercial products does not constitute endorsement or recommendation for use.</a:t>
            </a:r>
          </a:p>
        </p:txBody>
      </p:sp>
      <p:sp>
        <p:nvSpPr>
          <p:cNvPr id="16" name="TextBox 15">
            <a:extLst>
              <a:ext uri="{FF2B5EF4-FFF2-40B4-BE49-F238E27FC236}">
                <a16:creationId xmlns:a16="http://schemas.microsoft.com/office/drawing/2014/main" id="{FA167888-E87F-4004-CF40-EC9C40537F6D}"/>
              </a:ext>
            </a:extLst>
          </p:cNvPr>
          <p:cNvSpPr txBox="1"/>
          <p:nvPr/>
        </p:nvSpPr>
        <p:spPr>
          <a:xfrm>
            <a:off x="21472456" y="4379023"/>
            <a:ext cx="7549330" cy="3046988"/>
          </a:xfrm>
          <a:prstGeom prst="rect">
            <a:avLst/>
          </a:prstGeom>
          <a:noFill/>
        </p:spPr>
        <p:txBody>
          <a:bodyPr wrap="square" rtlCol="0">
            <a:spAutoFit/>
          </a:bodyPr>
          <a:lstStyle>
            <a:defPPr>
              <a:defRPr lang="en-US"/>
            </a:defPPr>
            <a:lvl1pPr>
              <a:defRPr sz="2400"/>
            </a:lvl1pPr>
          </a:lstStyle>
          <a:p>
            <a:r>
              <a:rPr lang="en-US" dirty="0"/>
              <a:t>All TIEM tools can be downloaded from USEPA GitHub pages and </a:t>
            </a:r>
            <a:r>
              <a:rPr lang="en-US"/>
              <a:t>are free to use. </a:t>
            </a:r>
            <a:r>
              <a:rPr lang="en-US" dirty="0"/>
              <a:t>Links can be found on the EPA TIEM web page. </a:t>
            </a:r>
          </a:p>
          <a:p>
            <a:endParaRPr lang="en-US" dirty="0"/>
          </a:p>
          <a:p>
            <a:r>
              <a:rPr lang="en-US" dirty="0"/>
              <a:t>On the </a:t>
            </a:r>
            <a:r>
              <a:rPr lang="en-US" err="1"/>
              <a:t>Github</a:t>
            </a:r>
            <a:r>
              <a:rPr lang="en-US" dirty="0"/>
              <a:t> pages users can also find documentation, ask questions via Discussions, report Issues, and contribute code updates using standard </a:t>
            </a:r>
            <a:r>
              <a:rPr lang="en-US" err="1"/>
              <a:t>github</a:t>
            </a:r>
            <a:r>
              <a:rPr lang="en-US" dirty="0"/>
              <a:t> practices for code contribution.</a:t>
            </a:r>
          </a:p>
        </p:txBody>
      </p:sp>
      <p:sp>
        <p:nvSpPr>
          <p:cNvPr id="18" name="TextBox 17">
            <a:extLst>
              <a:ext uri="{FF2B5EF4-FFF2-40B4-BE49-F238E27FC236}">
                <a16:creationId xmlns:a16="http://schemas.microsoft.com/office/drawing/2014/main" id="{40084698-CFAC-73C5-B4E8-C83D6C33F494}"/>
              </a:ext>
            </a:extLst>
          </p:cNvPr>
          <p:cNvSpPr txBox="1"/>
          <p:nvPr/>
        </p:nvSpPr>
        <p:spPr>
          <a:xfrm>
            <a:off x="9139992" y="4506785"/>
            <a:ext cx="11971544" cy="3046988"/>
          </a:xfrm>
          <a:prstGeom prst="rect">
            <a:avLst/>
          </a:prstGeom>
          <a:noFill/>
        </p:spPr>
        <p:txBody>
          <a:bodyPr wrap="square" rtlCol="0">
            <a:spAutoFit/>
          </a:bodyPr>
          <a:lstStyle/>
          <a:p>
            <a:r>
              <a:rPr lang="en-US" sz="2400" dirty="0"/>
              <a:t>USEPA and partners develop and maintain open-source tools relevant in the realm of industrial ecology, collectively referred to as TIEM (Tools for Industrial </a:t>
            </a:r>
            <a:r>
              <a:rPr lang="en-US" sz="2400" dirty="0">
                <a:latin typeface="+mn-lt"/>
              </a:rPr>
              <a:t>Ecology Modeling). Tools are identified in colored boxes in Figure 1. </a:t>
            </a:r>
          </a:p>
          <a:p>
            <a:endParaRPr lang="en-US" sz="2400" dirty="0">
              <a:latin typeface="+mn-lt"/>
            </a:endParaRPr>
          </a:p>
          <a:p>
            <a:r>
              <a:rPr lang="en-US" sz="2400" dirty="0">
                <a:latin typeface="+mn-lt"/>
              </a:rPr>
              <a:t>TIEM primarily provides either large U.S. industry-relevant environmental and economic datasets in standardized formats or constructs models including sector attribution, LCA, input-output, EEIO or related models. TIEM tools are primarily Python or R command-line programs or libraries.</a:t>
            </a:r>
          </a:p>
        </p:txBody>
      </p:sp>
      <p:grpSp>
        <p:nvGrpSpPr>
          <p:cNvPr id="25" name="Group 24">
            <a:extLst>
              <a:ext uri="{FF2B5EF4-FFF2-40B4-BE49-F238E27FC236}">
                <a16:creationId xmlns:a16="http://schemas.microsoft.com/office/drawing/2014/main" id="{67368B89-0D6B-5B31-E922-3966839613B7}"/>
              </a:ext>
            </a:extLst>
          </p:cNvPr>
          <p:cNvGrpSpPr/>
          <p:nvPr/>
        </p:nvGrpSpPr>
        <p:grpSpPr>
          <a:xfrm>
            <a:off x="9224336" y="7715021"/>
            <a:ext cx="11887200" cy="11377043"/>
            <a:chOff x="9141217" y="7391353"/>
            <a:chExt cx="11887200" cy="11377043"/>
          </a:xfrm>
        </p:grpSpPr>
        <p:sp>
          <p:nvSpPr>
            <p:cNvPr id="3" name="Rectangle 2">
              <a:extLst>
                <a:ext uri="{FF2B5EF4-FFF2-40B4-BE49-F238E27FC236}">
                  <a16:creationId xmlns:a16="http://schemas.microsoft.com/office/drawing/2014/main" id="{5E684DD6-8B45-731F-4B7C-599422A5AAF5}"/>
                </a:ext>
              </a:extLst>
            </p:cNvPr>
            <p:cNvSpPr/>
            <p:nvPr/>
          </p:nvSpPr>
          <p:spPr bwMode="auto">
            <a:xfrm>
              <a:off x="9141217" y="7391353"/>
              <a:ext cx="11887200" cy="1042154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448050" rtl="0" eaLnBrk="1" fontAlgn="base" latinLnBrk="0" hangingPunct="1">
                <a:lnSpc>
                  <a:spcPct val="100000"/>
                </a:lnSpc>
                <a:spcBef>
                  <a:spcPct val="0"/>
                </a:spcBef>
                <a:spcAft>
                  <a:spcPct val="0"/>
                </a:spcAft>
                <a:buClrTx/>
                <a:buSzTx/>
                <a:buFontTx/>
                <a:buNone/>
                <a:tabLst/>
              </a:pPr>
              <a:endParaRPr kumimoji="0" lang="en-US" sz="6800" b="0" i="0" u="none" strike="noStrike" cap="none" normalizeH="0" baseline="0">
                <a:ln>
                  <a:noFill/>
                </a:ln>
                <a:solidFill>
                  <a:schemeClr val="tx1"/>
                </a:solidFill>
                <a:effectLst/>
                <a:latin typeface="Arial" charset="0"/>
              </a:endParaRPr>
            </a:p>
          </p:txBody>
        </p:sp>
        <p:sp>
          <p:nvSpPr>
            <p:cNvPr id="19" name="TextBox 18">
              <a:extLst>
                <a:ext uri="{FF2B5EF4-FFF2-40B4-BE49-F238E27FC236}">
                  <a16:creationId xmlns:a16="http://schemas.microsoft.com/office/drawing/2014/main" id="{E67EFE96-331A-231D-53E9-15E642EBD47B}"/>
                </a:ext>
              </a:extLst>
            </p:cNvPr>
            <p:cNvSpPr txBox="1"/>
            <p:nvPr/>
          </p:nvSpPr>
          <p:spPr>
            <a:xfrm>
              <a:off x="9144001" y="17814289"/>
              <a:ext cx="11835746" cy="954107"/>
            </a:xfrm>
            <a:prstGeom prst="rect">
              <a:avLst/>
            </a:prstGeom>
            <a:noFill/>
          </p:spPr>
          <p:txBody>
            <a:bodyPr wrap="square" rtlCol="0">
              <a:spAutoFit/>
            </a:bodyPr>
            <a:lstStyle/>
            <a:p>
              <a:pPr algn="ctr"/>
              <a:r>
                <a:rPr lang="en-US" sz="2800" b="1" i="1" dirty="0"/>
                <a:t>Figure 1: Diagram of the TIEM’s connections to data sources and selected applications</a:t>
              </a:r>
              <a:r>
                <a:rPr lang="en-US" sz="2800" b="1" dirty="0"/>
                <a:t>. </a:t>
              </a:r>
              <a:r>
                <a:rPr lang="en-US" sz="2800" b="1" i="1" dirty="0"/>
                <a:t>TIEM tools are colored boxes.</a:t>
              </a:r>
              <a:endParaRPr lang="en-US" sz="2800" b="1" i="1" dirty="0">
                <a:latin typeface="+mn-lt"/>
              </a:endParaRPr>
            </a:p>
          </p:txBody>
        </p:sp>
      </p:grpSp>
      <p:grpSp>
        <p:nvGrpSpPr>
          <p:cNvPr id="28" name="Group 27">
            <a:extLst>
              <a:ext uri="{FF2B5EF4-FFF2-40B4-BE49-F238E27FC236}">
                <a16:creationId xmlns:a16="http://schemas.microsoft.com/office/drawing/2014/main" id="{272A9FA1-73E7-2BDE-1D27-AE51C7C02659}"/>
              </a:ext>
            </a:extLst>
          </p:cNvPr>
          <p:cNvGrpSpPr/>
          <p:nvPr/>
        </p:nvGrpSpPr>
        <p:grpSpPr>
          <a:xfrm>
            <a:off x="21649770" y="7686323"/>
            <a:ext cx="9332446" cy="9779645"/>
            <a:chOff x="21632465" y="6229961"/>
            <a:chExt cx="9332446" cy="9779645"/>
          </a:xfrm>
        </p:grpSpPr>
        <p:grpSp>
          <p:nvGrpSpPr>
            <p:cNvPr id="27" name="Group 26">
              <a:extLst>
                <a:ext uri="{FF2B5EF4-FFF2-40B4-BE49-F238E27FC236}">
                  <a16:creationId xmlns:a16="http://schemas.microsoft.com/office/drawing/2014/main" id="{2A901F77-1610-885B-47A3-D544BA068803}"/>
                </a:ext>
              </a:extLst>
            </p:cNvPr>
            <p:cNvGrpSpPr/>
            <p:nvPr/>
          </p:nvGrpSpPr>
          <p:grpSpPr>
            <a:xfrm>
              <a:off x="21632465" y="6229961"/>
              <a:ext cx="9332446" cy="9779645"/>
              <a:chOff x="21632465" y="6229961"/>
              <a:chExt cx="9332446" cy="9779645"/>
            </a:xfrm>
          </p:grpSpPr>
          <p:sp>
            <p:nvSpPr>
              <p:cNvPr id="8" name="TextBox 7">
                <a:extLst>
                  <a:ext uri="{FF2B5EF4-FFF2-40B4-BE49-F238E27FC236}">
                    <a16:creationId xmlns:a16="http://schemas.microsoft.com/office/drawing/2014/main" id="{EAAF7C7A-4B8A-3E54-0A8F-26FF36DD8B0E}"/>
                  </a:ext>
                </a:extLst>
              </p:cNvPr>
              <p:cNvSpPr txBox="1"/>
              <p:nvPr/>
            </p:nvSpPr>
            <p:spPr>
              <a:xfrm>
                <a:off x="22324768" y="15486386"/>
                <a:ext cx="8640143" cy="523220"/>
              </a:xfrm>
              <a:prstGeom prst="rect">
                <a:avLst/>
              </a:prstGeom>
              <a:noFill/>
            </p:spPr>
            <p:txBody>
              <a:bodyPr wrap="square" rtlCol="0">
                <a:spAutoFit/>
              </a:bodyPr>
              <a:lstStyle/>
              <a:p>
                <a:r>
                  <a:rPr lang="en-US" sz="2800" b="1" i="1" dirty="0"/>
                  <a:t>Figure 2: Sample code and output from TIEM.</a:t>
                </a:r>
                <a:endParaRPr lang="en-US" sz="2800" b="1" dirty="0">
                  <a:latin typeface="+mn-lt"/>
                </a:endParaRPr>
              </a:p>
            </p:txBody>
          </p:sp>
          <p:sp>
            <p:nvSpPr>
              <p:cNvPr id="9" name="Rectangle 8">
                <a:extLst>
                  <a:ext uri="{FF2B5EF4-FFF2-40B4-BE49-F238E27FC236}">
                    <a16:creationId xmlns:a16="http://schemas.microsoft.com/office/drawing/2014/main" id="{670986BC-66CC-1287-BBDA-0A207E311DFE}"/>
                  </a:ext>
                </a:extLst>
              </p:cNvPr>
              <p:cNvSpPr/>
              <p:nvPr/>
            </p:nvSpPr>
            <p:spPr bwMode="auto">
              <a:xfrm>
                <a:off x="21632465" y="6229961"/>
                <a:ext cx="9272156" cy="911276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44805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pic>
          <p:nvPicPr>
            <p:cNvPr id="22" name="Picture 21">
              <a:extLst>
                <a:ext uri="{FF2B5EF4-FFF2-40B4-BE49-F238E27FC236}">
                  <a16:creationId xmlns:a16="http://schemas.microsoft.com/office/drawing/2014/main" id="{23A0B2B5-B19B-6095-3FD7-117F169E1F43}"/>
                </a:ext>
              </a:extLst>
            </p:cNvPr>
            <p:cNvPicPr>
              <a:picLocks noChangeAspect="1"/>
            </p:cNvPicPr>
            <p:nvPr/>
          </p:nvPicPr>
          <p:blipFill rotWithShape="1">
            <a:blip r:embed="rId3"/>
            <a:srcRect b="4281"/>
            <a:stretch/>
          </p:blipFill>
          <p:spPr>
            <a:xfrm>
              <a:off x="23760544" y="6465248"/>
              <a:ext cx="5397809" cy="3818890"/>
            </a:xfrm>
            <a:prstGeom prst="rect">
              <a:avLst/>
            </a:prstGeom>
          </p:spPr>
        </p:pic>
        <p:pic>
          <p:nvPicPr>
            <p:cNvPr id="24" name="Picture 23">
              <a:extLst>
                <a:ext uri="{FF2B5EF4-FFF2-40B4-BE49-F238E27FC236}">
                  <a16:creationId xmlns:a16="http://schemas.microsoft.com/office/drawing/2014/main" id="{DCA8CA7B-78DC-71A4-8C1C-650EB2C4D5E2}"/>
                </a:ext>
              </a:extLst>
            </p:cNvPr>
            <p:cNvPicPr>
              <a:picLocks noChangeAspect="1"/>
            </p:cNvPicPr>
            <p:nvPr/>
          </p:nvPicPr>
          <p:blipFill rotWithShape="1">
            <a:blip r:embed="rId4"/>
            <a:srcRect l="1" r="3104"/>
            <a:stretch/>
          </p:blipFill>
          <p:spPr>
            <a:xfrm>
              <a:off x="21888199" y="10538838"/>
              <a:ext cx="5227489" cy="4571659"/>
            </a:xfrm>
            <a:prstGeom prst="rect">
              <a:avLst/>
            </a:prstGeom>
          </p:spPr>
        </p:pic>
        <p:pic>
          <p:nvPicPr>
            <p:cNvPr id="26" name="Picture 25">
              <a:extLst>
                <a:ext uri="{FF2B5EF4-FFF2-40B4-BE49-F238E27FC236}">
                  <a16:creationId xmlns:a16="http://schemas.microsoft.com/office/drawing/2014/main" id="{FC4A52AF-EADA-D49B-E19A-549AF8E718F1}"/>
                </a:ext>
              </a:extLst>
            </p:cNvPr>
            <p:cNvPicPr>
              <a:picLocks noChangeAspect="1"/>
            </p:cNvPicPr>
            <p:nvPr/>
          </p:nvPicPr>
          <p:blipFill rotWithShape="1">
            <a:blip r:embed="rId5"/>
            <a:srcRect t="1708" r="38559"/>
            <a:stretch/>
          </p:blipFill>
          <p:spPr>
            <a:xfrm>
              <a:off x="27355179" y="10538838"/>
              <a:ext cx="3314700" cy="3159381"/>
            </a:xfrm>
            <a:prstGeom prst="rect">
              <a:avLst/>
            </a:prstGeom>
          </p:spPr>
        </p:pic>
      </p:grpSp>
      <p:grpSp>
        <p:nvGrpSpPr>
          <p:cNvPr id="31" name="Group 30">
            <a:extLst>
              <a:ext uri="{FF2B5EF4-FFF2-40B4-BE49-F238E27FC236}">
                <a16:creationId xmlns:a16="http://schemas.microsoft.com/office/drawing/2014/main" id="{A4E8BCB8-9172-A368-DA61-C27144C44476}"/>
              </a:ext>
            </a:extLst>
          </p:cNvPr>
          <p:cNvGrpSpPr/>
          <p:nvPr/>
        </p:nvGrpSpPr>
        <p:grpSpPr>
          <a:xfrm>
            <a:off x="28944536" y="4398147"/>
            <a:ext cx="2175545" cy="2170932"/>
            <a:chOff x="28809894" y="4419324"/>
            <a:chExt cx="2175545" cy="2170932"/>
          </a:xfrm>
        </p:grpSpPr>
        <p:grpSp>
          <p:nvGrpSpPr>
            <p:cNvPr id="17" name="Group 16">
              <a:extLst>
                <a:ext uri="{FF2B5EF4-FFF2-40B4-BE49-F238E27FC236}">
                  <a16:creationId xmlns:a16="http://schemas.microsoft.com/office/drawing/2014/main" id="{AB0C0D3A-242A-6146-45D5-F629167B5B89}"/>
                </a:ext>
              </a:extLst>
            </p:cNvPr>
            <p:cNvGrpSpPr/>
            <p:nvPr/>
          </p:nvGrpSpPr>
          <p:grpSpPr>
            <a:xfrm>
              <a:off x="28941524" y="4419324"/>
              <a:ext cx="1828800" cy="1832378"/>
              <a:chOff x="22324769" y="16832950"/>
              <a:chExt cx="1828800" cy="1832378"/>
            </a:xfrm>
          </p:grpSpPr>
          <p:sp>
            <p:nvSpPr>
              <p:cNvPr id="7" name="Rectangle 6">
                <a:extLst>
                  <a:ext uri="{FF2B5EF4-FFF2-40B4-BE49-F238E27FC236}">
                    <a16:creationId xmlns:a16="http://schemas.microsoft.com/office/drawing/2014/main" id="{9DC0B989-D0E4-7A87-0987-6796EA795112}"/>
                  </a:ext>
                </a:extLst>
              </p:cNvPr>
              <p:cNvSpPr/>
              <p:nvPr/>
            </p:nvSpPr>
            <p:spPr bwMode="auto">
              <a:xfrm>
                <a:off x="22324769" y="16832950"/>
                <a:ext cx="1828800" cy="183237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3448050" rtl="0" eaLnBrk="1" fontAlgn="base" latinLnBrk="0" hangingPunct="1">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Arial" charset="0"/>
                </a:endParaRPr>
              </a:p>
            </p:txBody>
          </p:sp>
          <p:pic>
            <p:nvPicPr>
              <p:cNvPr id="1026" name="Picture 2">
                <a:extLst>
                  <a:ext uri="{FF2B5EF4-FFF2-40B4-BE49-F238E27FC236}">
                    <a16:creationId xmlns:a16="http://schemas.microsoft.com/office/drawing/2014/main" id="{A72AB0CC-BDD6-E8B3-8A53-F44B6FBB2A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07649" y="17017619"/>
                <a:ext cx="1463040" cy="1463040"/>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TextBox 29">
              <a:extLst>
                <a:ext uri="{FF2B5EF4-FFF2-40B4-BE49-F238E27FC236}">
                  <a16:creationId xmlns:a16="http://schemas.microsoft.com/office/drawing/2014/main" id="{52972665-732C-BE19-2A79-8D8F3C1B89F0}"/>
                </a:ext>
              </a:extLst>
            </p:cNvPr>
            <p:cNvSpPr txBox="1"/>
            <p:nvPr/>
          </p:nvSpPr>
          <p:spPr>
            <a:xfrm>
              <a:off x="28809894" y="6251702"/>
              <a:ext cx="2175545" cy="338554"/>
            </a:xfrm>
            <a:prstGeom prst="rect">
              <a:avLst/>
            </a:prstGeom>
            <a:noFill/>
          </p:spPr>
          <p:txBody>
            <a:bodyPr wrap="square" rtlCol="0">
              <a:spAutoFit/>
            </a:bodyPr>
            <a:lstStyle/>
            <a:p>
              <a:r>
                <a:rPr lang="en-US" sz="1600" b="1" i="1" dirty="0"/>
                <a:t>EPA TIEM web page</a:t>
              </a:r>
              <a:endParaRPr lang="en-US" sz="1600" b="1" dirty="0">
                <a:latin typeface="+mn-lt"/>
              </a:endParaRPr>
            </a:p>
          </p:txBody>
        </p:sp>
      </p:grpSp>
      <p:pic>
        <p:nvPicPr>
          <p:cNvPr id="21" name="Picture 20">
            <a:extLst>
              <a:ext uri="{FF2B5EF4-FFF2-40B4-BE49-F238E27FC236}">
                <a16:creationId xmlns:a16="http://schemas.microsoft.com/office/drawing/2014/main" id="{0C57EAD0-19DB-6858-C23D-F7566EFE95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57698" y="8029943"/>
            <a:ext cx="11420475" cy="979170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448050" rtl="0" eaLnBrk="1" fontAlgn="base" latinLnBrk="0" hangingPunct="1">
          <a:lnSpc>
            <a:spcPct val="100000"/>
          </a:lnSpc>
          <a:spcBef>
            <a:spcPct val="0"/>
          </a:spcBef>
          <a:spcAft>
            <a:spcPct val="0"/>
          </a:spcAft>
          <a:buClrTx/>
          <a:buSzTx/>
          <a:buFontTx/>
          <a:buNone/>
          <a:tabLst/>
          <a:defRPr kumimoji="0" lang="en-US" sz="6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448050" rtl="0" eaLnBrk="1" fontAlgn="base" latinLnBrk="0" hangingPunct="1">
          <a:lnSpc>
            <a:spcPct val="100000"/>
          </a:lnSpc>
          <a:spcBef>
            <a:spcPct val="0"/>
          </a:spcBef>
          <a:spcAft>
            <a:spcPct val="0"/>
          </a:spcAft>
          <a:buClrTx/>
          <a:buSzTx/>
          <a:buFontTx/>
          <a:buNone/>
          <a:tabLst/>
          <a:defRPr kumimoji="0" lang="en-US" sz="6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ption 2_dkBlue_Poster Template_44X70.pptx" id="{E6FDFCCD-7EE6-4DF3-B88F-816C513C5ECB}" vid="{E33CE669-385E-4AC8-AF11-2812FA6211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EA92F818099A48BDEA15D399FBF140" ma:contentTypeVersion="16" ma:contentTypeDescription="Create a new document." ma:contentTypeScope="" ma:versionID="02e85942faa936aea2f90ce1e5bbed69">
  <xsd:schema xmlns:xsd="http://www.w3.org/2001/XMLSchema" xmlns:xs="http://www.w3.org/2001/XMLSchema" xmlns:p="http://schemas.microsoft.com/office/2006/metadata/properties" xmlns:ns2="f32e4ece-4232-4718-b5ba-4f312eb55289" xmlns:ns3="9afc3e17-fd1c-4af7-ae0c-7ae9d1230a0c" targetNamespace="http://schemas.microsoft.com/office/2006/metadata/properties" ma:root="true" ma:fieldsID="14aff411d03bd67c5f978db0f9dcfb44" ns2:_="" ns3:_="">
    <xsd:import namespace="f32e4ece-4232-4718-b5ba-4f312eb55289"/>
    <xsd:import namespace="9afc3e17-fd1c-4af7-ae0c-7ae9d1230a0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LengthInSecond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2e4ece-4232-4718-b5ba-4f312eb552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2896de28-cb53-43b9-a38b-bef149b24309"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afc3e17-fd1c-4af7-ae0c-7ae9d1230a0c"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b8d4d748-e1f1-4e8d-8675-726c5b61e97e}" ma:internalName="TaxCatchAll" ma:showField="CatchAllData" ma:web="9afc3e17-fd1c-4af7-ae0c-7ae9d1230a0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9afc3e17-fd1c-4af7-ae0c-7ae9d1230a0c" xsi:nil="true"/>
    <lcf76f155ced4ddcb4097134ff3c332f xmlns="f32e4ece-4232-4718-b5ba-4f312eb5528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3E4FDD8-5D9B-42DA-AECC-2F13B6DDD7FA}">
  <ds:schemaRefs>
    <ds:schemaRef ds:uri="9afc3e17-fd1c-4af7-ae0c-7ae9d1230a0c"/>
    <ds:schemaRef ds:uri="f32e4ece-4232-4718-b5ba-4f312eb5528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876F221-4D1F-4836-836C-306353A85803}">
  <ds:schemaRefs>
    <ds:schemaRef ds:uri="http://schemas.microsoft.com/sharepoint/v3/contenttype/forms"/>
  </ds:schemaRefs>
</ds:datastoreItem>
</file>

<file path=customXml/itemProps3.xml><?xml version="1.0" encoding="utf-8"?>
<ds:datastoreItem xmlns:ds="http://schemas.openxmlformats.org/officeDocument/2006/customXml" ds:itemID="{C0CA6840-DAD1-4698-B168-3F9E8331D432}">
  <ds:schemaRefs>
    <ds:schemaRef ds:uri="9afc3e17-fd1c-4af7-ae0c-7ae9d1230a0c"/>
    <ds:schemaRef ds:uri="f32e4ece-4232-4718-b5ba-4f312eb5528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208</TotalTime>
  <Words>660</Words>
  <Application>Microsoft Office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Default Design</vt:lpstr>
      <vt:lpstr>PowerPoint Presentation</vt:lpstr>
    </vt:vector>
  </TitlesOfParts>
  <Company>EPA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ctsuser</dc:creator>
  <cp:lastModifiedBy>Ingwersen, Wesley (he/him/his)</cp:lastModifiedBy>
  <cp:revision>1</cp:revision>
  <dcterms:created xsi:type="dcterms:W3CDTF">2010-01-21T14:48:05Z</dcterms:created>
  <dcterms:modified xsi:type="dcterms:W3CDTF">2023-09-18T14:51:55Z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0x0101002AEA92F818099A48BDEA15D399FBF140</vt:lpwstr>
  </property>
  <property fmtid="{D5CDD505-2E9C-101B-9397-08002B2CF9AE}" pid="3" name="TaxKeyword">
    <vt:lpwstr/>
  </property>
  <property fmtid="{D5CDD505-2E9C-101B-9397-08002B2CF9AE}" pid="4" name="MediaServiceImageTags">
    <vt:lpwstr/>
  </property>
</Properties>
</file>