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Fira Sans Extra Condensed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P0pKwOhArAWnfoAv1X3Rpfmpo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SemiBo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SemiBold-italic.fntdata"/><Relationship Id="rId30" Type="http://schemas.openxmlformats.org/officeDocument/2006/relationships/font" Target="fonts/FiraSansExtraCondensedSemiBold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Semi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0" name="Google Shape;10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6" name="Google Shape;10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2" name="Google Shape;13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0" name="Google Shape;160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1" name="Google Shape;17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1" name="Google Shape;18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5" name="Google Shape;19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0" name="Google Shape;20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8" name="Google Shape;9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ctrTitle"/>
          </p:nvPr>
        </p:nvSpPr>
        <p:spPr>
          <a:xfrm>
            <a:off x="3450054" y="1130675"/>
            <a:ext cx="5451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3450176" y="3220225"/>
            <a:ext cx="545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407" l="6776" r="2349" t="0"/>
          <a:stretch/>
        </p:blipFill>
        <p:spPr>
          <a:xfrm>
            <a:off x="4016525" y="2581666"/>
            <a:ext cx="3946575" cy="14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 rot="5400000">
            <a:off x="1150622" y="2860025"/>
            <a:ext cx="886200" cy="886200"/>
          </a:xfrm>
          <a:prstGeom prst="donut">
            <a:avLst>
              <a:gd fmla="val 844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 rot="5400000">
            <a:off x="1159425" y="2851225"/>
            <a:ext cx="868500" cy="886200"/>
          </a:xfrm>
          <a:prstGeom prst="blockArc">
            <a:avLst>
              <a:gd fmla="val 10800000" name="adj1"/>
              <a:gd fmla="val 21573785" name="adj2"/>
              <a:gd fmla="val 8437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941741" y="3913698"/>
            <a:ext cx="1220700" cy="648118"/>
            <a:chOff x="4884470" y="3990717"/>
            <a:chExt cx="1220700" cy="648118"/>
          </a:xfrm>
        </p:grpSpPr>
        <p:sp>
          <p:nvSpPr>
            <p:cNvPr id="58" name="Google Shape;58;p1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0" name="Google Shape;60;p1"/>
          <p:cNvSpPr txBox="1"/>
          <p:nvPr/>
        </p:nvSpPr>
        <p:spPr>
          <a:xfrm>
            <a:off x="1276546" y="3141399"/>
            <a:ext cx="633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b="0" i="0" sz="2100" u="none" cap="none" strike="noStrik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8336915" y="2104195"/>
            <a:ext cx="472500" cy="1360900"/>
            <a:chOff x="3520515" y="2862145"/>
            <a:chExt cx="472500" cy="1360900"/>
          </a:xfrm>
        </p:grpSpPr>
        <p:sp>
          <p:nvSpPr>
            <p:cNvPr id="62" name="Google Shape;62;p1"/>
            <p:cNvSpPr txBox="1"/>
            <p:nvPr/>
          </p:nvSpPr>
          <p:spPr>
            <a:xfrm>
              <a:off x="3520515" y="28621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3520515" y="32268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3520515" y="35672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" name="Google Shape;65;p1"/>
            <p:cNvSpPr txBox="1"/>
            <p:nvPr/>
          </p:nvSpPr>
          <p:spPr>
            <a:xfrm>
              <a:off x="3520515" y="3920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" name="Google Shape;66;p1"/>
          <p:cNvGrpSpPr/>
          <p:nvPr/>
        </p:nvGrpSpPr>
        <p:grpSpPr>
          <a:xfrm>
            <a:off x="3976240" y="4086702"/>
            <a:ext cx="4108548" cy="302100"/>
            <a:chOff x="3976240" y="4184402"/>
            <a:chExt cx="4108548" cy="302100"/>
          </a:xfrm>
        </p:grpSpPr>
        <p:sp>
          <p:nvSpPr>
            <p:cNvPr id="67" name="Google Shape;67;p1"/>
            <p:cNvSpPr txBox="1"/>
            <p:nvPr/>
          </p:nvSpPr>
          <p:spPr>
            <a:xfrm>
              <a:off x="76122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3976240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4703452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5430664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6157876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"/>
            <p:cNvSpPr txBox="1"/>
            <p:nvPr/>
          </p:nvSpPr>
          <p:spPr>
            <a:xfrm>
              <a:off x="6885088" y="41844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"/>
          <p:cNvGrpSpPr/>
          <p:nvPr/>
        </p:nvGrpSpPr>
        <p:grpSpPr>
          <a:xfrm>
            <a:off x="3994031" y="2877391"/>
            <a:ext cx="3990500" cy="1233975"/>
            <a:chOff x="3994031" y="2975091"/>
            <a:chExt cx="3990500" cy="1233975"/>
          </a:xfrm>
        </p:grpSpPr>
        <p:cxnSp>
          <p:nvCxnSpPr>
            <p:cNvPr id="74" name="Google Shape;74;p1"/>
            <p:cNvCxnSpPr/>
            <p:nvPr/>
          </p:nvCxnSpPr>
          <p:spPr>
            <a:xfrm flipH="1" rot="10800000">
              <a:off x="4038931" y="4160191"/>
              <a:ext cx="3945600" cy="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"/>
            <p:cNvCxnSpPr/>
            <p:nvPr/>
          </p:nvCxnSpPr>
          <p:spPr>
            <a:xfrm rot="10800000">
              <a:off x="4046356" y="2975091"/>
              <a:ext cx="0" cy="119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"/>
            <p:cNvCxnSpPr/>
            <p:nvPr/>
          </p:nvCxnSpPr>
          <p:spPr>
            <a:xfrm>
              <a:off x="78485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"/>
            <p:cNvCxnSpPr/>
            <p:nvPr/>
          </p:nvCxnSpPr>
          <p:spPr>
            <a:xfrm>
              <a:off x="71213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"/>
            <p:cNvCxnSpPr/>
            <p:nvPr/>
          </p:nvCxnSpPr>
          <p:spPr>
            <a:xfrm>
              <a:off x="63941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"/>
            <p:cNvCxnSpPr/>
            <p:nvPr/>
          </p:nvCxnSpPr>
          <p:spPr>
            <a:xfrm>
              <a:off x="566693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"/>
            <p:cNvCxnSpPr/>
            <p:nvPr/>
          </p:nvCxnSpPr>
          <p:spPr>
            <a:xfrm>
              <a:off x="493968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1"/>
            <p:cNvCxnSpPr/>
            <p:nvPr/>
          </p:nvCxnSpPr>
          <p:spPr>
            <a:xfrm>
              <a:off x="4212481" y="4161066"/>
              <a:ext cx="0" cy="4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1"/>
            <p:cNvCxnSpPr/>
            <p:nvPr/>
          </p:nvCxnSpPr>
          <p:spPr>
            <a:xfrm rot="10800000">
              <a:off x="3994031" y="4058266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1"/>
            <p:cNvCxnSpPr/>
            <p:nvPr/>
          </p:nvCxnSpPr>
          <p:spPr>
            <a:xfrm rot="10800000">
              <a:off x="3994031" y="371834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1"/>
            <p:cNvCxnSpPr/>
            <p:nvPr/>
          </p:nvCxnSpPr>
          <p:spPr>
            <a:xfrm rot="10800000">
              <a:off x="3994031" y="337144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1"/>
            <p:cNvCxnSpPr/>
            <p:nvPr/>
          </p:nvCxnSpPr>
          <p:spPr>
            <a:xfrm rot="10800000">
              <a:off x="3994031" y="3013191"/>
              <a:ext cx="513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6" name="Google Shape;86;p1"/>
          <p:cNvGrpSpPr/>
          <p:nvPr/>
        </p:nvGrpSpPr>
        <p:grpSpPr>
          <a:xfrm>
            <a:off x="1150575" y="1382538"/>
            <a:ext cx="2051700" cy="1109100"/>
            <a:chOff x="1150575" y="1382538"/>
            <a:chExt cx="2051700" cy="1109100"/>
          </a:xfrm>
        </p:grpSpPr>
        <p:sp>
          <p:nvSpPr>
            <p:cNvPr id="87" name="Google Shape;87;p1"/>
            <p:cNvSpPr/>
            <p:nvPr/>
          </p:nvSpPr>
          <p:spPr>
            <a:xfrm>
              <a:off x="1150575" y="1382538"/>
              <a:ext cx="2051700" cy="1109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1971154" y="1502837"/>
              <a:ext cx="1220700" cy="794927"/>
              <a:chOff x="1971154" y="1502838"/>
              <a:chExt cx="1220700" cy="794927"/>
            </a:xfrm>
          </p:grpSpPr>
          <p:sp>
            <p:nvSpPr>
              <p:cNvPr id="89" name="Google Shape;89;p1"/>
              <p:cNvSpPr txBox="1"/>
              <p:nvPr/>
            </p:nvSpPr>
            <p:spPr>
              <a:xfrm>
                <a:off x="1971154" y="150283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$265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0" name="Google Shape;90;p1"/>
              <p:cNvSpPr txBox="1"/>
              <p:nvPr/>
            </p:nvSpPr>
            <p:spPr>
              <a:xfrm>
                <a:off x="1971154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1228074" y="1613025"/>
              <a:ext cx="648000" cy="648000"/>
              <a:chOff x="1228074" y="1613025"/>
              <a:chExt cx="648000" cy="648000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1228074" y="1613025"/>
                <a:ext cx="648000" cy="6480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3" name="Google Shape;93;p1"/>
              <p:cNvGrpSpPr/>
              <p:nvPr/>
            </p:nvGrpSpPr>
            <p:grpSpPr>
              <a:xfrm>
                <a:off x="1376146" y="1788284"/>
                <a:ext cx="351874" cy="297623"/>
                <a:chOff x="2678350" y="1464650"/>
                <a:chExt cx="499750" cy="422700"/>
              </a:xfrm>
            </p:grpSpPr>
            <p:sp>
              <p:nvSpPr>
                <p:cNvPr id="94" name="Google Shape;94;p1"/>
                <p:cNvSpPr/>
                <p:nvPr/>
              </p:nvSpPr>
              <p:spPr>
                <a:xfrm>
                  <a:off x="3081050" y="1542700"/>
                  <a:ext cx="97050" cy="267350"/>
                </a:xfrm>
                <a:custGeom>
                  <a:rect b="b" l="l" r="r" t="t"/>
                  <a:pathLst>
                    <a:path extrusionOk="0" h="10694" w="3882">
                      <a:moveTo>
                        <a:pt x="618" y="0"/>
                      </a:moveTo>
                      <a:cubicBezTo>
                        <a:pt x="474" y="0"/>
                        <a:pt x="329" y="55"/>
                        <a:pt x="220" y="165"/>
                      </a:cubicBezTo>
                      <a:cubicBezTo>
                        <a:pt x="3" y="384"/>
                        <a:pt x="0" y="737"/>
                        <a:pt x="214" y="957"/>
                      </a:cubicBezTo>
                      <a:cubicBezTo>
                        <a:pt x="2650" y="3375"/>
                        <a:pt x="2650" y="7316"/>
                        <a:pt x="214" y="9737"/>
                      </a:cubicBezTo>
                      <a:cubicBezTo>
                        <a:pt x="0" y="9957"/>
                        <a:pt x="3" y="10310"/>
                        <a:pt x="220" y="10526"/>
                      </a:cubicBezTo>
                      <a:cubicBezTo>
                        <a:pt x="330" y="10638"/>
                        <a:pt x="475" y="10693"/>
                        <a:pt x="620" y="10693"/>
                      </a:cubicBezTo>
                      <a:cubicBezTo>
                        <a:pt x="761" y="10693"/>
                        <a:pt x="902" y="10641"/>
                        <a:pt x="1012" y="10535"/>
                      </a:cubicBezTo>
                      <a:cubicBezTo>
                        <a:pt x="3882" y="7672"/>
                        <a:pt x="3882" y="3022"/>
                        <a:pt x="1012" y="159"/>
                      </a:cubicBezTo>
                      <a:cubicBezTo>
                        <a:pt x="902" y="53"/>
                        <a:pt x="760" y="0"/>
                        <a:pt x="61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5" name="Google Shape;95;p1"/>
                <p:cNvSpPr/>
                <p:nvPr/>
              </p:nvSpPr>
              <p:spPr>
                <a:xfrm>
                  <a:off x="3041000" y="1582600"/>
                  <a:ext cx="75075" cy="187725"/>
                </a:xfrm>
                <a:custGeom>
                  <a:rect b="b" l="l" r="r" t="t"/>
                  <a:pathLst>
                    <a:path extrusionOk="0" h="7509" w="3003">
                      <a:moveTo>
                        <a:pt x="626" y="0"/>
                      </a:moveTo>
                      <a:cubicBezTo>
                        <a:pt x="482" y="0"/>
                        <a:pt x="337" y="55"/>
                        <a:pt x="226" y="165"/>
                      </a:cubicBezTo>
                      <a:cubicBezTo>
                        <a:pt x="9" y="381"/>
                        <a:pt x="6" y="734"/>
                        <a:pt x="220" y="957"/>
                      </a:cubicBezTo>
                      <a:cubicBezTo>
                        <a:pt x="1774" y="2495"/>
                        <a:pt x="1774" y="5007"/>
                        <a:pt x="220" y="6545"/>
                      </a:cubicBezTo>
                      <a:cubicBezTo>
                        <a:pt x="0" y="6765"/>
                        <a:pt x="0" y="7124"/>
                        <a:pt x="220" y="7343"/>
                      </a:cubicBezTo>
                      <a:cubicBezTo>
                        <a:pt x="330" y="7453"/>
                        <a:pt x="474" y="7508"/>
                        <a:pt x="619" y="7508"/>
                      </a:cubicBezTo>
                      <a:cubicBezTo>
                        <a:pt x="763" y="7508"/>
                        <a:pt x="908" y="7453"/>
                        <a:pt x="1018" y="7343"/>
                      </a:cubicBezTo>
                      <a:cubicBezTo>
                        <a:pt x="3002" y="5359"/>
                        <a:pt x="3002" y="2143"/>
                        <a:pt x="1018" y="159"/>
                      </a:cubicBezTo>
                      <a:cubicBezTo>
                        <a:pt x="909" y="53"/>
                        <a:pt x="768" y="0"/>
                        <a:pt x="6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>
                  <a:off x="2678350" y="1464650"/>
                  <a:ext cx="339700" cy="422700"/>
                </a:xfrm>
                <a:custGeom>
                  <a:rect b="b" l="l" r="r" t="t"/>
                  <a:pathLst>
                    <a:path extrusionOk="0" h="16908" w="13588">
                      <a:moveTo>
                        <a:pt x="5683" y="5632"/>
                      </a:moveTo>
                      <a:lnTo>
                        <a:pt x="5683" y="11278"/>
                      </a:lnTo>
                      <a:lnTo>
                        <a:pt x="3952" y="11278"/>
                      </a:lnTo>
                      <a:cubicBezTo>
                        <a:pt x="3638" y="11278"/>
                        <a:pt x="3389" y="11026"/>
                        <a:pt x="3389" y="10712"/>
                      </a:cubicBezTo>
                      <a:lnTo>
                        <a:pt x="3389" y="6195"/>
                      </a:lnTo>
                      <a:cubicBezTo>
                        <a:pt x="3389" y="5882"/>
                        <a:pt x="3638" y="5632"/>
                        <a:pt x="3952" y="5632"/>
                      </a:cubicBezTo>
                      <a:close/>
                      <a:moveTo>
                        <a:pt x="11895" y="1115"/>
                      </a:moveTo>
                      <a:cubicBezTo>
                        <a:pt x="12206" y="1115"/>
                        <a:pt x="12458" y="1365"/>
                        <a:pt x="12458" y="1679"/>
                      </a:cubicBezTo>
                      <a:lnTo>
                        <a:pt x="12458" y="15229"/>
                      </a:lnTo>
                      <a:cubicBezTo>
                        <a:pt x="12458" y="15542"/>
                        <a:pt x="12206" y="15792"/>
                        <a:pt x="11895" y="15792"/>
                      </a:cubicBezTo>
                      <a:cubicBezTo>
                        <a:pt x="11582" y="15792"/>
                        <a:pt x="11329" y="15542"/>
                        <a:pt x="11329" y="15229"/>
                      </a:cubicBezTo>
                      <a:lnTo>
                        <a:pt x="11329" y="1679"/>
                      </a:lnTo>
                      <a:cubicBezTo>
                        <a:pt x="11329" y="1365"/>
                        <a:pt x="11582" y="1115"/>
                        <a:pt x="11895" y="1115"/>
                      </a:cubicBezTo>
                      <a:close/>
                      <a:moveTo>
                        <a:pt x="11892" y="0"/>
                      </a:moveTo>
                      <a:cubicBezTo>
                        <a:pt x="11090" y="0"/>
                        <a:pt x="10386" y="570"/>
                        <a:pt x="10230" y="1374"/>
                      </a:cubicBezTo>
                      <a:lnTo>
                        <a:pt x="6060" y="4503"/>
                      </a:lnTo>
                      <a:lnTo>
                        <a:pt x="3952" y="4503"/>
                      </a:lnTo>
                      <a:cubicBezTo>
                        <a:pt x="3235" y="4503"/>
                        <a:pt x="2600" y="4955"/>
                        <a:pt x="2362" y="5632"/>
                      </a:cubicBezTo>
                      <a:lnTo>
                        <a:pt x="1693" y="5632"/>
                      </a:lnTo>
                      <a:cubicBezTo>
                        <a:pt x="757" y="5632"/>
                        <a:pt x="1" y="6388"/>
                        <a:pt x="1" y="7325"/>
                      </a:cubicBezTo>
                      <a:lnTo>
                        <a:pt x="1" y="9583"/>
                      </a:lnTo>
                      <a:cubicBezTo>
                        <a:pt x="1" y="10520"/>
                        <a:pt x="757" y="11275"/>
                        <a:pt x="1693" y="11278"/>
                      </a:cubicBezTo>
                      <a:lnTo>
                        <a:pt x="2362" y="11278"/>
                      </a:lnTo>
                      <a:cubicBezTo>
                        <a:pt x="2600" y="11953"/>
                        <a:pt x="3235" y="12405"/>
                        <a:pt x="3952" y="12408"/>
                      </a:cubicBezTo>
                      <a:lnTo>
                        <a:pt x="6060" y="12408"/>
                      </a:lnTo>
                      <a:lnTo>
                        <a:pt x="10230" y="15533"/>
                      </a:lnTo>
                      <a:cubicBezTo>
                        <a:pt x="10386" y="16336"/>
                        <a:pt x="11087" y="16908"/>
                        <a:pt x="11888" y="16908"/>
                      </a:cubicBezTo>
                      <a:cubicBezTo>
                        <a:pt x="11940" y="16908"/>
                        <a:pt x="11993" y="16905"/>
                        <a:pt x="12046" y="16900"/>
                      </a:cubicBezTo>
                      <a:cubicBezTo>
                        <a:pt x="12913" y="16822"/>
                        <a:pt x="13582" y="16099"/>
                        <a:pt x="13588" y="15229"/>
                      </a:cubicBezTo>
                      <a:lnTo>
                        <a:pt x="13588" y="1679"/>
                      </a:lnTo>
                      <a:cubicBezTo>
                        <a:pt x="13579" y="808"/>
                        <a:pt x="12913" y="86"/>
                        <a:pt x="12046" y="7"/>
                      </a:cubicBezTo>
                      <a:cubicBezTo>
                        <a:pt x="11994" y="3"/>
                        <a:pt x="11943" y="0"/>
                        <a:pt x="118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97" name="Google Shape;97;p1"/>
          <p:cNvGrpSpPr/>
          <p:nvPr/>
        </p:nvGrpSpPr>
        <p:grpSpPr>
          <a:xfrm>
            <a:off x="3546025" y="1382538"/>
            <a:ext cx="2051700" cy="1109100"/>
            <a:chOff x="3546025" y="1382538"/>
            <a:chExt cx="2051700" cy="1109100"/>
          </a:xfrm>
        </p:grpSpPr>
        <p:sp>
          <p:nvSpPr>
            <p:cNvPr id="98" name="Google Shape;98;p1"/>
            <p:cNvSpPr/>
            <p:nvPr/>
          </p:nvSpPr>
          <p:spPr>
            <a:xfrm>
              <a:off x="3546025" y="1382538"/>
              <a:ext cx="2051700" cy="11091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" name="Google Shape;99;p1"/>
            <p:cNvGrpSpPr/>
            <p:nvPr/>
          </p:nvGrpSpPr>
          <p:grpSpPr>
            <a:xfrm>
              <a:off x="4366908" y="1501918"/>
              <a:ext cx="1220700" cy="795847"/>
              <a:chOff x="4366908" y="1501918"/>
              <a:chExt cx="1220700" cy="795847"/>
            </a:xfrm>
          </p:grpSpPr>
          <p:sp>
            <p:nvSpPr>
              <p:cNvPr id="100" name="Google Shape;100;p1"/>
              <p:cNvSpPr txBox="1"/>
              <p:nvPr/>
            </p:nvSpPr>
            <p:spPr>
              <a:xfrm>
                <a:off x="4366908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where we all live on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" name="Google Shape;101;p1"/>
              <p:cNvSpPr txBox="1"/>
              <p:nvPr/>
            </p:nvSpPr>
            <p:spPr>
              <a:xfrm>
                <a:off x="4366908" y="150191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$159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02" name="Google Shape;102;p1"/>
            <p:cNvGrpSpPr/>
            <p:nvPr/>
          </p:nvGrpSpPr>
          <p:grpSpPr>
            <a:xfrm>
              <a:off x="3623377" y="1613025"/>
              <a:ext cx="648000" cy="648000"/>
              <a:chOff x="3626136" y="1613025"/>
              <a:chExt cx="648000" cy="648000"/>
            </a:xfrm>
          </p:grpSpPr>
          <p:sp>
            <p:nvSpPr>
              <p:cNvPr id="103" name="Google Shape;103;p1"/>
              <p:cNvSpPr/>
              <p:nvPr/>
            </p:nvSpPr>
            <p:spPr>
              <a:xfrm>
                <a:off x="3626136" y="1613025"/>
                <a:ext cx="648000" cy="6480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4" name="Google Shape;104;p1"/>
              <p:cNvGrpSpPr/>
              <p:nvPr/>
            </p:nvGrpSpPr>
            <p:grpSpPr>
              <a:xfrm>
                <a:off x="3793264" y="1765995"/>
                <a:ext cx="311899" cy="339253"/>
                <a:chOff x="2102969" y="3806450"/>
                <a:chExt cx="442975" cy="481825"/>
              </a:xfrm>
            </p:grpSpPr>
            <p:sp>
              <p:nvSpPr>
                <p:cNvPr id="105" name="Google Shape;105;p1"/>
                <p:cNvSpPr/>
                <p:nvPr/>
              </p:nvSpPr>
              <p:spPr>
                <a:xfrm>
                  <a:off x="2102969" y="3806450"/>
                  <a:ext cx="442975" cy="481825"/>
                </a:xfrm>
                <a:custGeom>
                  <a:rect b="b" l="l" r="r" t="t"/>
                  <a:pathLst>
                    <a:path extrusionOk="0" h="19273" w="17719">
                      <a:moveTo>
                        <a:pt x="8889" y="1130"/>
                      </a:moveTo>
                      <a:cubicBezTo>
                        <a:pt x="9660" y="1130"/>
                        <a:pt x="10482" y="2382"/>
                        <a:pt x="11039" y="4343"/>
                      </a:cubicBezTo>
                      <a:cubicBezTo>
                        <a:pt x="10308" y="4586"/>
                        <a:pt x="9594" y="4870"/>
                        <a:pt x="8895" y="5192"/>
                      </a:cubicBezTo>
                      <a:cubicBezTo>
                        <a:pt x="8194" y="4864"/>
                        <a:pt x="7474" y="4577"/>
                        <a:pt x="6742" y="4331"/>
                      </a:cubicBezTo>
                      <a:cubicBezTo>
                        <a:pt x="7302" y="2379"/>
                        <a:pt x="8121" y="1130"/>
                        <a:pt x="8889" y="1130"/>
                      </a:cubicBezTo>
                      <a:close/>
                      <a:moveTo>
                        <a:pt x="6471" y="5445"/>
                      </a:moveTo>
                      <a:cubicBezTo>
                        <a:pt x="6830" y="5565"/>
                        <a:pt x="7200" y="5704"/>
                        <a:pt x="7570" y="5854"/>
                      </a:cubicBezTo>
                      <a:cubicBezTo>
                        <a:pt x="6571" y="6393"/>
                        <a:pt x="6878" y="6243"/>
                        <a:pt x="6273" y="6616"/>
                      </a:cubicBezTo>
                      <a:cubicBezTo>
                        <a:pt x="6330" y="6210"/>
                        <a:pt x="6396" y="5815"/>
                        <a:pt x="6471" y="5445"/>
                      </a:cubicBezTo>
                      <a:close/>
                      <a:moveTo>
                        <a:pt x="11307" y="5445"/>
                      </a:moveTo>
                      <a:cubicBezTo>
                        <a:pt x="11386" y="5815"/>
                        <a:pt x="11449" y="6210"/>
                        <a:pt x="11506" y="6616"/>
                      </a:cubicBezTo>
                      <a:cubicBezTo>
                        <a:pt x="10895" y="6240"/>
                        <a:pt x="11220" y="6399"/>
                        <a:pt x="10208" y="5854"/>
                      </a:cubicBezTo>
                      <a:cubicBezTo>
                        <a:pt x="10582" y="5704"/>
                        <a:pt x="10949" y="5565"/>
                        <a:pt x="11307" y="5445"/>
                      </a:cubicBezTo>
                      <a:close/>
                      <a:moveTo>
                        <a:pt x="13999" y="4845"/>
                      </a:moveTo>
                      <a:cubicBezTo>
                        <a:pt x="14142" y="5686"/>
                        <a:pt x="14870" y="6249"/>
                        <a:pt x="15661" y="6249"/>
                      </a:cubicBezTo>
                      <a:cubicBezTo>
                        <a:pt x="15873" y="6249"/>
                        <a:pt x="16089" y="6209"/>
                        <a:pt x="16300" y="6122"/>
                      </a:cubicBezTo>
                      <a:lnTo>
                        <a:pt x="16300" y="6122"/>
                      </a:lnTo>
                      <a:cubicBezTo>
                        <a:pt x="16201" y="6676"/>
                        <a:pt x="15821" y="7384"/>
                        <a:pt x="15183" y="8158"/>
                      </a:cubicBezTo>
                      <a:cubicBezTo>
                        <a:pt x="14993" y="8390"/>
                        <a:pt x="14761" y="8625"/>
                        <a:pt x="14535" y="8856"/>
                      </a:cubicBezTo>
                      <a:cubicBezTo>
                        <a:pt x="13963" y="8345"/>
                        <a:pt x="13361" y="7866"/>
                        <a:pt x="12735" y="7423"/>
                      </a:cubicBezTo>
                      <a:cubicBezTo>
                        <a:pt x="12662" y="6652"/>
                        <a:pt x="12551" y="5884"/>
                        <a:pt x="12394" y="5125"/>
                      </a:cubicBezTo>
                      <a:cubicBezTo>
                        <a:pt x="12921" y="4990"/>
                        <a:pt x="13457" y="4897"/>
                        <a:pt x="13999" y="4845"/>
                      </a:cubicBezTo>
                      <a:close/>
                      <a:moveTo>
                        <a:pt x="3779" y="4845"/>
                      </a:moveTo>
                      <a:cubicBezTo>
                        <a:pt x="4321" y="4897"/>
                        <a:pt x="4857" y="4990"/>
                        <a:pt x="5384" y="5129"/>
                      </a:cubicBezTo>
                      <a:cubicBezTo>
                        <a:pt x="5231" y="5887"/>
                        <a:pt x="5116" y="6652"/>
                        <a:pt x="5047" y="7423"/>
                      </a:cubicBezTo>
                      <a:cubicBezTo>
                        <a:pt x="4421" y="7869"/>
                        <a:pt x="3818" y="8348"/>
                        <a:pt x="3246" y="8859"/>
                      </a:cubicBezTo>
                      <a:cubicBezTo>
                        <a:pt x="3020" y="8625"/>
                        <a:pt x="2789" y="8393"/>
                        <a:pt x="2599" y="8161"/>
                      </a:cubicBezTo>
                      <a:cubicBezTo>
                        <a:pt x="1963" y="7387"/>
                        <a:pt x="1584" y="6685"/>
                        <a:pt x="1485" y="6125"/>
                      </a:cubicBezTo>
                      <a:lnTo>
                        <a:pt x="1485" y="6125"/>
                      </a:lnTo>
                      <a:cubicBezTo>
                        <a:pt x="1683" y="6207"/>
                        <a:pt x="1897" y="6249"/>
                        <a:pt x="2114" y="6249"/>
                      </a:cubicBezTo>
                      <a:cubicBezTo>
                        <a:pt x="2936" y="6246"/>
                        <a:pt x="3638" y="5655"/>
                        <a:pt x="3779" y="4845"/>
                      </a:cubicBezTo>
                      <a:close/>
                      <a:moveTo>
                        <a:pt x="4951" y="8893"/>
                      </a:moveTo>
                      <a:lnTo>
                        <a:pt x="4951" y="8893"/>
                      </a:lnTo>
                      <a:cubicBezTo>
                        <a:pt x="4945" y="9143"/>
                        <a:pt x="4939" y="9389"/>
                        <a:pt x="4939" y="9636"/>
                      </a:cubicBezTo>
                      <a:cubicBezTo>
                        <a:pt x="4939" y="9882"/>
                        <a:pt x="4945" y="10128"/>
                        <a:pt x="4951" y="10377"/>
                      </a:cubicBezTo>
                      <a:lnTo>
                        <a:pt x="4951" y="10377"/>
                      </a:lnTo>
                      <a:cubicBezTo>
                        <a:pt x="4637" y="10133"/>
                        <a:pt x="4348" y="9886"/>
                        <a:pt x="4065" y="9636"/>
                      </a:cubicBezTo>
                      <a:cubicBezTo>
                        <a:pt x="4348" y="9386"/>
                        <a:pt x="4637" y="9139"/>
                        <a:pt x="4951" y="8893"/>
                      </a:cubicBezTo>
                      <a:close/>
                      <a:moveTo>
                        <a:pt x="12828" y="8896"/>
                      </a:moveTo>
                      <a:lnTo>
                        <a:pt x="12828" y="8896"/>
                      </a:lnTo>
                      <a:cubicBezTo>
                        <a:pt x="13144" y="9139"/>
                        <a:pt x="13430" y="9386"/>
                        <a:pt x="13713" y="9636"/>
                      </a:cubicBezTo>
                      <a:cubicBezTo>
                        <a:pt x="13433" y="9886"/>
                        <a:pt x="13144" y="10133"/>
                        <a:pt x="12828" y="10380"/>
                      </a:cubicBezTo>
                      <a:cubicBezTo>
                        <a:pt x="12837" y="10130"/>
                        <a:pt x="12843" y="9883"/>
                        <a:pt x="12843" y="9636"/>
                      </a:cubicBezTo>
                      <a:cubicBezTo>
                        <a:pt x="12843" y="9389"/>
                        <a:pt x="12837" y="9143"/>
                        <a:pt x="12828" y="8896"/>
                      </a:cubicBezTo>
                      <a:close/>
                      <a:moveTo>
                        <a:pt x="8889" y="6447"/>
                      </a:moveTo>
                      <a:cubicBezTo>
                        <a:pt x="9850" y="6908"/>
                        <a:pt x="10774" y="7441"/>
                        <a:pt x="11657" y="8040"/>
                      </a:cubicBezTo>
                      <a:cubicBezTo>
                        <a:pt x="11693" y="8555"/>
                        <a:pt x="11714" y="9088"/>
                        <a:pt x="11714" y="9636"/>
                      </a:cubicBezTo>
                      <a:cubicBezTo>
                        <a:pt x="11714" y="10187"/>
                        <a:pt x="11693" y="10717"/>
                        <a:pt x="11657" y="11232"/>
                      </a:cubicBezTo>
                      <a:cubicBezTo>
                        <a:pt x="10774" y="11832"/>
                        <a:pt x="9853" y="12365"/>
                        <a:pt x="8895" y="12828"/>
                      </a:cubicBezTo>
                      <a:cubicBezTo>
                        <a:pt x="7932" y="12368"/>
                        <a:pt x="7007" y="11832"/>
                        <a:pt x="6125" y="11232"/>
                      </a:cubicBezTo>
                      <a:cubicBezTo>
                        <a:pt x="6086" y="10717"/>
                        <a:pt x="6068" y="10187"/>
                        <a:pt x="6068" y="9636"/>
                      </a:cubicBezTo>
                      <a:cubicBezTo>
                        <a:pt x="6068" y="9088"/>
                        <a:pt x="6089" y="8555"/>
                        <a:pt x="6125" y="8040"/>
                      </a:cubicBezTo>
                      <a:cubicBezTo>
                        <a:pt x="7004" y="7441"/>
                        <a:pt x="7929" y="6908"/>
                        <a:pt x="8889" y="6447"/>
                      </a:cubicBezTo>
                      <a:close/>
                      <a:moveTo>
                        <a:pt x="6273" y="12657"/>
                      </a:moveTo>
                      <a:lnTo>
                        <a:pt x="6273" y="12657"/>
                      </a:lnTo>
                      <a:cubicBezTo>
                        <a:pt x="6878" y="13033"/>
                        <a:pt x="6571" y="12879"/>
                        <a:pt x="7570" y="13418"/>
                      </a:cubicBezTo>
                      <a:cubicBezTo>
                        <a:pt x="7194" y="13569"/>
                        <a:pt x="6827" y="13708"/>
                        <a:pt x="6471" y="13828"/>
                      </a:cubicBezTo>
                      <a:cubicBezTo>
                        <a:pt x="6393" y="13455"/>
                        <a:pt x="6330" y="13063"/>
                        <a:pt x="6273" y="12657"/>
                      </a:cubicBezTo>
                      <a:close/>
                      <a:moveTo>
                        <a:pt x="11506" y="12657"/>
                      </a:moveTo>
                      <a:cubicBezTo>
                        <a:pt x="11449" y="13063"/>
                        <a:pt x="11386" y="13458"/>
                        <a:pt x="11307" y="13828"/>
                      </a:cubicBezTo>
                      <a:cubicBezTo>
                        <a:pt x="10949" y="13711"/>
                        <a:pt x="10582" y="13569"/>
                        <a:pt x="10208" y="13418"/>
                      </a:cubicBezTo>
                      <a:cubicBezTo>
                        <a:pt x="11181" y="12898"/>
                        <a:pt x="10937" y="13009"/>
                        <a:pt x="11506" y="12657"/>
                      </a:cubicBezTo>
                      <a:close/>
                      <a:moveTo>
                        <a:pt x="14535" y="10416"/>
                      </a:moveTo>
                      <a:cubicBezTo>
                        <a:pt x="14761" y="10648"/>
                        <a:pt x="14993" y="10883"/>
                        <a:pt x="15183" y="11115"/>
                      </a:cubicBezTo>
                      <a:cubicBezTo>
                        <a:pt x="15818" y="11886"/>
                        <a:pt x="16198" y="12590"/>
                        <a:pt x="16294" y="13147"/>
                      </a:cubicBezTo>
                      <a:cubicBezTo>
                        <a:pt x="16095" y="13066"/>
                        <a:pt x="15881" y="13024"/>
                        <a:pt x="15665" y="13024"/>
                      </a:cubicBezTo>
                      <a:cubicBezTo>
                        <a:pt x="14843" y="13024"/>
                        <a:pt x="14141" y="13617"/>
                        <a:pt x="13999" y="14424"/>
                      </a:cubicBezTo>
                      <a:cubicBezTo>
                        <a:pt x="13457" y="14376"/>
                        <a:pt x="12921" y="14280"/>
                        <a:pt x="12394" y="14144"/>
                      </a:cubicBezTo>
                      <a:cubicBezTo>
                        <a:pt x="12551" y="13385"/>
                        <a:pt x="12662" y="12620"/>
                        <a:pt x="12735" y="11850"/>
                      </a:cubicBezTo>
                      <a:cubicBezTo>
                        <a:pt x="13361" y="11407"/>
                        <a:pt x="13963" y="10928"/>
                        <a:pt x="14535" y="10416"/>
                      </a:cubicBezTo>
                      <a:close/>
                      <a:moveTo>
                        <a:pt x="3243" y="10416"/>
                      </a:moveTo>
                      <a:cubicBezTo>
                        <a:pt x="3815" y="10928"/>
                        <a:pt x="4418" y="11407"/>
                        <a:pt x="5044" y="11850"/>
                      </a:cubicBezTo>
                      <a:cubicBezTo>
                        <a:pt x="5116" y="12620"/>
                        <a:pt x="5228" y="13385"/>
                        <a:pt x="5384" y="14144"/>
                      </a:cubicBezTo>
                      <a:cubicBezTo>
                        <a:pt x="4554" y="14353"/>
                        <a:pt x="3815" y="14456"/>
                        <a:pt x="3207" y="14456"/>
                      </a:cubicBezTo>
                      <a:cubicBezTo>
                        <a:pt x="2366" y="14456"/>
                        <a:pt x="1778" y="14258"/>
                        <a:pt x="1554" y="13870"/>
                      </a:cubicBezTo>
                      <a:cubicBezTo>
                        <a:pt x="1238" y="13322"/>
                        <a:pt x="1626" y="12292"/>
                        <a:pt x="2596" y="11115"/>
                      </a:cubicBezTo>
                      <a:cubicBezTo>
                        <a:pt x="2786" y="10883"/>
                        <a:pt x="3020" y="10648"/>
                        <a:pt x="3243" y="10416"/>
                      </a:cubicBezTo>
                      <a:close/>
                      <a:moveTo>
                        <a:pt x="8889" y="14081"/>
                      </a:moveTo>
                      <a:cubicBezTo>
                        <a:pt x="9588" y="14403"/>
                        <a:pt x="10308" y="14689"/>
                        <a:pt x="11039" y="14933"/>
                      </a:cubicBezTo>
                      <a:cubicBezTo>
                        <a:pt x="10482" y="16890"/>
                        <a:pt x="9660" y="18143"/>
                        <a:pt x="8889" y="18143"/>
                      </a:cubicBezTo>
                      <a:cubicBezTo>
                        <a:pt x="8118" y="18143"/>
                        <a:pt x="7296" y="16887"/>
                        <a:pt x="6739" y="14924"/>
                      </a:cubicBezTo>
                      <a:cubicBezTo>
                        <a:pt x="7471" y="14683"/>
                        <a:pt x="8188" y="14400"/>
                        <a:pt x="8889" y="14081"/>
                      </a:cubicBezTo>
                      <a:close/>
                      <a:moveTo>
                        <a:pt x="8889" y="0"/>
                      </a:moveTo>
                      <a:cubicBezTo>
                        <a:pt x="7396" y="0"/>
                        <a:pt x="6312" y="1708"/>
                        <a:pt x="5658" y="4014"/>
                      </a:cubicBezTo>
                      <a:cubicBezTo>
                        <a:pt x="4902" y="3825"/>
                        <a:pt x="4201" y="3719"/>
                        <a:pt x="3568" y="3698"/>
                      </a:cubicBezTo>
                      <a:cubicBezTo>
                        <a:pt x="3260" y="3171"/>
                        <a:pt x="2700" y="2861"/>
                        <a:pt x="2111" y="2861"/>
                      </a:cubicBezTo>
                      <a:cubicBezTo>
                        <a:pt x="1963" y="2861"/>
                        <a:pt x="1813" y="2881"/>
                        <a:pt x="1665" y="2921"/>
                      </a:cubicBezTo>
                      <a:cubicBezTo>
                        <a:pt x="928" y="3123"/>
                        <a:pt x="419" y="3792"/>
                        <a:pt x="422" y="4556"/>
                      </a:cubicBezTo>
                      <a:cubicBezTo>
                        <a:pt x="422" y="4716"/>
                        <a:pt x="449" y="4876"/>
                        <a:pt x="497" y="5026"/>
                      </a:cubicBezTo>
                      <a:cubicBezTo>
                        <a:pt x="63" y="6017"/>
                        <a:pt x="485" y="7372"/>
                        <a:pt x="1726" y="8878"/>
                      </a:cubicBezTo>
                      <a:cubicBezTo>
                        <a:pt x="1933" y="9130"/>
                        <a:pt x="2183" y="9383"/>
                        <a:pt x="2430" y="9636"/>
                      </a:cubicBezTo>
                      <a:cubicBezTo>
                        <a:pt x="2183" y="9892"/>
                        <a:pt x="1933" y="10145"/>
                        <a:pt x="1726" y="10398"/>
                      </a:cubicBezTo>
                      <a:cubicBezTo>
                        <a:pt x="407" y="12000"/>
                        <a:pt x="0" y="13434"/>
                        <a:pt x="578" y="14436"/>
                      </a:cubicBezTo>
                      <a:cubicBezTo>
                        <a:pt x="1045" y="15246"/>
                        <a:pt x="2003" y="15593"/>
                        <a:pt x="3225" y="15593"/>
                      </a:cubicBezTo>
                      <a:cubicBezTo>
                        <a:pt x="3954" y="15593"/>
                        <a:pt x="4782" y="15460"/>
                        <a:pt x="5652" y="15240"/>
                      </a:cubicBezTo>
                      <a:cubicBezTo>
                        <a:pt x="6306" y="17556"/>
                        <a:pt x="7396" y="19272"/>
                        <a:pt x="8889" y="19272"/>
                      </a:cubicBezTo>
                      <a:cubicBezTo>
                        <a:pt x="10383" y="19272"/>
                        <a:pt x="11473" y="17559"/>
                        <a:pt x="12126" y="15246"/>
                      </a:cubicBezTo>
                      <a:cubicBezTo>
                        <a:pt x="12810" y="15424"/>
                        <a:pt x="13509" y="15532"/>
                        <a:pt x="14210" y="15572"/>
                      </a:cubicBezTo>
                      <a:cubicBezTo>
                        <a:pt x="14519" y="16101"/>
                        <a:pt x="15083" y="16413"/>
                        <a:pt x="15674" y="16413"/>
                      </a:cubicBezTo>
                      <a:cubicBezTo>
                        <a:pt x="15820" y="16413"/>
                        <a:pt x="15968" y="16394"/>
                        <a:pt x="16113" y="16354"/>
                      </a:cubicBezTo>
                      <a:cubicBezTo>
                        <a:pt x="16851" y="16153"/>
                        <a:pt x="17363" y="15484"/>
                        <a:pt x="17360" y="14719"/>
                      </a:cubicBezTo>
                      <a:cubicBezTo>
                        <a:pt x="17357" y="14560"/>
                        <a:pt x="17333" y="14400"/>
                        <a:pt x="17285" y="14247"/>
                      </a:cubicBezTo>
                      <a:cubicBezTo>
                        <a:pt x="17718" y="13256"/>
                        <a:pt x="17297" y="11904"/>
                        <a:pt x="16056" y="10398"/>
                      </a:cubicBezTo>
                      <a:cubicBezTo>
                        <a:pt x="15848" y="10142"/>
                        <a:pt x="15595" y="9889"/>
                        <a:pt x="15351" y="9636"/>
                      </a:cubicBezTo>
                      <a:cubicBezTo>
                        <a:pt x="15595" y="9383"/>
                        <a:pt x="15848" y="9130"/>
                        <a:pt x="16056" y="8878"/>
                      </a:cubicBezTo>
                      <a:cubicBezTo>
                        <a:pt x="17261" y="7414"/>
                        <a:pt x="17694" y="6095"/>
                        <a:pt x="17279" y="5044"/>
                      </a:cubicBezTo>
                      <a:cubicBezTo>
                        <a:pt x="17330" y="4885"/>
                        <a:pt x="17357" y="4722"/>
                        <a:pt x="17360" y="4556"/>
                      </a:cubicBezTo>
                      <a:cubicBezTo>
                        <a:pt x="17363" y="3792"/>
                        <a:pt x="16851" y="3120"/>
                        <a:pt x="16113" y="2918"/>
                      </a:cubicBezTo>
                      <a:cubicBezTo>
                        <a:pt x="15967" y="2879"/>
                        <a:pt x="15819" y="2860"/>
                        <a:pt x="15673" y="2860"/>
                      </a:cubicBezTo>
                      <a:cubicBezTo>
                        <a:pt x="15080" y="2860"/>
                        <a:pt x="14517" y="3173"/>
                        <a:pt x="14210" y="3704"/>
                      </a:cubicBezTo>
                      <a:cubicBezTo>
                        <a:pt x="13506" y="3743"/>
                        <a:pt x="12810" y="3852"/>
                        <a:pt x="12126" y="4029"/>
                      </a:cubicBezTo>
                      <a:cubicBezTo>
                        <a:pt x="11473" y="1714"/>
                        <a:pt x="10383" y="0"/>
                        <a:pt x="888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"/>
                <p:cNvSpPr/>
                <p:nvPr/>
              </p:nvSpPr>
              <p:spPr>
                <a:xfrm>
                  <a:off x="2284200" y="4005050"/>
                  <a:ext cx="84700" cy="84700"/>
                </a:xfrm>
                <a:custGeom>
                  <a:rect b="b" l="l" r="r" t="t"/>
                  <a:pathLst>
                    <a:path extrusionOk="0" h="3388" w="3388">
                      <a:moveTo>
                        <a:pt x="1692" y="0"/>
                      </a:moveTo>
                      <a:cubicBezTo>
                        <a:pt x="756" y="0"/>
                        <a:pt x="0" y="756"/>
                        <a:pt x="0" y="1692"/>
                      </a:cubicBezTo>
                      <a:cubicBezTo>
                        <a:pt x="0" y="2629"/>
                        <a:pt x="756" y="3388"/>
                        <a:pt x="1692" y="3388"/>
                      </a:cubicBezTo>
                      <a:cubicBezTo>
                        <a:pt x="2629" y="3388"/>
                        <a:pt x="3388" y="2629"/>
                        <a:pt x="3388" y="1692"/>
                      </a:cubicBezTo>
                      <a:cubicBezTo>
                        <a:pt x="3388" y="756"/>
                        <a:pt x="2629" y="0"/>
                        <a:pt x="169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107" name="Google Shape;107;p1"/>
          <p:cNvGrpSpPr/>
          <p:nvPr/>
        </p:nvGrpSpPr>
        <p:grpSpPr>
          <a:xfrm>
            <a:off x="5941475" y="1382538"/>
            <a:ext cx="2051700" cy="1109100"/>
            <a:chOff x="5941475" y="1382538"/>
            <a:chExt cx="2051700" cy="1109100"/>
          </a:xfrm>
        </p:grpSpPr>
        <p:sp>
          <p:nvSpPr>
            <p:cNvPr id="108" name="Google Shape;108;p1"/>
            <p:cNvSpPr/>
            <p:nvPr/>
          </p:nvSpPr>
          <p:spPr>
            <a:xfrm>
              <a:off x="5941475" y="1382538"/>
              <a:ext cx="2051700" cy="11091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" name="Google Shape;109;p1"/>
            <p:cNvGrpSpPr/>
            <p:nvPr/>
          </p:nvGrpSpPr>
          <p:grpSpPr>
            <a:xfrm>
              <a:off x="6762477" y="1501918"/>
              <a:ext cx="1220700" cy="795847"/>
              <a:chOff x="6762477" y="1501918"/>
              <a:chExt cx="1220700" cy="795847"/>
            </a:xfrm>
          </p:grpSpPr>
          <p:sp>
            <p:nvSpPr>
              <p:cNvPr id="110" name="Google Shape;110;p1"/>
              <p:cNvSpPr txBox="1"/>
              <p:nvPr/>
            </p:nvSpPr>
            <p:spPr>
              <a:xfrm>
                <a:off x="6762477" y="186126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an icy dwarf planet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" name="Google Shape;111;p1"/>
              <p:cNvSpPr txBox="1"/>
              <p:nvPr/>
            </p:nvSpPr>
            <p:spPr>
              <a:xfrm>
                <a:off x="6762477" y="1501918"/>
                <a:ext cx="873300" cy="44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$158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12" name="Google Shape;112;p1"/>
            <p:cNvGrpSpPr/>
            <p:nvPr/>
          </p:nvGrpSpPr>
          <p:grpSpPr>
            <a:xfrm>
              <a:off x="6018688" y="1613025"/>
              <a:ext cx="648000" cy="648000"/>
              <a:chOff x="6024207" y="1613025"/>
              <a:chExt cx="648000" cy="648000"/>
            </a:xfrm>
          </p:grpSpPr>
          <p:sp>
            <p:nvSpPr>
              <p:cNvPr id="113" name="Google Shape;113;p1"/>
              <p:cNvSpPr/>
              <p:nvPr/>
            </p:nvSpPr>
            <p:spPr>
              <a:xfrm>
                <a:off x="6024207" y="1613025"/>
                <a:ext cx="648000" cy="648000"/>
              </a:xfrm>
              <a:prstGeom prst="ellipse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4" name="Google Shape;114;p1"/>
              <p:cNvGrpSpPr/>
              <p:nvPr/>
            </p:nvGrpSpPr>
            <p:grpSpPr>
              <a:xfrm>
                <a:off x="6201488" y="1767470"/>
                <a:ext cx="293416" cy="339253"/>
                <a:chOff x="2710875" y="3806450"/>
                <a:chExt cx="416725" cy="481825"/>
              </a:xfrm>
            </p:grpSpPr>
            <p:sp>
              <p:nvSpPr>
                <p:cNvPr id="115" name="Google Shape;115;p1"/>
                <p:cNvSpPr/>
                <p:nvPr/>
              </p:nvSpPr>
              <p:spPr>
                <a:xfrm>
                  <a:off x="2710875" y="4144450"/>
                  <a:ext cx="416725" cy="143825"/>
                </a:xfrm>
                <a:custGeom>
                  <a:rect b="b" l="l" r="r" t="t"/>
                  <a:pathLst>
                    <a:path extrusionOk="0" h="5753" w="16669">
                      <a:moveTo>
                        <a:pt x="2313" y="1"/>
                      </a:moveTo>
                      <a:lnTo>
                        <a:pt x="260" y="3590"/>
                      </a:lnTo>
                      <a:cubicBezTo>
                        <a:pt x="1" y="4039"/>
                        <a:pt x="1" y="4590"/>
                        <a:pt x="266" y="5036"/>
                      </a:cubicBezTo>
                      <a:cubicBezTo>
                        <a:pt x="517" y="5479"/>
                        <a:pt x="986" y="5752"/>
                        <a:pt x="1495" y="5752"/>
                      </a:cubicBezTo>
                      <a:cubicBezTo>
                        <a:pt x="1498" y="5752"/>
                        <a:pt x="1501" y="5752"/>
                        <a:pt x="1503" y="5752"/>
                      </a:cubicBezTo>
                      <a:lnTo>
                        <a:pt x="15165" y="5752"/>
                      </a:lnTo>
                      <a:cubicBezTo>
                        <a:pt x="15168" y="5752"/>
                        <a:pt x="15171" y="5752"/>
                        <a:pt x="15174" y="5752"/>
                      </a:cubicBezTo>
                      <a:cubicBezTo>
                        <a:pt x="15682" y="5752"/>
                        <a:pt x="16151" y="5479"/>
                        <a:pt x="16403" y="5036"/>
                      </a:cubicBezTo>
                      <a:cubicBezTo>
                        <a:pt x="16668" y="4590"/>
                        <a:pt x="16668" y="4039"/>
                        <a:pt x="16409" y="3590"/>
                      </a:cubicBezTo>
                      <a:lnTo>
                        <a:pt x="1435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"/>
                <p:cNvSpPr/>
                <p:nvPr/>
              </p:nvSpPr>
              <p:spPr>
                <a:xfrm>
                  <a:off x="2784800" y="3806450"/>
                  <a:ext cx="268850" cy="309800"/>
                </a:xfrm>
                <a:custGeom>
                  <a:rect b="b" l="l" r="r" t="t"/>
                  <a:pathLst>
                    <a:path extrusionOk="0" h="12392" w="10754">
                      <a:moveTo>
                        <a:pt x="5379" y="8113"/>
                      </a:moveTo>
                      <a:cubicBezTo>
                        <a:pt x="5882" y="8113"/>
                        <a:pt x="6132" y="8721"/>
                        <a:pt x="5776" y="9076"/>
                      </a:cubicBezTo>
                      <a:cubicBezTo>
                        <a:pt x="5661" y="9192"/>
                        <a:pt x="5519" y="9244"/>
                        <a:pt x="5380" y="9244"/>
                      </a:cubicBezTo>
                      <a:cubicBezTo>
                        <a:pt x="5091" y="9244"/>
                        <a:pt x="4813" y="9019"/>
                        <a:pt x="4813" y="8679"/>
                      </a:cubicBezTo>
                      <a:cubicBezTo>
                        <a:pt x="4813" y="8366"/>
                        <a:pt x="5066" y="8113"/>
                        <a:pt x="5379" y="8113"/>
                      </a:cubicBezTo>
                      <a:close/>
                      <a:moveTo>
                        <a:pt x="4280" y="9989"/>
                      </a:moveTo>
                      <a:cubicBezTo>
                        <a:pt x="4783" y="9989"/>
                        <a:pt x="5036" y="10597"/>
                        <a:pt x="4680" y="10952"/>
                      </a:cubicBezTo>
                      <a:cubicBezTo>
                        <a:pt x="4566" y="11067"/>
                        <a:pt x="4425" y="11118"/>
                        <a:pt x="4286" y="11118"/>
                      </a:cubicBezTo>
                      <a:cubicBezTo>
                        <a:pt x="3996" y="11118"/>
                        <a:pt x="3717" y="10892"/>
                        <a:pt x="3717" y="10552"/>
                      </a:cubicBezTo>
                      <a:cubicBezTo>
                        <a:pt x="3717" y="10242"/>
                        <a:pt x="3970" y="9989"/>
                        <a:pt x="4280" y="9989"/>
                      </a:cubicBezTo>
                      <a:close/>
                      <a:moveTo>
                        <a:pt x="6475" y="9989"/>
                      </a:moveTo>
                      <a:cubicBezTo>
                        <a:pt x="6978" y="9989"/>
                        <a:pt x="7231" y="10597"/>
                        <a:pt x="6875" y="10952"/>
                      </a:cubicBezTo>
                      <a:cubicBezTo>
                        <a:pt x="6761" y="11067"/>
                        <a:pt x="6620" y="11118"/>
                        <a:pt x="6481" y="11118"/>
                      </a:cubicBezTo>
                      <a:cubicBezTo>
                        <a:pt x="6191" y="11118"/>
                        <a:pt x="5912" y="10892"/>
                        <a:pt x="5912" y="10552"/>
                      </a:cubicBezTo>
                      <a:cubicBezTo>
                        <a:pt x="5912" y="10242"/>
                        <a:pt x="6162" y="9989"/>
                        <a:pt x="6475" y="9989"/>
                      </a:cubicBezTo>
                      <a:close/>
                      <a:moveTo>
                        <a:pt x="1744" y="0"/>
                      </a:moveTo>
                      <a:cubicBezTo>
                        <a:pt x="1434" y="0"/>
                        <a:pt x="1181" y="253"/>
                        <a:pt x="1181" y="566"/>
                      </a:cubicBezTo>
                      <a:cubicBezTo>
                        <a:pt x="1181" y="877"/>
                        <a:pt x="1434" y="1130"/>
                        <a:pt x="1744" y="1130"/>
                      </a:cubicBezTo>
                      <a:lnTo>
                        <a:pt x="2259" y="1130"/>
                      </a:lnTo>
                      <a:lnTo>
                        <a:pt x="2259" y="8444"/>
                      </a:lnTo>
                      <a:lnTo>
                        <a:pt x="1" y="12392"/>
                      </a:lnTo>
                      <a:lnTo>
                        <a:pt x="10754" y="12392"/>
                      </a:lnTo>
                      <a:lnTo>
                        <a:pt x="8496" y="8444"/>
                      </a:lnTo>
                      <a:lnTo>
                        <a:pt x="8496" y="1130"/>
                      </a:lnTo>
                      <a:lnTo>
                        <a:pt x="9010" y="1130"/>
                      </a:lnTo>
                      <a:cubicBezTo>
                        <a:pt x="9321" y="1130"/>
                        <a:pt x="9574" y="877"/>
                        <a:pt x="9574" y="566"/>
                      </a:cubicBezTo>
                      <a:cubicBezTo>
                        <a:pt x="9574" y="253"/>
                        <a:pt x="9321" y="0"/>
                        <a:pt x="901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435D74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117" name="Google Shape;117;p1"/>
          <p:cNvSpPr/>
          <p:nvPr/>
        </p:nvSpPr>
        <p:spPr>
          <a:xfrm rot="5400000">
            <a:off x="2305647" y="2860025"/>
            <a:ext cx="886200" cy="886200"/>
          </a:xfrm>
          <a:prstGeom prst="donut">
            <a:avLst>
              <a:gd fmla="val 8443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 rot="5400000">
            <a:off x="2305598" y="2860075"/>
            <a:ext cx="886200" cy="886200"/>
          </a:xfrm>
          <a:prstGeom prst="blockArc">
            <a:avLst>
              <a:gd fmla="val 10800000" name="adj1"/>
              <a:gd fmla="val 5629076" name="adj2"/>
              <a:gd fmla="val 8226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2431571" y="3141399"/>
            <a:ext cx="633900" cy="32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b="0" i="0" sz="2100" u="none" cap="none" strike="noStrik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2138170" y="3913432"/>
            <a:ext cx="1220700" cy="648639"/>
            <a:chOff x="4884470" y="2129720"/>
            <a:chExt cx="1220700" cy="648639"/>
          </a:xfrm>
        </p:grpSpPr>
        <p:sp>
          <p:nvSpPr>
            <p:cNvPr id="121" name="Google Shape;121;p1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>
            <a:off x="3811325" y="4290725"/>
            <a:ext cx="4404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14"/>
          <p:cNvGrpSpPr/>
          <p:nvPr/>
        </p:nvGrpSpPr>
        <p:grpSpPr>
          <a:xfrm>
            <a:off x="697525" y="1568975"/>
            <a:ext cx="1953900" cy="2420100"/>
            <a:chOff x="666075" y="1568975"/>
            <a:chExt cx="1953900" cy="2420100"/>
          </a:xfrm>
        </p:grpSpPr>
        <p:sp>
          <p:nvSpPr>
            <p:cNvPr id="1003" name="Google Shape;1003;p14"/>
            <p:cNvSpPr/>
            <p:nvPr/>
          </p:nvSpPr>
          <p:spPr>
            <a:xfrm>
              <a:off x="666075" y="1568975"/>
              <a:ext cx="1953900" cy="24201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784475" y="2412774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1413525" y="2412774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2042575" y="2412774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14"/>
          <p:cNvSpPr/>
          <p:nvPr/>
        </p:nvSpPr>
        <p:spPr>
          <a:xfrm>
            <a:off x="6492575" y="1568975"/>
            <a:ext cx="1953900" cy="2420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1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009" name="Google Shape;1009;p14"/>
          <p:cNvGrpSpPr/>
          <p:nvPr/>
        </p:nvGrpSpPr>
        <p:grpSpPr>
          <a:xfrm>
            <a:off x="1064120" y="1722789"/>
            <a:ext cx="1220700" cy="649393"/>
            <a:chOff x="4884470" y="1200865"/>
            <a:chExt cx="1220700" cy="649393"/>
          </a:xfrm>
        </p:grpSpPr>
        <p:sp>
          <p:nvSpPr>
            <p:cNvPr id="1010" name="Google Shape;1010;p14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14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12" name="Google Shape;1012;p14"/>
          <p:cNvGrpSpPr/>
          <p:nvPr/>
        </p:nvGrpSpPr>
        <p:grpSpPr>
          <a:xfrm>
            <a:off x="917447" y="2514279"/>
            <a:ext cx="255954" cy="256007"/>
            <a:chOff x="5049725" y="2027900"/>
            <a:chExt cx="481750" cy="481850"/>
          </a:xfrm>
        </p:grpSpPr>
        <p:sp>
          <p:nvSpPr>
            <p:cNvPr id="1013" name="Google Shape;1013;p14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14"/>
          <p:cNvGrpSpPr/>
          <p:nvPr/>
        </p:nvGrpSpPr>
        <p:grpSpPr>
          <a:xfrm>
            <a:off x="1591513" y="2514332"/>
            <a:ext cx="165925" cy="255874"/>
            <a:chOff x="5726350" y="2028150"/>
            <a:chExt cx="312300" cy="481600"/>
          </a:xfrm>
        </p:grpSpPr>
        <p:sp>
          <p:nvSpPr>
            <p:cNvPr id="1022" name="Google Shape;1022;p14"/>
            <p:cNvSpPr/>
            <p:nvPr/>
          </p:nvSpPr>
          <p:spPr>
            <a:xfrm>
              <a:off x="5756075" y="2028150"/>
              <a:ext cx="252825" cy="83275"/>
            </a:xfrm>
            <a:custGeom>
              <a:rect b="b" l="l" r="r" t="t"/>
              <a:pathLst>
                <a:path extrusionOk="0" h="3331" w="10113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726350" y="2139650"/>
              <a:ext cx="312300" cy="224425"/>
            </a:xfrm>
            <a:custGeom>
              <a:rect b="b" l="l" r="r" t="t"/>
              <a:pathLst>
                <a:path extrusionOk="0" h="8977" w="12492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842500" y="2392350"/>
              <a:ext cx="79975" cy="117400"/>
            </a:xfrm>
            <a:custGeom>
              <a:rect b="b" l="l" r="r" t="t"/>
              <a:pathLst>
                <a:path extrusionOk="0" h="4696" w="3199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14"/>
          <p:cNvGrpSpPr/>
          <p:nvPr/>
        </p:nvGrpSpPr>
        <p:grpSpPr>
          <a:xfrm>
            <a:off x="2175544" y="2516677"/>
            <a:ext cx="251185" cy="251185"/>
            <a:chOff x="6239925" y="2032450"/>
            <a:chExt cx="472775" cy="472775"/>
          </a:xfrm>
        </p:grpSpPr>
        <p:sp>
          <p:nvSpPr>
            <p:cNvPr id="1026" name="Google Shape;1026;p14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8" name="Google Shape;1028;p14"/>
          <p:cNvSpPr/>
          <p:nvPr/>
        </p:nvSpPr>
        <p:spPr>
          <a:xfrm>
            <a:off x="1113950" y="3443349"/>
            <a:ext cx="1121100" cy="30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9" name="Google Shape;1029;p14"/>
          <p:cNvGrpSpPr/>
          <p:nvPr/>
        </p:nvGrpSpPr>
        <p:grpSpPr>
          <a:xfrm>
            <a:off x="1064120" y="2928426"/>
            <a:ext cx="1220700" cy="775147"/>
            <a:chOff x="1032670" y="2928426"/>
            <a:chExt cx="1220700" cy="775147"/>
          </a:xfrm>
        </p:grpSpPr>
        <p:sp>
          <p:nvSpPr>
            <p:cNvPr id="1030" name="Google Shape;1030;p14"/>
            <p:cNvSpPr txBox="1"/>
            <p:nvPr/>
          </p:nvSpPr>
          <p:spPr>
            <a:xfrm>
              <a:off x="1032670" y="292842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1" name="Google Shape;1031;p14"/>
            <p:cNvSpPr txBox="1"/>
            <p:nvPr/>
          </p:nvSpPr>
          <p:spPr>
            <a:xfrm>
              <a:off x="1032670" y="345667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2" name="Google Shape;1032;p14"/>
          <p:cNvGrpSpPr/>
          <p:nvPr/>
        </p:nvGrpSpPr>
        <p:grpSpPr>
          <a:xfrm>
            <a:off x="6859182" y="1864018"/>
            <a:ext cx="1220700" cy="648202"/>
            <a:chOff x="6827732" y="1202056"/>
            <a:chExt cx="1220700" cy="648202"/>
          </a:xfrm>
        </p:grpSpPr>
        <p:sp>
          <p:nvSpPr>
            <p:cNvPr id="1033" name="Google Shape;1033;p14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4" name="Google Shape;1034;p14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35" name="Google Shape;1035;p14"/>
          <p:cNvGrpSpPr/>
          <p:nvPr/>
        </p:nvGrpSpPr>
        <p:grpSpPr>
          <a:xfrm>
            <a:off x="6820038" y="2635448"/>
            <a:ext cx="459000" cy="459000"/>
            <a:chOff x="6788588" y="2713488"/>
            <a:chExt cx="459000" cy="459000"/>
          </a:xfrm>
        </p:grpSpPr>
        <p:sp>
          <p:nvSpPr>
            <p:cNvPr id="1036" name="Google Shape;1036;p14"/>
            <p:cNvSpPr/>
            <p:nvPr/>
          </p:nvSpPr>
          <p:spPr>
            <a:xfrm>
              <a:off x="6788588" y="2713488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6866600" y="2791488"/>
              <a:ext cx="303000" cy="303000"/>
            </a:xfrm>
            <a:prstGeom prst="mathPl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8" name="Google Shape;1038;p14"/>
          <p:cNvGrpSpPr/>
          <p:nvPr/>
        </p:nvGrpSpPr>
        <p:grpSpPr>
          <a:xfrm>
            <a:off x="7660013" y="2635448"/>
            <a:ext cx="459000" cy="459000"/>
            <a:chOff x="7628563" y="2713488"/>
            <a:chExt cx="459000" cy="459000"/>
          </a:xfrm>
        </p:grpSpPr>
        <p:sp>
          <p:nvSpPr>
            <p:cNvPr id="1039" name="Google Shape;1039;p14"/>
            <p:cNvSpPr/>
            <p:nvPr/>
          </p:nvSpPr>
          <p:spPr>
            <a:xfrm>
              <a:off x="7628563" y="2713488"/>
              <a:ext cx="459000" cy="459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7706575" y="2791488"/>
              <a:ext cx="303000" cy="303000"/>
            </a:xfrm>
            <a:prstGeom prst="mathMinus">
              <a:avLst>
                <a:gd fmla="val 23520" name="adj1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1" name="Google Shape;1041;p14"/>
          <p:cNvSpPr/>
          <p:nvPr/>
        </p:nvSpPr>
        <p:spPr>
          <a:xfrm>
            <a:off x="6909000" y="3299097"/>
            <a:ext cx="1121100" cy="30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14"/>
          <p:cNvSpPr txBox="1"/>
          <p:nvPr/>
        </p:nvSpPr>
        <p:spPr>
          <a:xfrm>
            <a:off x="7092448" y="3312726"/>
            <a:ext cx="7542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043" name="Google Shape;1043;p14"/>
          <p:cNvGrpSpPr/>
          <p:nvPr/>
        </p:nvGrpSpPr>
        <p:grpSpPr>
          <a:xfrm>
            <a:off x="4775624" y="3746350"/>
            <a:ext cx="1422775" cy="246900"/>
            <a:chOff x="4744174" y="3746350"/>
            <a:chExt cx="1422775" cy="246900"/>
          </a:xfrm>
        </p:grpSpPr>
        <p:sp>
          <p:nvSpPr>
            <p:cNvPr id="1044" name="Google Shape;1044;p14"/>
            <p:cNvSpPr txBox="1"/>
            <p:nvPr/>
          </p:nvSpPr>
          <p:spPr>
            <a:xfrm>
              <a:off x="47441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5" name="Google Shape;1045;p14"/>
            <p:cNvSpPr txBox="1"/>
            <p:nvPr/>
          </p:nvSpPr>
          <p:spPr>
            <a:xfrm>
              <a:off x="5032349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6" name="Google Shape;1046;p14"/>
            <p:cNvSpPr txBox="1"/>
            <p:nvPr/>
          </p:nvSpPr>
          <p:spPr>
            <a:xfrm>
              <a:off x="53135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7" name="Google Shape;1047;p14"/>
            <p:cNvSpPr txBox="1"/>
            <p:nvPr/>
          </p:nvSpPr>
          <p:spPr>
            <a:xfrm>
              <a:off x="5588774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48" name="Google Shape;1048;p14"/>
            <p:cNvSpPr txBox="1"/>
            <p:nvPr/>
          </p:nvSpPr>
          <p:spPr>
            <a:xfrm>
              <a:off x="5863949" y="3746350"/>
              <a:ext cx="303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049" name="Google Shape;1049;p14"/>
          <p:cNvGrpSpPr/>
          <p:nvPr/>
        </p:nvGrpSpPr>
        <p:grpSpPr>
          <a:xfrm>
            <a:off x="3043725" y="1526059"/>
            <a:ext cx="1455295" cy="691550"/>
            <a:chOff x="3012275" y="1526059"/>
            <a:chExt cx="1455295" cy="691550"/>
          </a:xfrm>
        </p:grpSpPr>
        <p:grpSp>
          <p:nvGrpSpPr>
            <p:cNvPr id="1050" name="Google Shape;1050;p14"/>
            <p:cNvGrpSpPr/>
            <p:nvPr/>
          </p:nvGrpSpPr>
          <p:grpSpPr>
            <a:xfrm>
              <a:off x="3246870" y="1568970"/>
              <a:ext cx="1220700" cy="648639"/>
              <a:chOff x="4884470" y="2129720"/>
              <a:chExt cx="1220700" cy="648639"/>
            </a:xfrm>
          </p:grpSpPr>
          <p:sp>
            <p:nvSpPr>
              <p:cNvPr id="1051" name="Google Shape;1051;p14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2" name="Google Shape;1052;p14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53" name="Google Shape;1053;p14"/>
            <p:cNvSpPr/>
            <p:nvPr/>
          </p:nvSpPr>
          <p:spPr>
            <a:xfrm rot="-8100000">
              <a:off x="3046631" y="1560415"/>
              <a:ext cx="165887" cy="165887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4"/>
          <p:cNvGrpSpPr/>
          <p:nvPr/>
        </p:nvGrpSpPr>
        <p:grpSpPr>
          <a:xfrm>
            <a:off x="3043725" y="2478022"/>
            <a:ext cx="1455295" cy="668219"/>
            <a:chOff x="3012275" y="2478022"/>
            <a:chExt cx="1455295" cy="668219"/>
          </a:xfrm>
        </p:grpSpPr>
        <p:grpSp>
          <p:nvGrpSpPr>
            <p:cNvPr id="1055" name="Google Shape;1055;p14"/>
            <p:cNvGrpSpPr/>
            <p:nvPr/>
          </p:nvGrpSpPr>
          <p:grpSpPr>
            <a:xfrm>
              <a:off x="3246870" y="2497401"/>
              <a:ext cx="1220700" cy="648840"/>
              <a:chOff x="4884470" y="3058151"/>
              <a:chExt cx="1220700" cy="648840"/>
            </a:xfrm>
          </p:grpSpPr>
          <p:sp>
            <p:nvSpPr>
              <p:cNvPr id="1056" name="Google Shape;1056;p14"/>
              <p:cNvSpPr txBox="1"/>
              <p:nvPr/>
            </p:nvSpPr>
            <p:spPr>
              <a:xfrm>
                <a:off x="4884470" y="327049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very far away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57" name="Google Shape;1057;p14"/>
              <p:cNvSpPr txBox="1"/>
              <p:nvPr/>
            </p:nvSpPr>
            <p:spPr>
              <a:xfrm>
                <a:off x="4884470" y="3058151"/>
                <a:ext cx="12183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58" name="Google Shape;1058;p14"/>
            <p:cNvSpPr/>
            <p:nvPr/>
          </p:nvSpPr>
          <p:spPr>
            <a:xfrm rot="-8100000">
              <a:off x="3046631" y="2512378"/>
              <a:ext cx="165887" cy="165887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9" name="Google Shape;1059;p14"/>
          <p:cNvGrpSpPr/>
          <p:nvPr/>
        </p:nvGrpSpPr>
        <p:grpSpPr>
          <a:xfrm>
            <a:off x="3043725" y="3395267"/>
            <a:ext cx="1455295" cy="679138"/>
            <a:chOff x="3012275" y="3398947"/>
            <a:chExt cx="1455295" cy="679138"/>
          </a:xfrm>
        </p:grpSpPr>
        <p:grpSp>
          <p:nvGrpSpPr>
            <p:cNvPr id="1060" name="Google Shape;1060;p14"/>
            <p:cNvGrpSpPr/>
            <p:nvPr/>
          </p:nvGrpSpPr>
          <p:grpSpPr>
            <a:xfrm>
              <a:off x="3246870" y="3429967"/>
              <a:ext cx="1220700" cy="648118"/>
              <a:chOff x="4884470" y="3990717"/>
              <a:chExt cx="1220700" cy="648118"/>
            </a:xfrm>
          </p:grpSpPr>
          <p:sp>
            <p:nvSpPr>
              <p:cNvPr id="1061" name="Google Shape;1061;p14"/>
              <p:cNvSpPr txBox="1"/>
              <p:nvPr/>
            </p:nvSpPr>
            <p:spPr>
              <a:xfrm>
                <a:off x="4884470" y="420233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62" name="Google Shape;1062;p14"/>
              <p:cNvSpPr txBox="1"/>
              <p:nvPr/>
            </p:nvSpPr>
            <p:spPr>
              <a:xfrm>
                <a:off x="4884470" y="3990717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063" name="Google Shape;1063;p14"/>
            <p:cNvSpPr/>
            <p:nvPr/>
          </p:nvSpPr>
          <p:spPr>
            <a:xfrm rot="-8100000">
              <a:off x="3046631" y="3433303"/>
              <a:ext cx="165887" cy="165887"/>
            </a:xfrm>
            <a:prstGeom prst="halfFrame">
              <a:avLst>
                <a:gd fmla="val 33333" name="adj1"/>
                <a:gd fmla="val 33333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14"/>
          <p:cNvGrpSpPr/>
          <p:nvPr/>
        </p:nvGrpSpPr>
        <p:grpSpPr>
          <a:xfrm>
            <a:off x="4851125" y="1672575"/>
            <a:ext cx="165900" cy="1983300"/>
            <a:chOff x="4819675" y="1672575"/>
            <a:chExt cx="165900" cy="1983300"/>
          </a:xfrm>
        </p:grpSpPr>
        <p:sp>
          <p:nvSpPr>
            <p:cNvPr id="1065" name="Google Shape;1065;p14"/>
            <p:cNvSpPr/>
            <p:nvPr/>
          </p:nvSpPr>
          <p:spPr>
            <a:xfrm>
              <a:off x="4883750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19675" y="2796550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859850" y="2836725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p14"/>
          <p:cNvGrpSpPr/>
          <p:nvPr/>
        </p:nvGrpSpPr>
        <p:grpSpPr>
          <a:xfrm>
            <a:off x="5128671" y="1672575"/>
            <a:ext cx="165900" cy="1983300"/>
            <a:chOff x="5097221" y="1672575"/>
            <a:chExt cx="165900" cy="1983300"/>
          </a:xfrm>
        </p:grpSpPr>
        <p:sp>
          <p:nvSpPr>
            <p:cNvPr id="1069" name="Google Shape;1069;p14"/>
            <p:cNvSpPr/>
            <p:nvPr/>
          </p:nvSpPr>
          <p:spPr>
            <a:xfrm>
              <a:off x="5161463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097221" y="2108300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135921" y="2148500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14"/>
          <p:cNvGrpSpPr/>
          <p:nvPr/>
        </p:nvGrpSpPr>
        <p:grpSpPr>
          <a:xfrm>
            <a:off x="5413575" y="1672575"/>
            <a:ext cx="165900" cy="1983300"/>
            <a:chOff x="5382125" y="1672575"/>
            <a:chExt cx="165900" cy="1983300"/>
          </a:xfrm>
        </p:grpSpPr>
        <p:sp>
          <p:nvSpPr>
            <p:cNvPr id="1073" name="Google Shape;1073;p14"/>
            <p:cNvSpPr/>
            <p:nvPr/>
          </p:nvSpPr>
          <p:spPr>
            <a:xfrm>
              <a:off x="5443150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382125" y="2559313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421600" y="2599513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6" name="Google Shape;1076;p14"/>
          <p:cNvGrpSpPr/>
          <p:nvPr/>
        </p:nvGrpSpPr>
        <p:grpSpPr>
          <a:xfrm>
            <a:off x="5688763" y="1672575"/>
            <a:ext cx="165900" cy="1983300"/>
            <a:chOff x="5657313" y="1672575"/>
            <a:chExt cx="165900" cy="1983300"/>
          </a:xfrm>
        </p:grpSpPr>
        <p:sp>
          <p:nvSpPr>
            <p:cNvPr id="1077" name="Google Shape;1077;p14"/>
            <p:cNvSpPr/>
            <p:nvPr/>
          </p:nvSpPr>
          <p:spPr>
            <a:xfrm>
              <a:off x="5721363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657313" y="1760638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697525" y="1800838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0" name="Google Shape;1080;p14"/>
          <p:cNvGrpSpPr/>
          <p:nvPr/>
        </p:nvGrpSpPr>
        <p:grpSpPr>
          <a:xfrm>
            <a:off x="5952900" y="1672575"/>
            <a:ext cx="165900" cy="1983300"/>
            <a:chOff x="5921450" y="1672575"/>
            <a:chExt cx="165900" cy="1983300"/>
          </a:xfrm>
        </p:grpSpPr>
        <p:sp>
          <p:nvSpPr>
            <p:cNvPr id="1081" name="Google Shape;1081;p14"/>
            <p:cNvSpPr/>
            <p:nvPr/>
          </p:nvSpPr>
          <p:spPr>
            <a:xfrm>
              <a:off x="5985663" y="1672575"/>
              <a:ext cx="37800" cy="1983300"/>
            </a:xfrm>
            <a:prstGeom prst="roundRect">
              <a:avLst>
                <a:gd fmla="val 50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21450" y="2914913"/>
              <a:ext cx="165900" cy="165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61662" y="2955113"/>
              <a:ext cx="85500" cy="85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5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089" name="Google Shape;1089;p15"/>
          <p:cNvGrpSpPr/>
          <p:nvPr/>
        </p:nvGrpSpPr>
        <p:grpSpPr>
          <a:xfrm>
            <a:off x="888625" y="2700448"/>
            <a:ext cx="207300" cy="1509800"/>
            <a:chOff x="991700" y="2700448"/>
            <a:chExt cx="207300" cy="1509800"/>
          </a:xfrm>
        </p:grpSpPr>
        <p:sp>
          <p:nvSpPr>
            <p:cNvPr id="1090" name="Google Shape;1090;p15"/>
            <p:cNvSpPr/>
            <p:nvPr/>
          </p:nvSpPr>
          <p:spPr>
            <a:xfrm>
              <a:off x="991700" y="4002948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991700" y="3677323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991700" y="3351698"/>
              <a:ext cx="207300" cy="20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99170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99170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5" name="Google Shape;1095;p15"/>
          <p:cNvGrpSpPr/>
          <p:nvPr/>
        </p:nvGrpSpPr>
        <p:grpSpPr>
          <a:xfrm>
            <a:off x="1214250" y="2700448"/>
            <a:ext cx="207300" cy="1509800"/>
            <a:chOff x="1317325" y="2700448"/>
            <a:chExt cx="207300" cy="1509800"/>
          </a:xfrm>
        </p:grpSpPr>
        <p:sp>
          <p:nvSpPr>
            <p:cNvPr id="1096" name="Google Shape;1096;p15"/>
            <p:cNvSpPr/>
            <p:nvPr/>
          </p:nvSpPr>
          <p:spPr>
            <a:xfrm>
              <a:off x="1317325" y="400294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1317325" y="367732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1317325" y="335169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1317325" y="302607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1317325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1" name="Google Shape;1101;p15"/>
          <p:cNvGrpSpPr/>
          <p:nvPr/>
        </p:nvGrpSpPr>
        <p:grpSpPr>
          <a:xfrm>
            <a:off x="1539875" y="2700448"/>
            <a:ext cx="207300" cy="1509800"/>
            <a:chOff x="1642950" y="2700448"/>
            <a:chExt cx="207300" cy="1509800"/>
          </a:xfrm>
        </p:grpSpPr>
        <p:sp>
          <p:nvSpPr>
            <p:cNvPr id="1102" name="Google Shape;1102;p15"/>
            <p:cNvSpPr/>
            <p:nvPr/>
          </p:nvSpPr>
          <p:spPr>
            <a:xfrm>
              <a:off x="1642950" y="4002948"/>
              <a:ext cx="207300" cy="20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1642950" y="3677323"/>
              <a:ext cx="207300" cy="20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1642950" y="335169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164295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164295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7" name="Google Shape;1107;p15"/>
          <p:cNvGrpSpPr/>
          <p:nvPr/>
        </p:nvGrpSpPr>
        <p:grpSpPr>
          <a:xfrm>
            <a:off x="1865500" y="2700448"/>
            <a:ext cx="207300" cy="1509800"/>
            <a:chOff x="1968575" y="2700448"/>
            <a:chExt cx="207300" cy="1509800"/>
          </a:xfrm>
        </p:grpSpPr>
        <p:sp>
          <p:nvSpPr>
            <p:cNvPr id="1108" name="Google Shape;1108;p15"/>
            <p:cNvSpPr/>
            <p:nvPr/>
          </p:nvSpPr>
          <p:spPr>
            <a:xfrm>
              <a:off x="1968575" y="4002948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1968575" y="3677323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1968575" y="3351698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1968575" y="3026073"/>
              <a:ext cx="207300" cy="207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1968575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3" name="Google Shape;1113;p15"/>
          <p:cNvGrpSpPr/>
          <p:nvPr/>
        </p:nvGrpSpPr>
        <p:grpSpPr>
          <a:xfrm>
            <a:off x="2191125" y="2700448"/>
            <a:ext cx="207300" cy="1509800"/>
            <a:chOff x="2294200" y="2700448"/>
            <a:chExt cx="207300" cy="1509800"/>
          </a:xfrm>
        </p:grpSpPr>
        <p:sp>
          <p:nvSpPr>
            <p:cNvPr id="1114" name="Google Shape;1114;p15"/>
            <p:cNvSpPr/>
            <p:nvPr/>
          </p:nvSpPr>
          <p:spPr>
            <a:xfrm>
              <a:off x="2294200" y="400294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2294200" y="3677323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2294200" y="3351698"/>
              <a:ext cx="207300" cy="207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2294200" y="3026073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229420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15"/>
          <p:cNvGrpSpPr/>
          <p:nvPr/>
        </p:nvGrpSpPr>
        <p:grpSpPr>
          <a:xfrm>
            <a:off x="2516750" y="2700448"/>
            <a:ext cx="207300" cy="1509800"/>
            <a:chOff x="2619825" y="2700448"/>
            <a:chExt cx="207300" cy="1509800"/>
          </a:xfrm>
        </p:grpSpPr>
        <p:sp>
          <p:nvSpPr>
            <p:cNvPr id="1120" name="Google Shape;1120;p15"/>
            <p:cNvSpPr/>
            <p:nvPr/>
          </p:nvSpPr>
          <p:spPr>
            <a:xfrm>
              <a:off x="2619825" y="400294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2619825" y="3677323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2619825" y="335169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2619825" y="3026073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2619825" y="2700448"/>
              <a:ext cx="207300" cy="207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15"/>
          <p:cNvGrpSpPr/>
          <p:nvPr/>
        </p:nvGrpSpPr>
        <p:grpSpPr>
          <a:xfrm>
            <a:off x="2842375" y="2700448"/>
            <a:ext cx="207300" cy="1509800"/>
            <a:chOff x="2945450" y="2700448"/>
            <a:chExt cx="207300" cy="1509800"/>
          </a:xfrm>
        </p:grpSpPr>
        <p:sp>
          <p:nvSpPr>
            <p:cNvPr id="1126" name="Google Shape;1126;p15"/>
            <p:cNvSpPr/>
            <p:nvPr/>
          </p:nvSpPr>
          <p:spPr>
            <a:xfrm>
              <a:off x="2945450" y="4002948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2945450" y="3677323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2945450" y="3351698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2945450" y="3026073"/>
              <a:ext cx="207300" cy="207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2945450" y="2700448"/>
              <a:ext cx="207300" cy="2073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1" name="Google Shape;1131;p15"/>
          <p:cNvGrpSpPr/>
          <p:nvPr/>
        </p:nvGrpSpPr>
        <p:grpSpPr>
          <a:xfrm>
            <a:off x="770297" y="4242823"/>
            <a:ext cx="2397675" cy="246900"/>
            <a:chOff x="873372" y="4242823"/>
            <a:chExt cx="2397675" cy="246900"/>
          </a:xfrm>
        </p:grpSpPr>
        <p:sp>
          <p:nvSpPr>
            <p:cNvPr id="1132" name="Google Shape;1132;p15"/>
            <p:cNvSpPr txBox="1"/>
            <p:nvPr/>
          </p:nvSpPr>
          <p:spPr>
            <a:xfrm>
              <a:off x="8733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3" name="Google Shape;1133;p15"/>
            <p:cNvSpPr txBox="1"/>
            <p:nvPr/>
          </p:nvSpPr>
          <p:spPr>
            <a:xfrm>
              <a:off x="11989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4" name="Google Shape;1134;p15"/>
            <p:cNvSpPr txBox="1"/>
            <p:nvPr/>
          </p:nvSpPr>
          <p:spPr>
            <a:xfrm>
              <a:off x="1524597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5" name="Google Shape;1135;p15"/>
            <p:cNvSpPr txBox="1"/>
            <p:nvPr/>
          </p:nvSpPr>
          <p:spPr>
            <a:xfrm>
              <a:off x="185022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6" name="Google Shape;1136;p15"/>
            <p:cNvSpPr txBox="1"/>
            <p:nvPr/>
          </p:nvSpPr>
          <p:spPr>
            <a:xfrm>
              <a:off x="217582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7" name="Google Shape;1137;p15"/>
            <p:cNvSpPr txBox="1"/>
            <p:nvPr/>
          </p:nvSpPr>
          <p:spPr>
            <a:xfrm>
              <a:off x="2501472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38" name="Google Shape;1138;p15"/>
            <p:cNvSpPr txBox="1"/>
            <p:nvPr/>
          </p:nvSpPr>
          <p:spPr>
            <a:xfrm>
              <a:off x="2827047" y="4242823"/>
              <a:ext cx="444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39" name="Google Shape;1139;p15"/>
          <p:cNvGrpSpPr/>
          <p:nvPr/>
        </p:nvGrpSpPr>
        <p:grpSpPr>
          <a:xfrm>
            <a:off x="3893298" y="2700449"/>
            <a:ext cx="1279800" cy="1279800"/>
            <a:chOff x="3996373" y="2700449"/>
            <a:chExt cx="1279800" cy="1279800"/>
          </a:xfrm>
        </p:grpSpPr>
        <p:sp>
          <p:nvSpPr>
            <p:cNvPr id="1140" name="Google Shape;1140;p15"/>
            <p:cNvSpPr/>
            <p:nvPr/>
          </p:nvSpPr>
          <p:spPr>
            <a:xfrm>
              <a:off x="3996373" y="2700449"/>
              <a:ext cx="1279800" cy="1279800"/>
            </a:xfrm>
            <a:prstGeom prst="blockArc">
              <a:avLst>
                <a:gd fmla="val 10800000" name="adj1"/>
                <a:gd fmla="val 4289553" name="adj2"/>
                <a:gd fmla="val 139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262224" y="2966286"/>
              <a:ext cx="748200" cy="748200"/>
            </a:xfrm>
            <a:prstGeom prst="blockArc">
              <a:avLst>
                <a:gd fmla="val 15669879" name="adj1"/>
                <a:gd fmla="val 4289553" name="adj2"/>
                <a:gd fmla="val 1392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15"/>
          <p:cNvGrpSpPr/>
          <p:nvPr/>
        </p:nvGrpSpPr>
        <p:grpSpPr>
          <a:xfrm>
            <a:off x="5262773" y="2700449"/>
            <a:ext cx="1279800" cy="1279800"/>
            <a:chOff x="5365848" y="2700449"/>
            <a:chExt cx="1279800" cy="1279800"/>
          </a:xfrm>
        </p:grpSpPr>
        <p:sp>
          <p:nvSpPr>
            <p:cNvPr id="1143" name="Google Shape;1143;p15"/>
            <p:cNvSpPr/>
            <p:nvPr/>
          </p:nvSpPr>
          <p:spPr>
            <a:xfrm>
              <a:off x="5365848" y="2700449"/>
              <a:ext cx="1279800" cy="1279800"/>
            </a:xfrm>
            <a:prstGeom prst="blockArc">
              <a:avLst>
                <a:gd fmla="val 17065212" name="adj1"/>
                <a:gd fmla="val 4289553" name="adj2"/>
                <a:gd fmla="val 13928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5631699" y="2966286"/>
              <a:ext cx="748200" cy="748200"/>
            </a:xfrm>
            <a:prstGeom prst="blockArc">
              <a:avLst>
                <a:gd fmla="val 10800000" name="adj1"/>
                <a:gd fmla="val 4289553" name="adj2"/>
                <a:gd fmla="val 13928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5" name="Google Shape;1145;p15"/>
          <p:cNvGrpSpPr/>
          <p:nvPr/>
        </p:nvGrpSpPr>
        <p:grpSpPr>
          <a:xfrm>
            <a:off x="6897998" y="2700499"/>
            <a:ext cx="1279800" cy="1279800"/>
            <a:chOff x="7001073" y="2700499"/>
            <a:chExt cx="1279800" cy="1279800"/>
          </a:xfrm>
        </p:grpSpPr>
        <p:sp>
          <p:nvSpPr>
            <p:cNvPr id="1146" name="Google Shape;1146;p15"/>
            <p:cNvSpPr/>
            <p:nvPr/>
          </p:nvSpPr>
          <p:spPr>
            <a:xfrm>
              <a:off x="7001073" y="2700499"/>
              <a:ext cx="1279800" cy="1279800"/>
            </a:xfrm>
            <a:prstGeom prst="blockArc">
              <a:avLst>
                <a:gd fmla="val 7312986" name="adj1"/>
                <a:gd fmla="val 4289553" name="adj2"/>
                <a:gd fmla="val 13928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7266924" y="2966336"/>
              <a:ext cx="748200" cy="748200"/>
            </a:xfrm>
            <a:prstGeom prst="blockArc">
              <a:avLst>
                <a:gd fmla="val 14355110" name="adj1"/>
                <a:gd fmla="val 4289553" name="adj2"/>
                <a:gd fmla="val 1392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15"/>
          <p:cNvGrpSpPr/>
          <p:nvPr/>
        </p:nvGrpSpPr>
        <p:grpSpPr>
          <a:xfrm>
            <a:off x="3881321" y="4122140"/>
            <a:ext cx="798902" cy="289800"/>
            <a:chOff x="4129488" y="4122140"/>
            <a:chExt cx="798902" cy="289800"/>
          </a:xfrm>
        </p:grpSpPr>
        <p:sp>
          <p:nvSpPr>
            <p:cNvPr id="1149" name="Google Shape;1149;p15"/>
            <p:cNvSpPr txBox="1"/>
            <p:nvPr/>
          </p:nvSpPr>
          <p:spPr>
            <a:xfrm>
              <a:off x="4239590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129488" y="4207040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1" name="Google Shape;1151;p15"/>
          <p:cNvGrpSpPr/>
          <p:nvPr/>
        </p:nvGrpSpPr>
        <p:grpSpPr>
          <a:xfrm>
            <a:off x="5143441" y="4122140"/>
            <a:ext cx="788414" cy="289800"/>
            <a:chOff x="5261025" y="4122140"/>
            <a:chExt cx="788414" cy="289800"/>
          </a:xfrm>
        </p:grpSpPr>
        <p:sp>
          <p:nvSpPr>
            <p:cNvPr id="1152" name="Google Shape;1152;p15"/>
            <p:cNvSpPr txBox="1"/>
            <p:nvPr/>
          </p:nvSpPr>
          <p:spPr>
            <a:xfrm>
              <a:off x="5360639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261025" y="4207040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4" name="Google Shape;1154;p15"/>
          <p:cNvGrpSpPr/>
          <p:nvPr/>
        </p:nvGrpSpPr>
        <p:grpSpPr>
          <a:xfrm>
            <a:off x="6325954" y="4122140"/>
            <a:ext cx="788069" cy="289800"/>
            <a:chOff x="6323838" y="4122140"/>
            <a:chExt cx="788069" cy="289800"/>
          </a:xfrm>
        </p:grpSpPr>
        <p:sp>
          <p:nvSpPr>
            <p:cNvPr id="1155" name="Google Shape;1155;p15"/>
            <p:cNvSpPr txBox="1"/>
            <p:nvPr/>
          </p:nvSpPr>
          <p:spPr>
            <a:xfrm>
              <a:off x="6423107" y="41221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6323838" y="4207040"/>
              <a:ext cx="120000" cy="1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7" name="Google Shape;1157;p15"/>
          <p:cNvGrpSpPr/>
          <p:nvPr/>
        </p:nvGrpSpPr>
        <p:grpSpPr>
          <a:xfrm>
            <a:off x="7526241" y="4122148"/>
            <a:ext cx="847461" cy="289800"/>
            <a:chOff x="7386288" y="4122148"/>
            <a:chExt cx="847461" cy="289800"/>
          </a:xfrm>
        </p:grpSpPr>
        <p:sp>
          <p:nvSpPr>
            <p:cNvPr id="1158" name="Google Shape;1158;p15"/>
            <p:cNvSpPr txBox="1"/>
            <p:nvPr/>
          </p:nvSpPr>
          <p:spPr>
            <a:xfrm>
              <a:off x="7485549" y="4122148"/>
              <a:ext cx="748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7386288" y="4207040"/>
              <a:ext cx="120000" cy="1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0" name="Google Shape;1160;p15"/>
          <p:cNvGrpSpPr/>
          <p:nvPr/>
        </p:nvGrpSpPr>
        <p:grpSpPr>
          <a:xfrm>
            <a:off x="4269651" y="2596661"/>
            <a:ext cx="1053647" cy="867237"/>
            <a:chOff x="4372726" y="2596661"/>
            <a:chExt cx="1053647" cy="867237"/>
          </a:xfrm>
        </p:grpSpPr>
        <p:sp>
          <p:nvSpPr>
            <p:cNvPr id="1161" name="Google Shape;1161;p15"/>
            <p:cNvSpPr txBox="1"/>
            <p:nvPr/>
          </p:nvSpPr>
          <p:spPr>
            <a:xfrm>
              <a:off x="4899273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2" name="Google Shape;1162;p15"/>
            <p:cNvSpPr txBox="1"/>
            <p:nvPr/>
          </p:nvSpPr>
          <p:spPr>
            <a:xfrm>
              <a:off x="4372726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3" name="Google Shape;1163;p15"/>
          <p:cNvGrpSpPr/>
          <p:nvPr/>
        </p:nvGrpSpPr>
        <p:grpSpPr>
          <a:xfrm>
            <a:off x="5650144" y="2596661"/>
            <a:ext cx="1053648" cy="867237"/>
            <a:chOff x="5753219" y="2596661"/>
            <a:chExt cx="1053648" cy="867237"/>
          </a:xfrm>
        </p:grpSpPr>
        <p:sp>
          <p:nvSpPr>
            <p:cNvPr id="1164" name="Google Shape;1164;p15"/>
            <p:cNvSpPr txBox="1"/>
            <p:nvPr/>
          </p:nvSpPr>
          <p:spPr>
            <a:xfrm>
              <a:off x="6279767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15"/>
            <p:cNvSpPr txBox="1"/>
            <p:nvPr/>
          </p:nvSpPr>
          <p:spPr>
            <a:xfrm>
              <a:off x="5753219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66" name="Google Shape;1166;p15"/>
          <p:cNvGrpSpPr/>
          <p:nvPr/>
        </p:nvGrpSpPr>
        <p:grpSpPr>
          <a:xfrm>
            <a:off x="7299033" y="2596661"/>
            <a:ext cx="1053648" cy="867237"/>
            <a:chOff x="7402107" y="2596661"/>
            <a:chExt cx="1053648" cy="867237"/>
          </a:xfrm>
        </p:grpSpPr>
        <p:sp>
          <p:nvSpPr>
            <p:cNvPr id="1167" name="Google Shape;1167;p15"/>
            <p:cNvSpPr txBox="1"/>
            <p:nvPr/>
          </p:nvSpPr>
          <p:spPr>
            <a:xfrm>
              <a:off x="7928655" y="2596661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15"/>
            <p:cNvSpPr txBox="1"/>
            <p:nvPr/>
          </p:nvSpPr>
          <p:spPr>
            <a:xfrm>
              <a:off x="7402107" y="3216998"/>
              <a:ext cx="5271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69" name="Google Shape;1169;p15"/>
          <p:cNvSpPr/>
          <p:nvPr/>
        </p:nvSpPr>
        <p:spPr>
          <a:xfrm>
            <a:off x="4685200" y="1249813"/>
            <a:ext cx="3537300" cy="1080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15"/>
          <p:cNvSpPr/>
          <p:nvPr/>
        </p:nvSpPr>
        <p:spPr>
          <a:xfrm>
            <a:off x="888625" y="1249813"/>
            <a:ext cx="3537300" cy="1080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1" name="Google Shape;1171;p15"/>
          <p:cNvGrpSpPr/>
          <p:nvPr/>
        </p:nvGrpSpPr>
        <p:grpSpPr>
          <a:xfrm>
            <a:off x="1227695" y="1459988"/>
            <a:ext cx="1220700" cy="711712"/>
            <a:chOff x="1178370" y="1374008"/>
            <a:chExt cx="1220700" cy="711712"/>
          </a:xfrm>
        </p:grpSpPr>
        <p:sp>
          <p:nvSpPr>
            <p:cNvPr id="1172" name="Google Shape;1172;p15"/>
            <p:cNvSpPr txBox="1"/>
            <p:nvPr/>
          </p:nvSpPr>
          <p:spPr>
            <a:xfrm>
              <a:off x="1178370" y="1649220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3" name="Google Shape;1173;p15"/>
            <p:cNvSpPr txBox="1"/>
            <p:nvPr/>
          </p:nvSpPr>
          <p:spPr>
            <a:xfrm>
              <a:off x="1178370" y="137400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156,156</a:t>
              </a:r>
              <a:endParaRPr b="0" i="0" sz="21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4" name="Google Shape;1174;p15"/>
          <p:cNvGrpSpPr/>
          <p:nvPr/>
        </p:nvGrpSpPr>
        <p:grpSpPr>
          <a:xfrm>
            <a:off x="5114195" y="1459611"/>
            <a:ext cx="1220700" cy="712466"/>
            <a:chOff x="5064870" y="1373628"/>
            <a:chExt cx="1220700" cy="712466"/>
          </a:xfrm>
        </p:grpSpPr>
        <p:sp>
          <p:nvSpPr>
            <p:cNvPr id="1175" name="Google Shape;1175;p15"/>
            <p:cNvSpPr txBox="1"/>
            <p:nvPr/>
          </p:nvSpPr>
          <p:spPr>
            <a:xfrm>
              <a:off x="5064870" y="164959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6" name="Google Shape;1176;p15"/>
            <p:cNvSpPr txBox="1"/>
            <p:nvPr/>
          </p:nvSpPr>
          <p:spPr>
            <a:xfrm>
              <a:off x="5064870" y="137362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159,365</a:t>
              </a:r>
              <a:endParaRPr b="0" i="0" sz="21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77" name="Google Shape;1177;p15"/>
          <p:cNvGrpSpPr/>
          <p:nvPr/>
        </p:nvGrpSpPr>
        <p:grpSpPr>
          <a:xfrm>
            <a:off x="2866157" y="1459988"/>
            <a:ext cx="1220700" cy="711712"/>
            <a:chOff x="3121632" y="1374020"/>
            <a:chExt cx="1220700" cy="711712"/>
          </a:xfrm>
        </p:grpSpPr>
        <p:sp>
          <p:nvSpPr>
            <p:cNvPr id="1178" name="Google Shape;1178;p15"/>
            <p:cNvSpPr txBox="1"/>
            <p:nvPr/>
          </p:nvSpPr>
          <p:spPr>
            <a:xfrm>
              <a:off x="3121632" y="164923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9" name="Google Shape;1179;p15"/>
            <p:cNvSpPr txBox="1"/>
            <p:nvPr/>
          </p:nvSpPr>
          <p:spPr>
            <a:xfrm>
              <a:off x="3121632" y="13740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158,962</a:t>
              </a:r>
              <a:endParaRPr b="0" i="0" sz="21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80" name="Google Shape;1180;p15"/>
          <p:cNvGrpSpPr/>
          <p:nvPr/>
        </p:nvGrpSpPr>
        <p:grpSpPr>
          <a:xfrm>
            <a:off x="6752657" y="1460206"/>
            <a:ext cx="1220700" cy="711275"/>
            <a:chOff x="7008132" y="1386776"/>
            <a:chExt cx="1220700" cy="711275"/>
          </a:xfrm>
        </p:grpSpPr>
        <p:sp>
          <p:nvSpPr>
            <p:cNvPr id="1181" name="Google Shape;1181;p15"/>
            <p:cNvSpPr txBox="1"/>
            <p:nvPr/>
          </p:nvSpPr>
          <p:spPr>
            <a:xfrm>
              <a:off x="7008132" y="166155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2" name="Google Shape;1182;p15"/>
            <p:cNvSpPr txBox="1"/>
            <p:nvPr/>
          </p:nvSpPr>
          <p:spPr>
            <a:xfrm>
              <a:off x="7008132" y="138677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" sz="21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597,412</a:t>
              </a:r>
              <a:endParaRPr b="0" i="0" sz="21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6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188" name="Google Shape;1188;p16"/>
          <p:cNvGrpSpPr/>
          <p:nvPr/>
        </p:nvGrpSpPr>
        <p:grpSpPr>
          <a:xfrm>
            <a:off x="996879" y="1465454"/>
            <a:ext cx="2283600" cy="2125500"/>
            <a:chOff x="996879" y="1465454"/>
            <a:chExt cx="2283600" cy="2125500"/>
          </a:xfrm>
        </p:grpSpPr>
        <p:sp>
          <p:nvSpPr>
            <p:cNvPr id="1189" name="Google Shape;1189;p16"/>
            <p:cNvSpPr txBox="1"/>
            <p:nvPr/>
          </p:nvSpPr>
          <p:spPr>
            <a:xfrm>
              <a:off x="996879" y="2383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0" name="Google Shape;1190;p16"/>
            <p:cNvSpPr txBox="1"/>
            <p:nvPr/>
          </p:nvSpPr>
          <p:spPr>
            <a:xfrm>
              <a:off x="2789679" y="2383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1" name="Google Shape;1191;p16"/>
            <p:cNvSpPr txBox="1"/>
            <p:nvPr/>
          </p:nvSpPr>
          <p:spPr>
            <a:xfrm>
              <a:off x="1923804" y="14654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2" name="Google Shape;1192;p16"/>
            <p:cNvSpPr txBox="1"/>
            <p:nvPr/>
          </p:nvSpPr>
          <p:spPr>
            <a:xfrm>
              <a:off x="1923804" y="330115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3" name="Google Shape;1193;p16"/>
            <p:cNvSpPr txBox="1"/>
            <p:nvPr/>
          </p:nvSpPr>
          <p:spPr>
            <a:xfrm>
              <a:off x="2591679" y="2931129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4" name="Google Shape;1194;p16"/>
            <p:cNvSpPr txBox="1"/>
            <p:nvPr/>
          </p:nvSpPr>
          <p:spPr>
            <a:xfrm>
              <a:off x="1194879" y="178540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5" name="Google Shape;1195;p16"/>
            <p:cNvSpPr txBox="1"/>
            <p:nvPr/>
          </p:nvSpPr>
          <p:spPr>
            <a:xfrm>
              <a:off x="2591679" y="1785404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96" name="Google Shape;1196;p16"/>
            <p:cNvSpPr txBox="1"/>
            <p:nvPr/>
          </p:nvSpPr>
          <p:spPr>
            <a:xfrm>
              <a:off x="1194879" y="2931129"/>
              <a:ext cx="490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197" name="Google Shape;1197;p16"/>
          <p:cNvGrpSpPr/>
          <p:nvPr/>
        </p:nvGrpSpPr>
        <p:grpSpPr>
          <a:xfrm>
            <a:off x="695785" y="1085112"/>
            <a:ext cx="2886168" cy="2886000"/>
            <a:chOff x="695785" y="1085112"/>
            <a:chExt cx="2886168" cy="2886000"/>
          </a:xfrm>
        </p:grpSpPr>
        <p:sp>
          <p:nvSpPr>
            <p:cNvPr id="1198" name="Google Shape;1198;p16"/>
            <p:cNvSpPr/>
            <p:nvPr/>
          </p:nvSpPr>
          <p:spPr>
            <a:xfrm rot="5400000">
              <a:off x="695785" y="1085112"/>
              <a:ext cx="2886000" cy="2886000"/>
            </a:xfrm>
            <a:prstGeom prst="blockArc">
              <a:avLst>
                <a:gd fmla="val 10800000" name="adj1"/>
                <a:gd fmla="val 21573785" name="adj2"/>
                <a:gd fmla="val 8437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6"/>
            <p:cNvSpPr/>
            <p:nvPr/>
          </p:nvSpPr>
          <p:spPr>
            <a:xfrm rot="5400000">
              <a:off x="695953" y="1085112"/>
              <a:ext cx="2886000" cy="2886000"/>
            </a:xfrm>
            <a:prstGeom prst="blockArc">
              <a:avLst>
                <a:gd fmla="val 16825149" name="adj1"/>
                <a:gd fmla="val 10811290" name="adj2"/>
                <a:gd fmla="val 8442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6"/>
            <p:cNvSpPr/>
            <p:nvPr/>
          </p:nvSpPr>
          <p:spPr>
            <a:xfrm rot="2954654">
              <a:off x="2252627" y="1955000"/>
              <a:ext cx="229307" cy="702174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1" name="Google Shape;1201;p16"/>
          <p:cNvGrpSpPr/>
          <p:nvPr/>
        </p:nvGrpSpPr>
        <p:grpSpPr>
          <a:xfrm>
            <a:off x="1528519" y="4116986"/>
            <a:ext cx="1220700" cy="648840"/>
            <a:chOff x="1528519" y="4102476"/>
            <a:chExt cx="1220700" cy="648840"/>
          </a:xfrm>
        </p:grpSpPr>
        <p:sp>
          <p:nvSpPr>
            <p:cNvPr id="1202" name="Google Shape;1202;p16"/>
            <p:cNvSpPr txBox="1"/>
            <p:nvPr/>
          </p:nvSpPr>
          <p:spPr>
            <a:xfrm>
              <a:off x="1528519" y="431481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3" name="Google Shape;1203;p16"/>
            <p:cNvSpPr txBox="1"/>
            <p:nvPr/>
          </p:nvSpPr>
          <p:spPr>
            <a:xfrm>
              <a:off x="1528519" y="4102476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04" name="Google Shape;1204;p16"/>
          <p:cNvGrpSpPr/>
          <p:nvPr/>
        </p:nvGrpSpPr>
        <p:grpSpPr>
          <a:xfrm>
            <a:off x="3988465" y="1085095"/>
            <a:ext cx="472500" cy="1360900"/>
            <a:chOff x="3988465" y="1085095"/>
            <a:chExt cx="472500" cy="1360900"/>
          </a:xfrm>
        </p:grpSpPr>
        <p:sp>
          <p:nvSpPr>
            <p:cNvPr id="1205" name="Google Shape;1205;p16"/>
            <p:cNvSpPr txBox="1"/>
            <p:nvPr/>
          </p:nvSpPr>
          <p:spPr>
            <a:xfrm>
              <a:off x="3988465" y="1085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16"/>
            <p:cNvSpPr txBox="1"/>
            <p:nvPr/>
          </p:nvSpPr>
          <p:spPr>
            <a:xfrm>
              <a:off x="3988465" y="144983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7" name="Google Shape;1207;p16"/>
            <p:cNvSpPr txBox="1"/>
            <p:nvPr/>
          </p:nvSpPr>
          <p:spPr>
            <a:xfrm>
              <a:off x="3988465" y="17902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8" name="Google Shape;1208;p16"/>
            <p:cNvSpPr txBox="1"/>
            <p:nvPr/>
          </p:nvSpPr>
          <p:spPr>
            <a:xfrm>
              <a:off x="3988465" y="21438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16"/>
          <p:cNvGrpSpPr/>
          <p:nvPr/>
        </p:nvGrpSpPr>
        <p:grpSpPr>
          <a:xfrm>
            <a:off x="4444190" y="2407352"/>
            <a:ext cx="4108548" cy="302100"/>
            <a:chOff x="4444190" y="2407352"/>
            <a:chExt cx="4108548" cy="302100"/>
          </a:xfrm>
        </p:grpSpPr>
        <p:sp>
          <p:nvSpPr>
            <p:cNvPr id="1210" name="Google Shape;1210;p16"/>
            <p:cNvSpPr txBox="1"/>
            <p:nvPr/>
          </p:nvSpPr>
          <p:spPr>
            <a:xfrm>
              <a:off x="80802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1" name="Google Shape;1211;p16"/>
            <p:cNvSpPr txBox="1"/>
            <p:nvPr/>
          </p:nvSpPr>
          <p:spPr>
            <a:xfrm>
              <a:off x="4444190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16"/>
            <p:cNvSpPr txBox="1"/>
            <p:nvPr/>
          </p:nvSpPr>
          <p:spPr>
            <a:xfrm>
              <a:off x="5171402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3" name="Google Shape;1213;p16"/>
            <p:cNvSpPr txBox="1"/>
            <p:nvPr/>
          </p:nvSpPr>
          <p:spPr>
            <a:xfrm>
              <a:off x="5898614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14;p16"/>
            <p:cNvSpPr txBox="1"/>
            <p:nvPr/>
          </p:nvSpPr>
          <p:spPr>
            <a:xfrm>
              <a:off x="6625826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5" name="Google Shape;1215;p16"/>
            <p:cNvSpPr txBox="1"/>
            <p:nvPr/>
          </p:nvSpPr>
          <p:spPr>
            <a:xfrm>
              <a:off x="73530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6" name="Google Shape;1216;p16"/>
          <p:cNvGrpSpPr/>
          <p:nvPr/>
        </p:nvGrpSpPr>
        <p:grpSpPr>
          <a:xfrm>
            <a:off x="4461981" y="1198000"/>
            <a:ext cx="3990394" cy="1234016"/>
            <a:chOff x="4461981" y="1198000"/>
            <a:chExt cx="3990394" cy="1234016"/>
          </a:xfrm>
        </p:grpSpPr>
        <p:cxnSp>
          <p:nvCxnSpPr>
            <p:cNvPr id="1217" name="Google Shape;1217;p16"/>
            <p:cNvCxnSpPr/>
            <p:nvPr/>
          </p:nvCxnSpPr>
          <p:spPr>
            <a:xfrm>
              <a:off x="4511275" y="2383150"/>
              <a:ext cx="394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8" name="Google Shape;1218;p16"/>
            <p:cNvCxnSpPr/>
            <p:nvPr/>
          </p:nvCxnSpPr>
          <p:spPr>
            <a:xfrm rot="10800000">
              <a:off x="4514300" y="1198000"/>
              <a:ext cx="0" cy="118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9" name="Google Shape;1219;p16"/>
            <p:cNvCxnSpPr/>
            <p:nvPr/>
          </p:nvCxnSpPr>
          <p:spPr>
            <a:xfrm>
              <a:off x="83164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0" name="Google Shape;1220;p16"/>
            <p:cNvCxnSpPr/>
            <p:nvPr/>
          </p:nvCxnSpPr>
          <p:spPr>
            <a:xfrm>
              <a:off x="75892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1" name="Google Shape;1221;p16"/>
            <p:cNvCxnSpPr/>
            <p:nvPr/>
          </p:nvCxnSpPr>
          <p:spPr>
            <a:xfrm>
              <a:off x="68620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2" name="Google Shape;1222;p16"/>
            <p:cNvCxnSpPr/>
            <p:nvPr/>
          </p:nvCxnSpPr>
          <p:spPr>
            <a:xfrm>
              <a:off x="61348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3" name="Google Shape;1223;p16"/>
            <p:cNvCxnSpPr/>
            <p:nvPr/>
          </p:nvCxnSpPr>
          <p:spPr>
            <a:xfrm>
              <a:off x="540763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4" name="Google Shape;1224;p16"/>
            <p:cNvCxnSpPr/>
            <p:nvPr/>
          </p:nvCxnSpPr>
          <p:spPr>
            <a:xfrm>
              <a:off x="468043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5" name="Google Shape;1225;p16"/>
            <p:cNvCxnSpPr/>
            <p:nvPr/>
          </p:nvCxnSpPr>
          <p:spPr>
            <a:xfrm rot="10800000">
              <a:off x="4461981" y="2281216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6" name="Google Shape;1226;p16"/>
            <p:cNvCxnSpPr/>
            <p:nvPr/>
          </p:nvCxnSpPr>
          <p:spPr>
            <a:xfrm rot="10800000">
              <a:off x="4461981" y="19412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7" name="Google Shape;1227;p16"/>
            <p:cNvCxnSpPr/>
            <p:nvPr/>
          </p:nvCxnSpPr>
          <p:spPr>
            <a:xfrm rot="10800000">
              <a:off x="4461981" y="15943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8" name="Google Shape;1228;p16"/>
            <p:cNvCxnSpPr/>
            <p:nvPr/>
          </p:nvCxnSpPr>
          <p:spPr>
            <a:xfrm rot="10800000">
              <a:off x="4461981" y="12361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29" name="Google Shape;1229;p16"/>
          <p:cNvGrpSpPr/>
          <p:nvPr/>
        </p:nvGrpSpPr>
        <p:grpSpPr>
          <a:xfrm>
            <a:off x="4953146" y="2751240"/>
            <a:ext cx="795090" cy="289800"/>
            <a:chOff x="4920500" y="2751240"/>
            <a:chExt cx="795090" cy="289800"/>
          </a:xfrm>
        </p:grpSpPr>
        <p:sp>
          <p:nvSpPr>
            <p:cNvPr id="1230" name="Google Shape;1230;p16"/>
            <p:cNvSpPr txBox="1"/>
            <p:nvPr/>
          </p:nvSpPr>
          <p:spPr>
            <a:xfrm>
              <a:off x="5026790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4920500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2" name="Google Shape;1232;p16"/>
          <p:cNvGrpSpPr/>
          <p:nvPr/>
        </p:nvGrpSpPr>
        <p:grpSpPr>
          <a:xfrm>
            <a:off x="6080871" y="2751240"/>
            <a:ext cx="788414" cy="289800"/>
            <a:chOff x="6048225" y="2751240"/>
            <a:chExt cx="788414" cy="289800"/>
          </a:xfrm>
        </p:grpSpPr>
        <p:sp>
          <p:nvSpPr>
            <p:cNvPr id="1233" name="Google Shape;1233;p16"/>
            <p:cNvSpPr txBox="1"/>
            <p:nvPr/>
          </p:nvSpPr>
          <p:spPr>
            <a:xfrm>
              <a:off x="6147839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6048225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5" name="Google Shape;1235;p16"/>
          <p:cNvGrpSpPr/>
          <p:nvPr/>
        </p:nvGrpSpPr>
        <p:grpSpPr>
          <a:xfrm>
            <a:off x="4381594" y="3274393"/>
            <a:ext cx="4070151" cy="730599"/>
            <a:chOff x="4381594" y="3274393"/>
            <a:chExt cx="4070151" cy="730599"/>
          </a:xfrm>
        </p:grpSpPr>
        <p:grpSp>
          <p:nvGrpSpPr>
            <p:cNvPr id="1236" name="Google Shape;1236;p16"/>
            <p:cNvGrpSpPr/>
            <p:nvPr/>
          </p:nvGrpSpPr>
          <p:grpSpPr>
            <a:xfrm>
              <a:off x="4381594" y="3568492"/>
              <a:ext cx="4070151" cy="436500"/>
              <a:chOff x="4381594" y="3568492"/>
              <a:chExt cx="4070151" cy="436500"/>
            </a:xfrm>
          </p:grpSpPr>
          <p:sp>
            <p:nvSpPr>
              <p:cNvPr id="1237" name="Google Shape;1237;p16"/>
              <p:cNvSpPr txBox="1"/>
              <p:nvPr/>
            </p:nvSpPr>
            <p:spPr>
              <a:xfrm>
                <a:off x="7231045" y="356849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8" name="Google Shape;1238;p16"/>
              <p:cNvSpPr txBox="1"/>
              <p:nvPr/>
            </p:nvSpPr>
            <p:spPr>
              <a:xfrm>
                <a:off x="4381594" y="3666424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39" name="Google Shape;1239;p16"/>
            <p:cNvGrpSpPr/>
            <p:nvPr/>
          </p:nvGrpSpPr>
          <p:grpSpPr>
            <a:xfrm>
              <a:off x="4478912" y="3274393"/>
              <a:ext cx="342580" cy="339271"/>
              <a:chOff x="5049725" y="1435050"/>
              <a:chExt cx="486550" cy="481850"/>
            </a:xfrm>
          </p:grpSpPr>
          <p:sp>
            <p:nvSpPr>
              <p:cNvPr id="1240" name="Google Shape;1240;p16"/>
              <p:cNvSpPr/>
              <p:nvPr/>
            </p:nvSpPr>
            <p:spPr>
              <a:xfrm>
                <a:off x="5136300" y="1519775"/>
                <a:ext cx="310550" cy="310550"/>
              </a:xfrm>
              <a:custGeom>
                <a:rect b="b" l="l" r="r" t="t"/>
                <a:pathLst>
                  <a:path extrusionOk="0" h="12422" w="12422">
                    <a:moveTo>
                      <a:pt x="6209" y="1"/>
                    </a:moveTo>
                    <a:cubicBezTo>
                      <a:pt x="2786" y="1"/>
                      <a:pt x="0" y="2786"/>
                      <a:pt x="0" y="6213"/>
                    </a:cubicBezTo>
                    <a:cubicBezTo>
                      <a:pt x="0" y="9637"/>
                      <a:pt x="2786" y="12422"/>
                      <a:pt x="6209" y="12422"/>
                    </a:cubicBezTo>
                    <a:cubicBezTo>
                      <a:pt x="9636" y="12422"/>
                      <a:pt x="12422" y="9637"/>
                      <a:pt x="12422" y="6213"/>
                    </a:cubicBezTo>
                    <a:cubicBezTo>
                      <a:pt x="12422" y="5219"/>
                      <a:pt x="12160" y="4258"/>
                      <a:pt x="11711" y="3388"/>
                    </a:cubicBezTo>
                    <a:lnTo>
                      <a:pt x="11428" y="3388"/>
                    </a:lnTo>
                    <a:lnTo>
                      <a:pt x="10780" y="4036"/>
                    </a:lnTo>
                    <a:cubicBezTo>
                      <a:pt x="11112" y="4713"/>
                      <a:pt x="11286" y="5457"/>
                      <a:pt x="11292" y="6213"/>
                    </a:cubicBezTo>
                    <a:cubicBezTo>
                      <a:pt x="11292" y="9013"/>
                      <a:pt x="9010" y="11293"/>
                      <a:pt x="6209" y="11293"/>
                    </a:cubicBezTo>
                    <a:cubicBezTo>
                      <a:pt x="3409" y="11293"/>
                      <a:pt x="1129" y="9013"/>
                      <a:pt x="1129" y="6213"/>
                    </a:cubicBezTo>
                    <a:cubicBezTo>
                      <a:pt x="1129" y="3409"/>
                      <a:pt x="3409" y="1130"/>
                      <a:pt x="6209" y="1130"/>
                    </a:cubicBezTo>
                    <a:cubicBezTo>
                      <a:pt x="6965" y="1133"/>
                      <a:pt x="7709" y="1307"/>
                      <a:pt x="8387" y="1639"/>
                    </a:cubicBezTo>
                    <a:lnTo>
                      <a:pt x="9034" y="994"/>
                    </a:lnTo>
                    <a:lnTo>
                      <a:pt x="9034" y="708"/>
                    </a:lnTo>
                    <a:cubicBezTo>
                      <a:pt x="8164" y="260"/>
                      <a:pt x="7203" y="1"/>
                      <a:pt x="62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16"/>
              <p:cNvSpPr/>
              <p:nvPr/>
            </p:nvSpPr>
            <p:spPr>
              <a:xfrm>
                <a:off x="5184925" y="1576250"/>
                <a:ext cx="205475" cy="197625"/>
              </a:xfrm>
              <a:custGeom>
                <a:rect b="b" l="l" r="r" t="t"/>
                <a:pathLst>
                  <a:path extrusionOk="0" h="7905" w="8219">
                    <a:moveTo>
                      <a:pt x="4264" y="0"/>
                    </a:moveTo>
                    <a:cubicBezTo>
                      <a:pt x="2665" y="0"/>
                      <a:pt x="1226" y="964"/>
                      <a:pt x="612" y="2439"/>
                    </a:cubicBezTo>
                    <a:cubicBezTo>
                      <a:pt x="0" y="3918"/>
                      <a:pt x="341" y="5616"/>
                      <a:pt x="1470" y="6748"/>
                    </a:cubicBezTo>
                    <a:cubicBezTo>
                      <a:pt x="2225" y="7503"/>
                      <a:pt x="3236" y="7904"/>
                      <a:pt x="4264" y="7904"/>
                    </a:cubicBezTo>
                    <a:cubicBezTo>
                      <a:pt x="4774" y="7904"/>
                      <a:pt x="5287" y="7806"/>
                      <a:pt x="5776" y="7603"/>
                    </a:cubicBezTo>
                    <a:cubicBezTo>
                      <a:pt x="7255" y="6992"/>
                      <a:pt x="8218" y="5550"/>
                      <a:pt x="8218" y="3954"/>
                    </a:cubicBezTo>
                    <a:cubicBezTo>
                      <a:pt x="8212" y="3502"/>
                      <a:pt x="8131" y="3059"/>
                      <a:pt x="7974" y="2638"/>
                    </a:cubicBezTo>
                    <a:lnTo>
                      <a:pt x="7050" y="3565"/>
                    </a:lnTo>
                    <a:cubicBezTo>
                      <a:pt x="7071" y="3692"/>
                      <a:pt x="7083" y="3821"/>
                      <a:pt x="7089" y="3954"/>
                    </a:cubicBezTo>
                    <a:cubicBezTo>
                      <a:pt x="7089" y="5095"/>
                      <a:pt x="6399" y="6125"/>
                      <a:pt x="5345" y="6562"/>
                    </a:cubicBezTo>
                    <a:cubicBezTo>
                      <a:pt x="4996" y="6706"/>
                      <a:pt x="4629" y="6776"/>
                      <a:pt x="4265" y="6776"/>
                    </a:cubicBezTo>
                    <a:cubicBezTo>
                      <a:pt x="3530" y="6776"/>
                      <a:pt x="2808" y="6489"/>
                      <a:pt x="2268" y="5947"/>
                    </a:cubicBezTo>
                    <a:cubicBezTo>
                      <a:pt x="1461" y="5140"/>
                      <a:pt x="1220" y="3927"/>
                      <a:pt x="1657" y="2873"/>
                    </a:cubicBezTo>
                    <a:cubicBezTo>
                      <a:pt x="2093" y="1816"/>
                      <a:pt x="3123" y="1129"/>
                      <a:pt x="4264" y="1129"/>
                    </a:cubicBezTo>
                    <a:cubicBezTo>
                      <a:pt x="4394" y="1132"/>
                      <a:pt x="4523" y="1144"/>
                      <a:pt x="4653" y="1168"/>
                    </a:cubicBezTo>
                    <a:lnTo>
                      <a:pt x="5580" y="241"/>
                    </a:lnTo>
                    <a:cubicBezTo>
                      <a:pt x="5159" y="84"/>
                      <a:pt x="4713" y="3"/>
                      <a:pt x="4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16"/>
              <p:cNvSpPr/>
              <p:nvPr/>
            </p:nvSpPr>
            <p:spPr>
              <a:xfrm>
                <a:off x="5049725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672" y="1"/>
                    </a:moveTo>
                    <a:cubicBezTo>
                      <a:pt x="4379" y="1"/>
                      <a:pt x="0" y="4307"/>
                      <a:pt x="0" y="9601"/>
                    </a:cubicBezTo>
                    <a:cubicBezTo>
                      <a:pt x="0" y="14892"/>
                      <a:pt x="4379" y="19273"/>
                      <a:pt x="9672" y="19273"/>
                    </a:cubicBezTo>
                    <a:cubicBezTo>
                      <a:pt x="14966" y="19273"/>
                      <a:pt x="19272" y="14892"/>
                      <a:pt x="19272" y="9601"/>
                    </a:cubicBezTo>
                    <a:cubicBezTo>
                      <a:pt x="19269" y="8204"/>
                      <a:pt x="18962" y="6821"/>
                      <a:pt x="18369" y="5557"/>
                    </a:cubicBezTo>
                    <a:lnTo>
                      <a:pt x="17646" y="6279"/>
                    </a:lnTo>
                    <a:cubicBezTo>
                      <a:pt x="17327" y="6599"/>
                      <a:pt x="16896" y="6776"/>
                      <a:pt x="16448" y="6776"/>
                    </a:cubicBezTo>
                    <a:lnTo>
                      <a:pt x="16430" y="6776"/>
                    </a:lnTo>
                    <a:cubicBezTo>
                      <a:pt x="16809" y="7671"/>
                      <a:pt x="17008" y="8628"/>
                      <a:pt x="17014" y="9601"/>
                    </a:cubicBezTo>
                    <a:cubicBezTo>
                      <a:pt x="17014" y="13648"/>
                      <a:pt x="13720" y="16939"/>
                      <a:pt x="9672" y="16939"/>
                    </a:cubicBezTo>
                    <a:cubicBezTo>
                      <a:pt x="5625" y="16939"/>
                      <a:pt x="2334" y="13648"/>
                      <a:pt x="2334" y="9601"/>
                    </a:cubicBezTo>
                    <a:cubicBezTo>
                      <a:pt x="2334" y="5554"/>
                      <a:pt x="5625" y="2259"/>
                      <a:pt x="9672" y="2259"/>
                    </a:cubicBezTo>
                    <a:cubicBezTo>
                      <a:pt x="10642" y="2265"/>
                      <a:pt x="11603" y="2464"/>
                      <a:pt x="12497" y="2844"/>
                    </a:cubicBezTo>
                    <a:lnTo>
                      <a:pt x="12497" y="2825"/>
                    </a:lnTo>
                    <a:cubicBezTo>
                      <a:pt x="12494" y="2374"/>
                      <a:pt x="12672" y="1943"/>
                      <a:pt x="12991" y="1627"/>
                    </a:cubicBezTo>
                    <a:lnTo>
                      <a:pt x="13713" y="904"/>
                    </a:lnTo>
                    <a:cubicBezTo>
                      <a:pt x="12449" y="311"/>
                      <a:pt x="11070" y="4"/>
                      <a:pt x="9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16"/>
              <p:cNvSpPr/>
              <p:nvPr/>
            </p:nvSpPr>
            <p:spPr>
              <a:xfrm>
                <a:off x="5245825" y="1435050"/>
                <a:ext cx="290450" cy="282350"/>
              </a:xfrm>
              <a:custGeom>
                <a:rect b="b" l="l" r="r" t="t"/>
                <a:pathLst>
                  <a:path extrusionOk="0" h="11294" w="11618">
                    <a:moveTo>
                      <a:pt x="8601" y="1"/>
                    </a:moveTo>
                    <a:cubicBezTo>
                      <a:pt x="8461" y="1"/>
                      <a:pt x="8319" y="52"/>
                      <a:pt x="8203" y="168"/>
                    </a:cubicBezTo>
                    <a:lnTo>
                      <a:pt x="5945" y="2426"/>
                    </a:lnTo>
                    <a:cubicBezTo>
                      <a:pt x="5839" y="2531"/>
                      <a:pt x="5779" y="2676"/>
                      <a:pt x="5782" y="2826"/>
                    </a:cubicBezTo>
                    <a:lnTo>
                      <a:pt x="5782" y="4850"/>
                    </a:lnTo>
                    <a:lnTo>
                      <a:pt x="2554" y="8075"/>
                    </a:lnTo>
                    <a:cubicBezTo>
                      <a:pt x="2328" y="7967"/>
                      <a:pt x="2081" y="7906"/>
                      <a:pt x="1828" y="7906"/>
                    </a:cubicBezTo>
                    <a:cubicBezTo>
                      <a:pt x="1142" y="7906"/>
                      <a:pt x="525" y="8319"/>
                      <a:pt x="263" y="8951"/>
                    </a:cubicBezTo>
                    <a:cubicBezTo>
                      <a:pt x="1" y="9584"/>
                      <a:pt x="145" y="10312"/>
                      <a:pt x="630" y="10797"/>
                    </a:cubicBezTo>
                    <a:cubicBezTo>
                      <a:pt x="954" y="11122"/>
                      <a:pt x="1388" y="11294"/>
                      <a:pt x="1828" y="11294"/>
                    </a:cubicBezTo>
                    <a:cubicBezTo>
                      <a:pt x="2046" y="11294"/>
                      <a:pt x="2266" y="11251"/>
                      <a:pt x="2476" y="11165"/>
                    </a:cubicBezTo>
                    <a:cubicBezTo>
                      <a:pt x="3108" y="10903"/>
                      <a:pt x="3524" y="10285"/>
                      <a:pt x="3524" y="9602"/>
                    </a:cubicBezTo>
                    <a:cubicBezTo>
                      <a:pt x="3521" y="9349"/>
                      <a:pt x="3463" y="9102"/>
                      <a:pt x="3352" y="8876"/>
                    </a:cubicBezTo>
                    <a:lnTo>
                      <a:pt x="6580" y="5648"/>
                    </a:lnTo>
                    <a:lnTo>
                      <a:pt x="8604" y="5648"/>
                    </a:lnTo>
                    <a:cubicBezTo>
                      <a:pt x="8754" y="5648"/>
                      <a:pt x="8896" y="5588"/>
                      <a:pt x="9004" y="5482"/>
                    </a:cubicBezTo>
                    <a:lnTo>
                      <a:pt x="11263" y="3224"/>
                    </a:lnTo>
                    <a:cubicBezTo>
                      <a:pt x="11618" y="2869"/>
                      <a:pt x="11365" y="2260"/>
                      <a:pt x="10862" y="2260"/>
                    </a:cubicBezTo>
                    <a:lnTo>
                      <a:pt x="9170" y="2260"/>
                    </a:lnTo>
                    <a:lnTo>
                      <a:pt x="9170" y="568"/>
                    </a:lnTo>
                    <a:cubicBezTo>
                      <a:pt x="9170" y="226"/>
                      <a:pt x="8892" y="1"/>
                      <a:pt x="86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4" name="Google Shape;1244;p16"/>
            <p:cNvGrpSpPr/>
            <p:nvPr/>
          </p:nvGrpSpPr>
          <p:grpSpPr>
            <a:xfrm>
              <a:off x="5264675" y="3663282"/>
              <a:ext cx="1815900" cy="246900"/>
              <a:chOff x="5264675" y="3663282"/>
              <a:chExt cx="1815900" cy="246900"/>
            </a:xfrm>
          </p:grpSpPr>
          <p:sp>
            <p:nvSpPr>
              <p:cNvPr id="1245" name="Google Shape;1245;p16"/>
              <p:cNvSpPr/>
              <p:nvPr/>
            </p:nvSpPr>
            <p:spPr>
              <a:xfrm>
                <a:off x="5264675" y="3663282"/>
                <a:ext cx="1815900" cy="2469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16"/>
              <p:cNvSpPr/>
              <p:nvPr/>
            </p:nvSpPr>
            <p:spPr>
              <a:xfrm>
                <a:off x="5296977" y="3694300"/>
                <a:ext cx="965100" cy="1848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47" name="Google Shape;1247;p16"/>
          <p:cNvGrpSpPr/>
          <p:nvPr/>
        </p:nvGrpSpPr>
        <p:grpSpPr>
          <a:xfrm>
            <a:off x="4381594" y="4035824"/>
            <a:ext cx="4070151" cy="731777"/>
            <a:chOff x="4381594" y="4035824"/>
            <a:chExt cx="4070151" cy="731777"/>
          </a:xfrm>
        </p:grpSpPr>
        <p:grpSp>
          <p:nvGrpSpPr>
            <p:cNvPr id="1248" name="Google Shape;1248;p16"/>
            <p:cNvGrpSpPr/>
            <p:nvPr/>
          </p:nvGrpSpPr>
          <p:grpSpPr>
            <a:xfrm>
              <a:off x="4381594" y="4331101"/>
              <a:ext cx="4070151" cy="436500"/>
              <a:chOff x="4381594" y="4331101"/>
              <a:chExt cx="4070151" cy="436500"/>
            </a:xfrm>
          </p:grpSpPr>
          <p:sp>
            <p:nvSpPr>
              <p:cNvPr id="1249" name="Google Shape;1249;p16"/>
              <p:cNvSpPr txBox="1"/>
              <p:nvPr/>
            </p:nvSpPr>
            <p:spPr>
              <a:xfrm>
                <a:off x="7231045" y="433110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50" name="Google Shape;1250;p16"/>
              <p:cNvSpPr txBox="1"/>
              <p:nvPr/>
            </p:nvSpPr>
            <p:spPr>
              <a:xfrm>
                <a:off x="4381594" y="4429033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51" name="Google Shape;1251;p16"/>
            <p:cNvGrpSpPr/>
            <p:nvPr/>
          </p:nvGrpSpPr>
          <p:grpSpPr>
            <a:xfrm>
              <a:off x="5264675" y="4425891"/>
              <a:ext cx="1815900" cy="246900"/>
              <a:chOff x="5264675" y="4425891"/>
              <a:chExt cx="1815900" cy="246900"/>
            </a:xfrm>
          </p:grpSpPr>
          <p:sp>
            <p:nvSpPr>
              <p:cNvPr id="1252" name="Google Shape;1252;p16"/>
              <p:cNvSpPr/>
              <p:nvPr/>
            </p:nvSpPr>
            <p:spPr>
              <a:xfrm>
                <a:off x="5264675" y="4425891"/>
                <a:ext cx="1815900" cy="246900"/>
              </a:xfrm>
              <a:prstGeom prst="roundRect">
                <a:avLst>
                  <a:gd fmla="val 50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16"/>
              <p:cNvSpPr/>
              <p:nvPr/>
            </p:nvSpPr>
            <p:spPr>
              <a:xfrm>
                <a:off x="5296983" y="4456916"/>
                <a:ext cx="1359600" cy="184800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4" name="Google Shape;1254;p16"/>
            <p:cNvGrpSpPr/>
            <p:nvPr/>
          </p:nvGrpSpPr>
          <p:grpSpPr>
            <a:xfrm>
              <a:off x="4478550" y="4035824"/>
              <a:ext cx="343759" cy="339271"/>
              <a:chOff x="6232000" y="1435050"/>
              <a:chExt cx="488225" cy="481850"/>
            </a:xfrm>
          </p:grpSpPr>
          <p:sp>
            <p:nvSpPr>
              <p:cNvPr id="1255" name="Google Shape;1255;p16"/>
              <p:cNvSpPr/>
              <p:nvPr/>
            </p:nvSpPr>
            <p:spPr>
              <a:xfrm>
                <a:off x="6578000" y="1463375"/>
                <a:ext cx="83150" cy="78250"/>
              </a:xfrm>
              <a:custGeom>
                <a:rect b="b" l="l" r="r" t="t"/>
                <a:pathLst>
                  <a:path extrusionOk="0" h="3130" w="3326">
                    <a:moveTo>
                      <a:pt x="482" y="1"/>
                    </a:moveTo>
                    <a:cubicBezTo>
                      <a:pt x="280" y="1"/>
                      <a:pt x="95" y="114"/>
                      <a:pt x="1" y="293"/>
                    </a:cubicBezTo>
                    <a:lnTo>
                      <a:pt x="3322" y="3130"/>
                    </a:lnTo>
                    <a:lnTo>
                      <a:pt x="3322" y="564"/>
                    </a:lnTo>
                    <a:cubicBezTo>
                      <a:pt x="3325" y="253"/>
                      <a:pt x="3072" y="1"/>
                      <a:pt x="2761" y="1"/>
                    </a:cubicBezTo>
                    <a:cubicBezTo>
                      <a:pt x="2760" y="1"/>
                      <a:pt x="2758" y="1"/>
                      <a:pt x="2756" y="1"/>
                    </a:cubicBezTo>
                    <a:lnTo>
                      <a:pt x="497" y="1"/>
                    </a:lnTo>
                    <a:cubicBezTo>
                      <a:pt x="492" y="1"/>
                      <a:pt x="487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16"/>
              <p:cNvSpPr/>
              <p:nvPr/>
            </p:nvSpPr>
            <p:spPr>
              <a:xfrm>
                <a:off x="6421725" y="1773850"/>
                <a:ext cx="112950" cy="143050"/>
              </a:xfrm>
              <a:custGeom>
                <a:rect b="b" l="l" r="r" t="t"/>
                <a:pathLst>
                  <a:path extrusionOk="0" h="5722" w="4518">
                    <a:moveTo>
                      <a:pt x="2822" y="1130"/>
                    </a:moveTo>
                    <a:cubicBezTo>
                      <a:pt x="3325" y="1130"/>
                      <a:pt x="3578" y="1738"/>
                      <a:pt x="3222" y="2093"/>
                    </a:cubicBezTo>
                    <a:cubicBezTo>
                      <a:pt x="3106" y="2209"/>
                      <a:pt x="2964" y="2260"/>
                      <a:pt x="2825" y="2260"/>
                    </a:cubicBezTo>
                    <a:cubicBezTo>
                      <a:pt x="2535" y="2260"/>
                      <a:pt x="2259" y="2036"/>
                      <a:pt x="2259" y="1696"/>
                    </a:cubicBezTo>
                    <a:cubicBezTo>
                      <a:pt x="2259" y="1383"/>
                      <a:pt x="2509" y="1130"/>
                      <a:pt x="2822" y="1130"/>
                    </a:cubicBezTo>
                    <a:close/>
                    <a:moveTo>
                      <a:pt x="0" y="1"/>
                    </a:moveTo>
                    <a:lnTo>
                      <a:pt x="0" y="5722"/>
                    </a:lnTo>
                    <a:lnTo>
                      <a:pt x="4517" y="5722"/>
                    </a:lnTo>
                    <a:lnTo>
                      <a:pt x="4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6"/>
              <p:cNvSpPr/>
              <p:nvPr/>
            </p:nvSpPr>
            <p:spPr>
              <a:xfrm>
                <a:off x="6448975" y="1632700"/>
                <a:ext cx="56475" cy="56475"/>
              </a:xfrm>
              <a:custGeom>
                <a:rect b="b" l="l" r="r" t="t"/>
                <a:pathLst>
                  <a:path extrusionOk="0" h="2259" w="2259">
                    <a:moveTo>
                      <a:pt x="0" y="0"/>
                    </a:moveTo>
                    <a:lnTo>
                      <a:pt x="0" y="2259"/>
                    </a:lnTo>
                    <a:lnTo>
                      <a:pt x="2259" y="2259"/>
                    </a:lnTo>
                    <a:lnTo>
                      <a:pt x="22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16"/>
              <p:cNvSpPr/>
              <p:nvPr/>
            </p:nvSpPr>
            <p:spPr>
              <a:xfrm>
                <a:off x="6232000" y="1435050"/>
                <a:ext cx="488225" cy="237825"/>
              </a:xfrm>
              <a:custGeom>
                <a:rect b="b" l="l" r="r" t="t"/>
                <a:pathLst>
                  <a:path extrusionOk="0" h="9513" w="19529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16"/>
              <p:cNvSpPr/>
              <p:nvPr/>
            </p:nvSpPr>
            <p:spPr>
              <a:xfrm>
                <a:off x="6291025" y="1537700"/>
                <a:ext cx="369800" cy="379200"/>
              </a:xfrm>
              <a:custGeom>
                <a:rect b="b" l="l" r="r" t="t"/>
                <a:pathLst>
                  <a:path extrusionOk="0" h="15168" w="14792">
                    <a:moveTo>
                      <a:pt x="9143" y="2671"/>
                    </a:moveTo>
                    <a:cubicBezTo>
                      <a:pt x="9453" y="2671"/>
                      <a:pt x="9706" y="2924"/>
                      <a:pt x="9706" y="3237"/>
                    </a:cubicBezTo>
                    <a:lnTo>
                      <a:pt x="9706" y="6625"/>
                    </a:lnTo>
                    <a:cubicBezTo>
                      <a:pt x="9706" y="6935"/>
                      <a:pt x="9453" y="7188"/>
                      <a:pt x="9143" y="7188"/>
                    </a:cubicBezTo>
                    <a:lnTo>
                      <a:pt x="5755" y="7188"/>
                    </a:lnTo>
                    <a:cubicBezTo>
                      <a:pt x="5442" y="7188"/>
                      <a:pt x="5189" y="6935"/>
                      <a:pt x="5189" y="6625"/>
                    </a:cubicBezTo>
                    <a:lnTo>
                      <a:pt x="5189" y="3237"/>
                    </a:lnTo>
                    <a:cubicBezTo>
                      <a:pt x="5189" y="2924"/>
                      <a:pt x="5442" y="2671"/>
                      <a:pt x="5755" y="2671"/>
                    </a:cubicBezTo>
                    <a:close/>
                    <a:moveTo>
                      <a:pt x="7448" y="0"/>
                    </a:moveTo>
                    <a:lnTo>
                      <a:pt x="4" y="6291"/>
                    </a:lnTo>
                    <a:lnTo>
                      <a:pt x="4" y="14605"/>
                    </a:lnTo>
                    <a:cubicBezTo>
                      <a:pt x="1" y="14913"/>
                      <a:pt x="254" y="15168"/>
                      <a:pt x="564" y="15168"/>
                    </a:cubicBezTo>
                    <a:cubicBezTo>
                      <a:pt x="566" y="15168"/>
                      <a:pt x="568" y="15168"/>
                      <a:pt x="570" y="15168"/>
                    </a:cubicBezTo>
                    <a:lnTo>
                      <a:pt x="4060" y="15168"/>
                    </a:lnTo>
                    <a:lnTo>
                      <a:pt x="4060" y="8883"/>
                    </a:lnTo>
                    <a:cubicBezTo>
                      <a:pt x="4060" y="8570"/>
                      <a:pt x="4313" y="8317"/>
                      <a:pt x="4626" y="8317"/>
                    </a:cubicBezTo>
                    <a:lnTo>
                      <a:pt x="10272" y="8317"/>
                    </a:lnTo>
                    <a:cubicBezTo>
                      <a:pt x="10582" y="8317"/>
                      <a:pt x="10835" y="8570"/>
                      <a:pt x="10835" y="8883"/>
                    </a:cubicBezTo>
                    <a:lnTo>
                      <a:pt x="10835" y="15168"/>
                    </a:lnTo>
                    <a:lnTo>
                      <a:pt x="14223" y="15168"/>
                    </a:lnTo>
                    <a:cubicBezTo>
                      <a:pt x="14225" y="15168"/>
                      <a:pt x="14227" y="15168"/>
                      <a:pt x="14228" y="15168"/>
                    </a:cubicBezTo>
                    <a:cubicBezTo>
                      <a:pt x="14539" y="15168"/>
                      <a:pt x="14792" y="14913"/>
                      <a:pt x="14789" y="14605"/>
                    </a:cubicBezTo>
                    <a:lnTo>
                      <a:pt x="14789" y="6291"/>
                    </a:lnTo>
                    <a:lnTo>
                      <a:pt x="7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60" name="Google Shape;1260;p16"/>
          <p:cNvGrpSpPr/>
          <p:nvPr/>
        </p:nvGrpSpPr>
        <p:grpSpPr>
          <a:xfrm>
            <a:off x="7125559" y="2751240"/>
            <a:ext cx="788057" cy="289800"/>
            <a:chOff x="7111050" y="2751240"/>
            <a:chExt cx="788057" cy="289800"/>
          </a:xfrm>
        </p:grpSpPr>
        <p:sp>
          <p:nvSpPr>
            <p:cNvPr id="1261" name="Google Shape;1261;p16"/>
            <p:cNvSpPr txBox="1"/>
            <p:nvPr/>
          </p:nvSpPr>
          <p:spPr>
            <a:xfrm>
              <a:off x="7210307" y="27512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7111050" y="2836169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3" name="Google Shape;1263;p16"/>
          <p:cNvSpPr/>
          <p:nvPr/>
        </p:nvSpPr>
        <p:spPr>
          <a:xfrm>
            <a:off x="4737100" y="1650135"/>
            <a:ext cx="203700" cy="7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16"/>
          <p:cNvSpPr/>
          <p:nvPr/>
        </p:nvSpPr>
        <p:spPr>
          <a:xfrm>
            <a:off x="4931075" y="1400997"/>
            <a:ext cx="203700" cy="98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16"/>
          <p:cNvSpPr/>
          <p:nvPr/>
        </p:nvSpPr>
        <p:spPr>
          <a:xfrm>
            <a:off x="5137900" y="1873253"/>
            <a:ext cx="203700" cy="50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16"/>
          <p:cNvSpPr/>
          <p:nvPr/>
        </p:nvSpPr>
        <p:spPr>
          <a:xfrm>
            <a:off x="5476375" y="1514973"/>
            <a:ext cx="203700" cy="8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16"/>
          <p:cNvSpPr/>
          <p:nvPr/>
        </p:nvSpPr>
        <p:spPr>
          <a:xfrm>
            <a:off x="5670350" y="1930254"/>
            <a:ext cx="2037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16"/>
          <p:cNvSpPr/>
          <p:nvPr/>
        </p:nvSpPr>
        <p:spPr>
          <a:xfrm>
            <a:off x="5877175" y="1732976"/>
            <a:ext cx="203700" cy="64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16"/>
          <p:cNvSpPr/>
          <p:nvPr/>
        </p:nvSpPr>
        <p:spPr>
          <a:xfrm>
            <a:off x="6215650" y="1319571"/>
            <a:ext cx="203700" cy="10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16"/>
          <p:cNvSpPr/>
          <p:nvPr/>
        </p:nvSpPr>
        <p:spPr>
          <a:xfrm>
            <a:off x="6409625" y="1930329"/>
            <a:ext cx="203700" cy="45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16"/>
          <p:cNvSpPr/>
          <p:nvPr/>
        </p:nvSpPr>
        <p:spPr>
          <a:xfrm>
            <a:off x="6616450" y="1732976"/>
            <a:ext cx="203700" cy="64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16"/>
          <p:cNvSpPr/>
          <p:nvPr/>
        </p:nvSpPr>
        <p:spPr>
          <a:xfrm>
            <a:off x="6954925" y="1873328"/>
            <a:ext cx="2037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16"/>
          <p:cNvSpPr/>
          <p:nvPr/>
        </p:nvSpPr>
        <p:spPr>
          <a:xfrm>
            <a:off x="7148900" y="1563849"/>
            <a:ext cx="203700" cy="81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16"/>
          <p:cNvSpPr/>
          <p:nvPr/>
        </p:nvSpPr>
        <p:spPr>
          <a:xfrm>
            <a:off x="7355725" y="1401122"/>
            <a:ext cx="203700" cy="98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16"/>
          <p:cNvSpPr/>
          <p:nvPr/>
        </p:nvSpPr>
        <p:spPr>
          <a:xfrm>
            <a:off x="7694200" y="1319521"/>
            <a:ext cx="203700" cy="106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16"/>
          <p:cNvSpPr/>
          <p:nvPr/>
        </p:nvSpPr>
        <p:spPr>
          <a:xfrm>
            <a:off x="7888175" y="1515123"/>
            <a:ext cx="203700" cy="86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16"/>
          <p:cNvSpPr/>
          <p:nvPr/>
        </p:nvSpPr>
        <p:spPr>
          <a:xfrm>
            <a:off x="8094995" y="1650135"/>
            <a:ext cx="203700" cy="73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7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283" name="Google Shape;1283;p17"/>
          <p:cNvGrpSpPr/>
          <p:nvPr/>
        </p:nvGrpSpPr>
        <p:grpSpPr>
          <a:xfrm>
            <a:off x="1138450" y="3056475"/>
            <a:ext cx="1568700" cy="1514700"/>
            <a:chOff x="1138450" y="3056475"/>
            <a:chExt cx="1568700" cy="1514700"/>
          </a:xfrm>
        </p:grpSpPr>
        <p:grpSp>
          <p:nvGrpSpPr>
            <p:cNvPr id="1284" name="Google Shape;1284;p17"/>
            <p:cNvGrpSpPr/>
            <p:nvPr/>
          </p:nvGrpSpPr>
          <p:grpSpPr>
            <a:xfrm>
              <a:off x="1138450" y="3056475"/>
              <a:ext cx="1568700" cy="1514700"/>
              <a:chOff x="1138450" y="3056475"/>
              <a:chExt cx="1568700" cy="1514700"/>
            </a:xfrm>
          </p:grpSpPr>
          <p:sp>
            <p:nvSpPr>
              <p:cNvPr id="1285" name="Google Shape;1285;p17"/>
              <p:cNvSpPr/>
              <p:nvPr/>
            </p:nvSpPr>
            <p:spPr>
              <a:xfrm>
                <a:off x="1138450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7"/>
              <p:cNvSpPr/>
              <p:nvPr/>
            </p:nvSpPr>
            <p:spPr>
              <a:xfrm>
                <a:off x="1138450" y="3056475"/>
                <a:ext cx="1568700" cy="780000"/>
              </a:xfrm>
              <a:prstGeom prst="round2SameRect">
                <a:avLst>
                  <a:gd fmla="val 28554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7" name="Google Shape;1287;p17"/>
            <p:cNvGrpSpPr/>
            <p:nvPr/>
          </p:nvGrpSpPr>
          <p:grpSpPr>
            <a:xfrm>
              <a:off x="1312445" y="3874213"/>
              <a:ext cx="1220700" cy="649393"/>
              <a:chOff x="1312445" y="2217440"/>
              <a:chExt cx="1220700" cy="649393"/>
            </a:xfrm>
          </p:grpSpPr>
          <p:sp>
            <p:nvSpPr>
              <p:cNvPr id="1288" name="Google Shape;1288;p17"/>
              <p:cNvSpPr txBox="1"/>
              <p:nvPr/>
            </p:nvSpPr>
            <p:spPr>
              <a:xfrm>
                <a:off x="1312445" y="243033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89" name="Google Shape;1289;p17"/>
              <p:cNvSpPr txBox="1"/>
              <p:nvPr/>
            </p:nvSpPr>
            <p:spPr>
              <a:xfrm>
                <a:off x="1312445" y="221744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290" name="Google Shape;1290;p17"/>
            <p:cNvGrpSpPr/>
            <p:nvPr/>
          </p:nvGrpSpPr>
          <p:grpSpPr>
            <a:xfrm>
              <a:off x="1675844" y="3192681"/>
              <a:ext cx="493917" cy="479056"/>
              <a:chOff x="3270675" y="841800"/>
              <a:chExt cx="497700" cy="482725"/>
            </a:xfrm>
          </p:grpSpPr>
          <p:sp>
            <p:nvSpPr>
              <p:cNvPr id="1291" name="Google Shape;1291;p17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7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7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4" name="Google Shape;1294;p17"/>
          <p:cNvGrpSpPr/>
          <p:nvPr/>
        </p:nvGrpSpPr>
        <p:grpSpPr>
          <a:xfrm>
            <a:off x="2904583" y="3056475"/>
            <a:ext cx="1568705" cy="1514700"/>
            <a:chOff x="2904583" y="3056475"/>
            <a:chExt cx="1568705" cy="1514700"/>
          </a:xfrm>
        </p:grpSpPr>
        <p:grpSp>
          <p:nvGrpSpPr>
            <p:cNvPr id="1295" name="Google Shape;1295;p17"/>
            <p:cNvGrpSpPr/>
            <p:nvPr/>
          </p:nvGrpSpPr>
          <p:grpSpPr>
            <a:xfrm>
              <a:off x="2904583" y="3056475"/>
              <a:ext cx="1568705" cy="1514700"/>
              <a:chOff x="2904583" y="3056475"/>
              <a:chExt cx="1568705" cy="1514700"/>
            </a:xfrm>
          </p:grpSpPr>
          <p:sp>
            <p:nvSpPr>
              <p:cNvPr id="1296" name="Google Shape;1296;p17"/>
              <p:cNvSpPr/>
              <p:nvPr/>
            </p:nvSpPr>
            <p:spPr>
              <a:xfrm>
                <a:off x="2904583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7"/>
              <p:cNvSpPr/>
              <p:nvPr/>
            </p:nvSpPr>
            <p:spPr>
              <a:xfrm>
                <a:off x="2904588" y="3056475"/>
                <a:ext cx="1568700" cy="780000"/>
              </a:xfrm>
              <a:prstGeom prst="round2SameRect">
                <a:avLst>
                  <a:gd fmla="val 28799" name="adj1"/>
                  <a:gd fmla="val 0" name="adj2"/>
                </a:avLst>
              </a:pr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8" name="Google Shape;1298;p17"/>
            <p:cNvGrpSpPr/>
            <p:nvPr/>
          </p:nvGrpSpPr>
          <p:grpSpPr>
            <a:xfrm>
              <a:off x="3078590" y="3875500"/>
              <a:ext cx="1220700" cy="648639"/>
              <a:chOff x="4884470" y="2129720"/>
              <a:chExt cx="1220700" cy="648639"/>
            </a:xfrm>
          </p:grpSpPr>
          <p:sp>
            <p:nvSpPr>
              <p:cNvPr id="1299" name="Google Shape;1299;p17"/>
              <p:cNvSpPr txBox="1"/>
              <p:nvPr/>
            </p:nvSpPr>
            <p:spPr>
              <a:xfrm>
                <a:off x="4884470" y="2341859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a gas giant and has rings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0" name="Google Shape;1300;p17"/>
              <p:cNvSpPr txBox="1"/>
              <p:nvPr/>
            </p:nvSpPr>
            <p:spPr>
              <a:xfrm>
                <a:off x="4884470" y="2129720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1301" name="Google Shape;1301;p17"/>
            <p:cNvSpPr/>
            <p:nvPr/>
          </p:nvSpPr>
          <p:spPr>
            <a:xfrm>
              <a:off x="3449857" y="3208064"/>
              <a:ext cx="478163" cy="448292"/>
            </a:xfrm>
            <a:custGeom>
              <a:rect b="b" l="l" r="r" t="t"/>
              <a:pathLst>
                <a:path extrusionOk="0" h="18069" w="19273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2" name="Google Shape;1302;p17"/>
          <p:cNvGrpSpPr/>
          <p:nvPr/>
        </p:nvGrpSpPr>
        <p:grpSpPr>
          <a:xfrm>
            <a:off x="4670700" y="3056475"/>
            <a:ext cx="1568717" cy="1514700"/>
            <a:chOff x="4670700" y="3056475"/>
            <a:chExt cx="1568717" cy="1514700"/>
          </a:xfrm>
        </p:grpSpPr>
        <p:grpSp>
          <p:nvGrpSpPr>
            <p:cNvPr id="1303" name="Google Shape;1303;p17"/>
            <p:cNvGrpSpPr/>
            <p:nvPr/>
          </p:nvGrpSpPr>
          <p:grpSpPr>
            <a:xfrm>
              <a:off x="4670700" y="3056475"/>
              <a:ext cx="1568717" cy="1514700"/>
              <a:chOff x="4670700" y="3056475"/>
              <a:chExt cx="1568717" cy="1514700"/>
            </a:xfrm>
          </p:grpSpPr>
          <p:sp>
            <p:nvSpPr>
              <p:cNvPr id="1304" name="Google Shape;1304;p17"/>
              <p:cNvSpPr/>
              <p:nvPr/>
            </p:nvSpPr>
            <p:spPr>
              <a:xfrm>
                <a:off x="4670717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7"/>
              <p:cNvSpPr/>
              <p:nvPr/>
            </p:nvSpPr>
            <p:spPr>
              <a:xfrm>
                <a:off x="4670700" y="3056475"/>
                <a:ext cx="1568700" cy="780000"/>
              </a:xfrm>
              <a:prstGeom prst="round2SameRect">
                <a:avLst>
                  <a:gd fmla="val 28128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6" name="Google Shape;1306;p17"/>
            <p:cNvGrpSpPr/>
            <p:nvPr/>
          </p:nvGrpSpPr>
          <p:grpSpPr>
            <a:xfrm>
              <a:off x="4844736" y="3875187"/>
              <a:ext cx="1220700" cy="648639"/>
              <a:chOff x="4844719" y="2247432"/>
              <a:chExt cx="1220700" cy="648639"/>
            </a:xfrm>
          </p:grpSpPr>
          <p:sp>
            <p:nvSpPr>
              <p:cNvPr id="1307" name="Google Shape;1307;p17"/>
              <p:cNvSpPr txBox="1"/>
              <p:nvPr/>
            </p:nvSpPr>
            <p:spPr>
              <a:xfrm>
                <a:off x="4844719" y="2459571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08" name="Google Shape;1308;p17"/>
              <p:cNvSpPr txBox="1"/>
              <p:nvPr/>
            </p:nvSpPr>
            <p:spPr>
              <a:xfrm>
                <a:off x="4844719" y="2247432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309" name="Google Shape;1309;p17"/>
            <p:cNvGrpSpPr/>
            <p:nvPr/>
          </p:nvGrpSpPr>
          <p:grpSpPr>
            <a:xfrm>
              <a:off x="5215981" y="3222082"/>
              <a:ext cx="478163" cy="420257"/>
              <a:chOff x="4467200" y="877100"/>
              <a:chExt cx="481825" cy="423475"/>
            </a:xfrm>
          </p:grpSpPr>
          <p:sp>
            <p:nvSpPr>
              <p:cNvPr id="1310" name="Google Shape;1310;p17"/>
              <p:cNvSpPr/>
              <p:nvPr/>
            </p:nvSpPr>
            <p:spPr>
              <a:xfrm>
                <a:off x="4467200" y="1018225"/>
                <a:ext cx="481825" cy="282350"/>
              </a:xfrm>
              <a:custGeom>
                <a:rect b="b" l="l" r="r" t="t"/>
                <a:pathLst>
                  <a:path extrusionOk="0" h="11294" w="19273">
                    <a:moveTo>
                      <a:pt x="10723" y="2257"/>
                    </a:moveTo>
                    <a:cubicBezTo>
                      <a:pt x="11013" y="2257"/>
                      <a:pt x="11292" y="2483"/>
                      <a:pt x="11292" y="2823"/>
                    </a:cubicBezTo>
                    <a:cubicBezTo>
                      <a:pt x="11292" y="3136"/>
                      <a:pt x="11039" y="3389"/>
                      <a:pt x="10729" y="3389"/>
                    </a:cubicBezTo>
                    <a:cubicBezTo>
                      <a:pt x="10223" y="3389"/>
                      <a:pt x="9973" y="2781"/>
                      <a:pt x="10329" y="2423"/>
                    </a:cubicBezTo>
                    <a:cubicBezTo>
                      <a:pt x="10443" y="2308"/>
                      <a:pt x="10585" y="2257"/>
                      <a:pt x="10723" y="2257"/>
                    </a:cubicBezTo>
                    <a:close/>
                    <a:moveTo>
                      <a:pt x="14755" y="3389"/>
                    </a:moveTo>
                    <a:lnTo>
                      <a:pt x="14755" y="7906"/>
                    </a:lnTo>
                    <a:lnTo>
                      <a:pt x="13551" y="7906"/>
                    </a:lnTo>
                    <a:lnTo>
                      <a:pt x="13551" y="3389"/>
                    </a:lnTo>
                    <a:close/>
                    <a:moveTo>
                      <a:pt x="5083" y="2822"/>
                    </a:moveTo>
                    <a:cubicBezTo>
                      <a:pt x="5189" y="2822"/>
                      <a:pt x="5297" y="2853"/>
                      <a:pt x="5396" y="2920"/>
                    </a:cubicBezTo>
                    <a:lnTo>
                      <a:pt x="8784" y="5178"/>
                    </a:lnTo>
                    <a:cubicBezTo>
                      <a:pt x="9118" y="5401"/>
                      <a:pt x="9118" y="5892"/>
                      <a:pt x="8784" y="6117"/>
                    </a:cubicBezTo>
                    <a:lnTo>
                      <a:pt x="5396" y="8376"/>
                    </a:lnTo>
                    <a:cubicBezTo>
                      <a:pt x="5297" y="8442"/>
                      <a:pt x="5189" y="8472"/>
                      <a:pt x="5084" y="8472"/>
                    </a:cubicBezTo>
                    <a:cubicBezTo>
                      <a:pt x="4790" y="8472"/>
                      <a:pt x="4517" y="8239"/>
                      <a:pt x="4517" y="7906"/>
                    </a:cubicBezTo>
                    <a:lnTo>
                      <a:pt x="4517" y="3389"/>
                    </a:lnTo>
                    <a:cubicBezTo>
                      <a:pt x="4517" y="3057"/>
                      <a:pt x="4789" y="2822"/>
                      <a:pt x="5083" y="2822"/>
                    </a:cubicBezTo>
                    <a:close/>
                    <a:moveTo>
                      <a:pt x="18711" y="1"/>
                    </a:moveTo>
                    <a:cubicBezTo>
                      <a:pt x="18601" y="1"/>
                      <a:pt x="18491" y="33"/>
                      <a:pt x="18396" y="95"/>
                    </a:cubicBezTo>
                    <a:lnTo>
                      <a:pt x="15150" y="2260"/>
                    </a:lnTo>
                    <a:lnTo>
                      <a:pt x="13551" y="2260"/>
                    </a:lnTo>
                    <a:lnTo>
                      <a:pt x="13551" y="1694"/>
                    </a:lnTo>
                    <a:cubicBezTo>
                      <a:pt x="13548" y="926"/>
                      <a:pt x="13027" y="255"/>
                      <a:pt x="12283" y="62"/>
                    </a:cubicBezTo>
                    <a:cubicBezTo>
                      <a:pt x="11527" y="774"/>
                      <a:pt x="10560" y="1128"/>
                      <a:pt x="9594" y="1128"/>
                    </a:cubicBezTo>
                    <a:cubicBezTo>
                      <a:pt x="8599" y="1128"/>
                      <a:pt x="7604" y="752"/>
                      <a:pt x="6842" y="2"/>
                    </a:cubicBezTo>
                    <a:lnTo>
                      <a:pt x="6712" y="2"/>
                    </a:lnTo>
                    <a:cubicBezTo>
                      <a:pt x="5950" y="753"/>
                      <a:pt x="4955" y="1131"/>
                      <a:pt x="3959" y="1131"/>
                    </a:cubicBezTo>
                    <a:cubicBezTo>
                      <a:pt x="2993" y="1131"/>
                      <a:pt x="2026" y="775"/>
                      <a:pt x="1271" y="62"/>
                    </a:cubicBezTo>
                    <a:cubicBezTo>
                      <a:pt x="524" y="255"/>
                      <a:pt x="3" y="923"/>
                      <a:pt x="0" y="1694"/>
                    </a:cubicBezTo>
                    <a:lnTo>
                      <a:pt x="0" y="9598"/>
                    </a:lnTo>
                    <a:cubicBezTo>
                      <a:pt x="0" y="10535"/>
                      <a:pt x="759" y="11291"/>
                      <a:pt x="1696" y="11294"/>
                    </a:cubicBezTo>
                    <a:lnTo>
                      <a:pt x="11859" y="11294"/>
                    </a:lnTo>
                    <a:cubicBezTo>
                      <a:pt x="12792" y="11294"/>
                      <a:pt x="13551" y="10535"/>
                      <a:pt x="13551" y="9598"/>
                    </a:cubicBezTo>
                    <a:lnTo>
                      <a:pt x="13551" y="9035"/>
                    </a:lnTo>
                    <a:lnTo>
                      <a:pt x="15150" y="9035"/>
                    </a:lnTo>
                    <a:lnTo>
                      <a:pt x="18396" y="11197"/>
                    </a:lnTo>
                    <a:cubicBezTo>
                      <a:pt x="18494" y="11263"/>
                      <a:pt x="18602" y="11293"/>
                      <a:pt x="18707" y="11293"/>
                    </a:cubicBezTo>
                    <a:cubicBezTo>
                      <a:pt x="19000" y="11293"/>
                      <a:pt x="19272" y="11060"/>
                      <a:pt x="19272" y="10728"/>
                    </a:cubicBezTo>
                    <a:lnTo>
                      <a:pt x="19272" y="565"/>
                    </a:lnTo>
                    <a:cubicBezTo>
                      <a:pt x="19272" y="357"/>
                      <a:pt x="19158" y="164"/>
                      <a:pt x="18977" y="68"/>
                    </a:cubicBezTo>
                    <a:cubicBezTo>
                      <a:pt x="18894" y="23"/>
                      <a:pt x="18802" y="1"/>
                      <a:pt x="187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7"/>
              <p:cNvSpPr/>
              <p:nvPr/>
            </p:nvSpPr>
            <p:spPr>
              <a:xfrm>
                <a:off x="4608425" y="1129300"/>
                <a:ext cx="45125" cy="60175"/>
              </a:xfrm>
              <a:custGeom>
                <a:rect b="b" l="l" r="r" t="t"/>
                <a:pathLst>
                  <a:path extrusionOk="0" h="2407" w="1805">
                    <a:moveTo>
                      <a:pt x="0" y="0"/>
                    </a:moveTo>
                    <a:lnTo>
                      <a:pt x="0" y="2406"/>
                    </a:lnTo>
                    <a:lnTo>
                      <a:pt x="1804" y="1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7"/>
              <p:cNvSpPr/>
              <p:nvPr/>
            </p:nvSpPr>
            <p:spPr>
              <a:xfrm>
                <a:off x="449550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0" y="1262"/>
                      <a:pt x="0" y="2822"/>
                    </a:cubicBezTo>
                    <a:cubicBezTo>
                      <a:pt x="0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7"/>
              <p:cNvSpPr/>
              <p:nvPr/>
            </p:nvSpPr>
            <p:spPr>
              <a:xfrm>
                <a:off x="4636650" y="877100"/>
                <a:ext cx="141175" cy="141175"/>
              </a:xfrm>
              <a:custGeom>
                <a:rect b="b" l="l" r="r" t="t"/>
                <a:pathLst>
                  <a:path extrusionOk="0" h="5647" w="5647">
                    <a:moveTo>
                      <a:pt x="2822" y="1"/>
                    </a:moveTo>
                    <a:cubicBezTo>
                      <a:pt x="1262" y="1"/>
                      <a:pt x="1" y="1262"/>
                      <a:pt x="1" y="2822"/>
                    </a:cubicBezTo>
                    <a:cubicBezTo>
                      <a:pt x="1" y="4382"/>
                      <a:pt x="1262" y="5647"/>
                      <a:pt x="2822" y="5647"/>
                    </a:cubicBezTo>
                    <a:cubicBezTo>
                      <a:pt x="4382" y="5647"/>
                      <a:pt x="5647" y="4382"/>
                      <a:pt x="5647" y="2822"/>
                    </a:cubicBezTo>
                    <a:cubicBezTo>
                      <a:pt x="5647" y="1262"/>
                      <a:pt x="4382" y="1"/>
                      <a:pt x="28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4" name="Google Shape;1314;p17"/>
          <p:cNvGrpSpPr/>
          <p:nvPr/>
        </p:nvGrpSpPr>
        <p:grpSpPr>
          <a:xfrm>
            <a:off x="6436850" y="3056475"/>
            <a:ext cx="1568700" cy="1514700"/>
            <a:chOff x="6436850" y="3056475"/>
            <a:chExt cx="1568700" cy="1514700"/>
          </a:xfrm>
        </p:grpSpPr>
        <p:grpSp>
          <p:nvGrpSpPr>
            <p:cNvPr id="1315" name="Google Shape;1315;p17"/>
            <p:cNvGrpSpPr/>
            <p:nvPr/>
          </p:nvGrpSpPr>
          <p:grpSpPr>
            <a:xfrm>
              <a:off x="6436850" y="3056475"/>
              <a:ext cx="1568700" cy="1514700"/>
              <a:chOff x="6436850" y="3056475"/>
              <a:chExt cx="1568700" cy="1514700"/>
            </a:xfrm>
          </p:grpSpPr>
          <p:sp>
            <p:nvSpPr>
              <p:cNvPr id="1316" name="Google Shape;1316;p17"/>
              <p:cNvSpPr/>
              <p:nvPr/>
            </p:nvSpPr>
            <p:spPr>
              <a:xfrm>
                <a:off x="6436850" y="3056475"/>
                <a:ext cx="1568700" cy="1514700"/>
              </a:xfrm>
              <a:prstGeom prst="roundRect">
                <a:avLst>
                  <a:gd fmla="val 1666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7"/>
              <p:cNvSpPr/>
              <p:nvPr/>
            </p:nvSpPr>
            <p:spPr>
              <a:xfrm>
                <a:off x="6436850" y="3056475"/>
                <a:ext cx="1568700" cy="780000"/>
              </a:xfrm>
              <a:prstGeom prst="round2SameRect">
                <a:avLst>
                  <a:gd fmla="val 28377" name="adj1"/>
                  <a:gd fmla="val 0" name="adj2"/>
                </a:avLst>
              </a:pr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8" name="Google Shape;1318;p17"/>
            <p:cNvGrpSpPr/>
            <p:nvPr/>
          </p:nvGrpSpPr>
          <p:grpSpPr>
            <a:xfrm>
              <a:off x="6610882" y="3875723"/>
              <a:ext cx="1220700" cy="648202"/>
              <a:chOff x="6827732" y="1202056"/>
              <a:chExt cx="1220700" cy="648202"/>
            </a:xfrm>
          </p:grpSpPr>
          <p:sp>
            <p:nvSpPr>
              <p:cNvPr id="1319" name="Google Shape;1319;p17"/>
              <p:cNvSpPr txBox="1"/>
              <p:nvPr/>
            </p:nvSpPr>
            <p:spPr>
              <a:xfrm>
                <a:off x="6827732" y="141375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20" name="Google Shape;1320;p17"/>
              <p:cNvSpPr txBox="1"/>
              <p:nvPr/>
            </p:nvSpPr>
            <p:spPr>
              <a:xfrm>
                <a:off x="6827732" y="1202056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grpSp>
          <p:nvGrpSpPr>
            <p:cNvPr id="1321" name="Google Shape;1321;p17"/>
            <p:cNvGrpSpPr/>
            <p:nvPr/>
          </p:nvGrpSpPr>
          <p:grpSpPr>
            <a:xfrm>
              <a:off x="6971178" y="3222078"/>
              <a:ext cx="500046" cy="478188"/>
              <a:chOff x="5045500" y="842250"/>
              <a:chExt cx="503875" cy="481850"/>
            </a:xfrm>
          </p:grpSpPr>
          <p:sp>
            <p:nvSpPr>
              <p:cNvPr id="1322" name="Google Shape;1322;p17"/>
              <p:cNvSpPr/>
              <p:nvPr/>
            </p:nvSpPr>
            <p:spPr>
              <a:xfrm>
                <a:off x="5045500" y="842250"/>
                <a:ext cx="503875" cy="481850"/>
              </a:xfrm>
              <a:custGeom>
                <a:rect b="b" l="l" r="r" t="t"/>
                <a:pathLst>
                  <a:path extrusionOk="0" h="19274" w="20155">
                    <a:moveTo>
                      <a:pt x="12103" y="1130"/>
                    </a:moveTo>
                    <a:cubicBezTo>
                      <a:pt x="13694" y="1130"/>
                      <a:pt x="15284" y="1735"/>
                      <a:pt x="16496" y="2945"/>
                    </a:cubicBezTo>
                    <a:cubicBezTo>
                      <a:pt x="18917" y="5366"/>
                      <a:pt x="18917" y="9305"/>
                      <a:pt x="16496" y="11729"/>
                    </a:cubicBezTo>
                    <a:cubicBezTo>
                      <a:pt x="15286" y="12940"/>
                      <a:pt x="13695" y="13545"/>
                      <a:pt x="12104" y="13545"/>
                    </a:cubicBezTo>
                    <a:cubicBezTo>
                      <a:pt x="10514" y="13545"/>
                      <a:pt x="8923" y="12940"/>
                      <a:pt x="7712" y="11729"/>
                    </a:cubicBezTo>
                    <a:cubicBezTo>
                      <a:pt x="5288" y="9305"/>
                      <a:pt x="5288" y="5369"/>
                      <a:pt x="7712" y="2945"/>
                    </a:cubicBezTo>
                    <a:cubicBezTo>
                      <a:pt x="8923" y="1735"/>
                      <a:pt x="10513" y="1130"/>
                      <a:pt x="12103" y="1130"/>
                    </a:cubicBezTo>
                    <a:close/>
                    <a:moveTo>
                      <a:pt x="4918" y="13726"/>
                    </a:moveTo>
                    <a:lnTo>
                      <a:pt x="5716" y="14524"/>
                    </a:lnTo>
                    <a:lnTo>
                      <a:pt x="4918" y="15322"/>
                    </a:lnTo>
                    <a:lnTo>
                      <a:pt x="4120" y="14524"/>
                    </a:lnTo>
                    <a:lnTo>
                      <a:pt x="4918" y="13726"/>
                    </a:lnTo>
                    <a:close/>
                    <a:moveTo>
                      <a:pt x="12106" y="1"/>
                    </a:moveTo>
                    <a:cubicBezTo>
                      <a:pt x="10226" y="1"/>
                      <a:pt x="8345" y="717"/>
                      <a:pt x="6914" y="2147"/>
                    </a:cubicBezTo>
                    <a:cubicBezTo>
                      <a:pt x="4725" y="4333"/>
                      <a:pt x="4240" y="7516"/>
                      <a:pt x="5315" y="10133"/>
                    </a:cubicBezTo>
                    <a:lnTo>
                      <a:pt x="4518" y="10931"/>
                    </a:lnTo>
                    <a:cubicBezTo>
                      <a:pt x="4009" y="11434"/>
                      <a:pt x="3876" y="12208"/>
                      <a:pt x="4192" y="12852"/>
                    </a:cubicBezTo>
                    <a:lnTo>
                      <a:pt x="663" y="16382"/>
                    </a:lnTo>
                    <a:cubicBezTo>
                      <a:pt x="1" y="17044"/>
                      <a:pt x="1" y="18116"/>
                      <a:pt x="663" y="18778"/>
                    </a:cubicBezTo>
                    <a:cubicBezTo>
                      <a:pt x="994" y="19108"/>
                      <a:pt x="1428" y="19273"/>
                      <a:pt x="1862" y="19273"/>
                    </a:cubicBezTo>
                    <a:cubicBezTo>
                      <a:pt x="2295" y="19273"/>
                      <a:pt x="2729" y="19108"/>
                      <a:pt x="3060" y="18778"/>
                    </a:cubicBezTo>
                    <a:lnTo>
                      <a:pt x="6586" y="15249"/>
                    </a:lnTo>
                    <a:cubicBezTo>
                      <a:pt x="6820" y="15363"/>
                      <a:pt x="7071" y="15418"/>
                      <a:pt x="7320" y="15418"/>
                    </a:cubicBezTo>
                    <a:cubicBezTo>
                      <a:pt x="7757" y="15418"/>
                      <a:pt x="8188" y="15247"/>
                      <a:pt x="8510" y="14921"/>
                    </a:cubicBezTo>
                    <a:lnTo>
                      <a:pt x="9308" y="14126"/>
                    </a:lnTo>
                    <a:cubicBezTo>
                      <a:pt x="10192" y="14489"/>
                      <a:pt x="11145" y="14675"/>
                      <a:pt x="12104" y="14675"/>
                    </a:cubicBezTo>
                    <a:cubicBezTo>
                      <a:pt x="13962" y="14675"/>
                      <a:pt x="15843" y="13979"/>
                      <a:pt x="17294" y="12527"/>
                    </a:cubicBezTo>
                    <a:cubicBezTo>
                      <a:pt x="20155" y="9666"/>
                      <a:pt x="20155" y="5008"/>
                      <a:pt x="17294" y="2147"/>
                    </a:cubicBezTo>
                    <a:cubicBezTo>
                      <a:pt x="15864" y="716"/>
                      <a:pt x="13985" y="1"/>
                      <a:pt x="12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7"/>
              <p:cNvSpPr/>
              <p:nvPr/>
            </p:nvSpPr>
            <p:spPr>
              <a:xfrm>
                <a:off x="5221050" y="898625"/>
                <a:ext cx="254100" cy="254100"/>
              </a:xfrm>
              <a:custGeom>
                <a:rect b="b" l="l" r="r" t="t"/>
                <a:pathLst>
                  <a:path extrusionOk="0" h="10164" w="10164">
                    <a:moveTo>
                      <a:pt x="5081" y="1"/>
                    </a:moveTo>
                    <a:cubicBezTo>
                      <a:pt x="2274" y="1"/>
                      <a:pt x="1" y="2274"/>
                      <a:pt x="1" y="5081"/>
                    </a:cubicBezTo>
                    <a:cubicBezTo>
                      <a:pt x="1" y="7887"/>
                      <a:pt x="2274" y="10164"/>
                      <a:pt x="5081" y="10164"/>
                    </a:cubicBezTo>
                    <a:cubicBezTo>
                      <a:pt x="7887" y="10164"/>
                      <a:pt x="10164" y="7887"/>
                      <a:pt x="10164" y="5081"/>
                    </a:cubicBezTo>
                    <a:cubicBezTo>
                      <a:pt x="10164" y="2274"/>
                      <a:pt x="7887" y="1"/>
                      <a:pt x="5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24" name="Google Shape;1324;p17"/>
          <p:cNvGrpSpPr/>
          <p:nvPr/>
        </p:nvGrpSpPr>
        <p:grpSpPr>
          <a:xfrm>
            <a:off x="1443531" y="1337967"/>
            <a:ext cx="3382200" cy="1021300"/>
            <a:chOff x="1443531" y="1337967"/>
            <a:chExt cx="3382200" cy="1021300"/>
          </a:xfrm>
        </p:grpSpPr>
        <p:cxnSp>
          <p:nvCxnSpPr>
            <p:cNvPr id="1325" name="Google Shape;1325;p17"/>
            <p:cNvCxnSpPr/>
            <p:nvPr/>
          </p:nvCxnSpPr>
          <p:spPr>
            <a:xfrm>
              <a:off x="1443531" y="1337967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6" name="Google Shape;1326;p17"/>
            <p:cNvCxnSpPr/>
            <p:nvPr/>
          </p:nvCxnSpPr>
          <p:spPr>
            <a:xfrm>
              <a:off x="1443531" y="1678400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7" name="Google Shape;1327;p17"/>
            <p:cNvCxnSpPr/>
            <p:nvPr/>
          </p:nvCxnSpPr>
          <p:spPr>
            <a:xfrm>
              <a:off x="1443531" y="2018833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8" name="Google Shape;1328;p17"/>
            <p:cNvCxnSpPr/>
            <p:nvPr/>
          </p:nvCxnSpPr>
          <p:spPr>
            <a:xfrm>
              <a:off x="1443531" y="2359267"/>
              <a:ext cx="33822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29" name="Google Shape;1329;p17"/>
          <p:cNvGrpSpPr/>
          <p:nvPr/>
        </p:nvGrpSpPr>
        <p:grpSpPr>
          <a:xfrm>
            <a:off x="987795" y="1162617"/>
            <a:ext cx="472500" cy="1360900"/>
            <a:chOff x="987795" y="1162617"/>
            <a:chExt cx="472500" cy="1360900"/>
          </a:xfrm>
        </p:grpSpPr>
        <p:sp>
          <p:nvSpPr>
            <p:cNvPr id="1330" name="Google Shape;1330;p17"/>
            <p:cNvSpPr txBox="1"/>
            <p:nvPr/>
          </p:nvSpPr>
          <p:spPr>
            <a:xfrm>
              <a:off x="987795" y="116261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1" name="Google Shape;1331;p17"/>
            <p:cNvSpPr txBox="1"/>
            <p:nvPr/>
          </p:nvSpPr>
          <p:spPr>
            <a:xfrm>
              <a:off x="987795" y="1527354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2" name="Google Shape;1332;p17"/>
            <p:cNvSpPr txBox="1"/>
            <p:nvPr/>
          </p:nvSpPr>
          <p:spPr>
            <a:xfrm>
              <a:off x="987795" y="186776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3" name="Google Shape;1333;p17"/>
            <p:cNvSpPr txBox="1"/>
            <p:nvPr/>
          </p:nvSpPr>
          <p:spPr>
            <a:xfrm>
              <a:off x="987795" y="222141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17"/>
          <p:cNvGrpSpPr/>
          <p:nvPr/>
        </p:nvGrpSpPr>
        <p:grpSpPr>
          <a:xfrm>
            <a:off x="1443520" y="2471499"/>
            <a:ext cx="3381347" cy="302100"/>
            <a:chOff x="1443520" y="2471499"/>
            <a:chExt cx="3381347" cy="302100"/>
          </a:xfrm>
        </p:grpSpPr>
        <p:sp>
          <p:nvSpPr>
            <p:cNvPr id="1335" name="Google Shape;1335;p17"/>
            <p:cNvSpPr txBox="1"/>
            <p:nvPr/>
          </p:nvSpPr>
          <p:spPr>
            <a:xfrm>
              <a:off x="1443520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6" name="Google Shape;1336;p17"/>
            <p:cNvSpPr txBox="1"/>
            <p:nvPr/>
          </p:nvSpPr>
          <p:spPr>
            <a:xfrm>
              <a:off x="2170732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7" name="Google Shape;1337;p17"/>
            <p:cNvSpPr txBox="1"/>
            <p:nvPr/>
          </p:nvSpPr>
          <p:spPr>
            <a:xfrm>
              <a:off x="2897944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8" name="Google Shape;1338;p17"/>
            <p:cNvSpPr txBox="1"/>
            <p:nvPr/>
          </p:nvSpPr>
          <p:spPr>
            <a:xfrm>
              <a:off x="3625155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9" name="Google Shape;1339;p17"/>
            <p:cNvSpPr txBox="1"/>
            <p:nvPr/>
          </p:nvSpPr>
          <p:spPr>
            <a:xfrm>
              <a:off x="4352367" y="247149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40" name="Google Shape;1340;p17"/>
          <p:cNvSpPr/>
          <p:nvPr/>
        </p:nvSpPr>
        <p:spPr>
          <a:xfrm>
            <a:off x="5283300" y="2007998"/>
            <a:ext cx="195300" cy="6645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17"/>
          <p:cNvSpPr/>
          <p:nvPr/>
        </p:nvSpPr>
        <p:spPr>
          <a:xfrm>
            <a:off x="5626650" y="1616511"/>
            <a:ext cx="195300" cy="10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17"/>
          <p:cNvSpPr/>
          <p:nvPr/>
        </p:nvSpPr>
        <p:spPr>
          <a:xfrm>
            <a:off x="5970000" y="1464725"/>
            <a:ext cx="195300" cy="1208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17"/>
          <p:cNvSpPr/>
          <p:nvPr/>
        </p:nvSpPr>
        <p:spPr>
          <a:xfrm>
            <a:off x="6313350" y="1913369"/>
            <a:ext cx="195300" cy="75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4" name="Google Shape;1344;p17"/>
          <p:cNvGrpSpPr/>
          <p:nvPr/>
        </p:nvGrpSpPr>
        <p:grpSpPr>
          <a:xfrm>
            <a:off x="6877248" y="2109324"/>
            <a:ext cx="1220700" cy="648639"/>
            <a:chOff x="4884470" y="2129720"/>
            <a:chExt cx="1220700" cy="648639"/>
          </a:xfrm>
        </p:grpSpPr>
        <p:sp>
          <p:nvSpPr>
            <p:cNvPr id="1345" name="Google Shape;1345;p17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6" name="Google Shape;1346;p17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47" name="Google Shape;1347;p17"/>
          <p:cNvGrpSpPr/>
          <p:nvPr/>
        </p:nvGrpSpPr>
        <p:grpSpPr>
          <a:xfrm>
            <a:off x="6877248" y="1180470"/>
            <a:ext cx="1220700" cy="649393"/>
            <a:chOff x="4884470" y="1200865"/>
            <a:chExt cx="1220700" cy="649393"/>
          </a:xfrm>
        </p:grpSpPr>
        <p:sp>
          <p:nvSpPr>
            <p:cNvPr id="1348" name="Google Shape;1348;p17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9" name="Google Shape;1349;p17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50" name="Google Shape;1350;p17"/>
          <p:cNvSpPr txBox="1"/>
          <p:nvPr/>
        </p:nvSpPr>
        <p:spPr>
          <a:xfrm>
            <a:off x="5133976" y="1727320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1" name="Google Shape;1351;p17"/>
          <p:cNvSpPr txBox="1"/>
          <p:nvPr/>
        </p:nvSpPr>
        <p:spPr>
          <a:xfrm>
            <a:off x="5477401" y="1335562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2" name="Google Shape;1352;p17"/>
          <p:cNvSpPr txBox="1"/>
          <p:nvPr/>
        </p:nvSpPr>
        <p:spPr>
          <a:xfrm>
            <a:off x="5820751" y="1184878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53" name="Google Shape;1353;p17"/>
          <p:cNvSpPr txBox="1"/>
          <p:nvPr/>
        </p:nvSpPr>
        <p:spPr>
          <a:xfrm>
            <a:off x="6164101" y="1632789"/>
            <a:ext cx="493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18%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354" name="Google Shape;1354;p17"/>
          <p:cNvGrpSpPr/>
          <p:nvPr/>
        </p:nvGrpSpPr>
        <p:grpSpPr>
          <a:xfrm>
            <a:off x="1536500" y="1410801"/>
            <a:ext cx="3331850" cy="1021297"/>
            <a:chOff x="1460300" y="1334601"/>
            <a:chExt cx="3331850" cy="1021297"/>
          </a:xfrm>
        </p:grpSpPr>
        <p:sp>
          <p:nvSpPr>
            <p:cNvPr id="1355" name="Google Shape;1355;p17"/>
            <p:cNvSpPr/>
            <p:nvPr/>
          </p:nvSpPr>
          <p:spPr>
            <a:xfrm>
              <a:off x="1460300" y="1596592"/>
              <a:ext cx="765300" cy="7593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1941850" y="1783198"/>
              <a:ext cx="851100" cy="572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2609525" y="1334601"/>
              <a:ext cx="989700" cy="1021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3259600" y="1879701"/>
              <a:ext cx="989700" cy="4761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3941050" y="1431774"/>
              <a:ext cx="851100" cy="92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18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365" name="Google Shape;1365;p18"/>
          <p:cNvGrpSpPr/>
          <p:nvPr/>
        </p:nvGrpSpPr>
        <p:grpSpPr>
          <a:xfrm>
            <a:off x="2611494" y="1518039"/>
            <a:ext cx="4472006" cy="2389378"/>
            <a:chOff x="4053834" y="2597799"/>
            <a:chExt cx="2483482" cy="1326916"/>
          </a:xfrm>
        </p:grpSpPr>
        <p:sp>
          <p:nvSpPr>
            <p:cNvPr id="1366" name="Google Shape;1366;p18"/>
            <p:cNvSpPr/>
            <p:nvPr/>
          </p:nvSpPr>
          <p:spPr>
            <a:xfrm>
              <a:off x="4757326" y="2597799"/>
              <a:ext cx="394826" cy="312638"/>
            </a:xfrm>
            <a:custGeom>
              <a:rect b="b" l="l" r="r" t="t"/>
              <a:pathLst>
                <a:path extrusionOk="0" h="14824" w="18721">
                  <a:moveTo>
                    <a:pt x="15282" y="1132"/>
                  </a:moveTo>
                  <a:cubicBezTo>
                    <a:pt x="15282" y="1557"/>
                    <a:pt x="14963" y="1663"/>
                    <a:pt x="14680" y="1875"/>
                  </a:cubicBezTo>
                  <a:cubicBezTo>
                    <a:pt x="14292" y="1636"/>
                    <a:pt x="13751" y="1548"/>
                    <a:pt x="13081" y="1548"/>
                  </a:cubicBezTo>
                  <a:cubicBezTo>
                    <a:pt x="12958" y="1548"/>
                    <a:pt x="12831" y="1551"/>
                    <a:pt x="12699" y="1557"/>
                  </a:cubicBezTo>
                  <a:cubicBezTo>
                    <a:pt x="13089" y="1168"/>
                    <a:pt x="13902" y="1168"/>
                    <a:pt x="14574" y="1168"/>
                  </a:cubicBezTo>
                  <a:cubicBezTo>
                    <a:pt x="14857" y="1168"/>
                    <a:pt x="15105" y="1168"/>
                    <a:pt x="15282" y="1132"/>
                  </a:cubicBezTo>
                  <a:close/>
                  <a:moveTo>
                    <a:pt x="14587" y="7135"/>
                  </a:moveTo>
                  <a:cubicBezTo>
                    <a:pt x="14617" y="7135"/>
                    <a:pt x="14649" y="7138"/>
                    <a:pt x="14680" y="7146"/>
                  </a:cubicBezTo>
                  <a:cubicBezTo>
                    <a:pt x="14610" y="7499"/>
                    <a:pt x="14291" y="7606"/>
                    <a:pt x="14221" y="7995"/>
                  </a:cubicBezTo>
                  <a:cubicBezTo>
                    <a:pt x="13858" y="7764"/>
                    <a:pt x="14171" y="7135"/>
                    <a:pt x="14587" y="7135"/>
                  </a:cubicBezTo>
                  <a:close/>
                  <a:moveTo>
                    <a:pt x="13018" y="0"/>
                  </a:moveTo>
                  <a:cubicBezTo>
                    <a:pt x="12820" y="132"/>
                    <a:pt x="12540" y="168"/>
                    <a:pt x="12228" y="168"/>
                  </a:cubicBezTo>
                  <a:cubicBezTo>
                    <a:pt x="12039" y="168"/>
                    <a:pt x="11839" y="155"/>
                    <a:pt x="11638" y="142"/>
                  </a:cubicBezTo>
                  <a:cubicBezTo>
                    <a:pt x="11487" y="142"/>
                    <a:pt x="11338" y="139"/>
                    <a:pt x="11195" y="139"/>
                  </a:cubicBezTo>
                  <a:cubicBezTo>
                    <a:pt x="10839" y="139"/>
                    <a:pt x="10521" y="157"/>
                    <a:pt x="10294" y="283"/>
                  </a:cubicBezTo>
                  <a:lnTo>
                    <a:pt x="9834" y="283"/>
                  </a:lnTo>
                  <a:cubicBezTo>
                    <a:pt x="9731" y="283"/>
                    <a:pt x="9628" y="282"/>
                    <a:pt x="9527" y="282"/>
                  </a:cubicBezTo>
                  <a:cubicBezTo>
                    <a:pt x="9073" y="282"/>
                    <a:pt x="8657" y="306"/>
                    <a:pt x="8455" y="566"/>
                  </a:cubicBezTo>
                  <a:cubicBezTo>
                    <a:pt x="8455" y="885"/>
                    <a:pt x="8879" y="1486"/>
                    <a:pt x="8631" y="1557"/>
                  </a:cubicBezTo>
                  <a:cubicBezTo>
                    <a:pt x="8384" y="1521"/>
                    <a:pt x="8154" y="1512"/>
                    <a:pt x="7937" y="1512"/>
                  </a:cubicBezTo>
                  <a:cubicBezTo>
                    <a:pt x="7721" y="1512"/>
                    <a:pt x="7517" y="1521"/>
                    <a:pt x="7323" y="1521"/>
                  </a:cubicBezTo>
                  <a:cubicBezTo>
                    <a:pt x="7169" y="1533"/>
                    <a:pt x="7020" y="1541"/>
                    <a:pt x="6869" y="1541"/>
                  </a:cubicBezTo>
                  <a:cubicBezTo>
                    <a:pt x="6568" y="1541"/>
                    <a:pt x="6261" y="1510"/>
                    <a:pt x="5908" y="1415"/>
                  </a:cubicBezTo>
                  <a:cubicBezTo>
                    <a:pt x="4387" y="1627"/>
                    <a:pt x="3679" y="2583"/>
                    <a:pt x="2123" y="2724"/>
                  </a:cubicBezTo>
                  <a:cubicBezTo>
                    <a:pt x="1981" y="3219"/>
                    <a:pt x="2795" y="2830"/>
                    <a:pt x="2724" y="3290"/>
                  </a:cubicBezTo>
                  <a:cubicBezTo>
                    <a:pt x="2264" y="3644"/>
                    <a:pt x="1451" y="3644"/>
                    <a:pt x="1061" y="3997"/>
                  </a:cubicBezTo>
                  <a:cubicBezTo>
                    <a:pt x="932" y="3939"/>
                    <a:pt x="790" y="3903"/>
                    <a:pt x="653" y="3903"/>
                  </a:cubicBezTo>
                  <a:cubicBezTo>
                    <a:pt x="378" y="3903"/>
                    <a:pt x="118" y="4045"/>
                    <a:pt x="0" y="4422"/>
                  </a:cubicBezTo>
                  <a:cubicBezTo>
                    <a:pt x="60" y="4408"/>
                    <a:pt x="112" y="4402"/>
                    <a:pt x="157" y="4402"/>
                  </a:cubicBezTo>
                  <a:cubicBezTo>
                    <a:pt x="465" y="4402"/>
                    <a:pt x="497" y="4674"/>
                    <a:pt x="743" y="4705"/>
                  </a:cubicBezTo>
                  <a:cubicBezTo>
                    <a:pt x="743" y="4510"/>
                    <a:pt x="938" y="4413"/>
                    <a:pt x="1132" y="4413"/>
                  </a:cubicBezTo>
                  <a:cubicBezTo>
                    <a:pt x="1327" y="4413"/>
                    <a:pt x="1521" y="4510"/>
                    <a:pt x="1521" y="4705"/>
                  </a:cubicBezTo>
                  <a:cubicBezTo>
                    <a:pt x="1734" y="4662"/>
                    <a:pt x="2063" y="4440"/>
                    <a:pt x="2291" y="4440"/>
                  </a:cubicBezTo>
                  <a:cubicBezTo>
                    <a:pt x="2441" y="4440"/>
                    <a:pt x="2547" y="4537"/>
                    <a:pt x="2547" y="4846"/>
                  </a:cubicBezTo>
                  <a:cubicBezTo>
                    <a:pt x="2441" y="4864"/>
                    <a:pt x="2326" y="4873"/>
                    <a:pt x="2207" y="4873"/>
                  </a:cubicBezTo>
                  <a:cubicBezTo>
                    <a:pt x="2087" y="4873"/>
                    <a:pt x="1963" y="4864"/>
                    <a:pt x="1840" y="4846"/>
                  </a:cubicBezTo>
                  <a:cubicBezTo>
                    <a:pt x="1698" y="4846"/>
                    <a:pt x="1557" y="4844"/>
                    <a:pt x="1421" y="4844"/>
                  </a:cubicBezTo>
                  <a:cubicBezTo>
                    <a:pt x="1082" y="4844"/>
                    <a:pt x="778" y="4862"/>
                    <a:pt x="602" y="4988"/>
                  </a:cubicBezTo>
                  <a:cubicBezTo>
                    <a:pt x="743" y="5519"/>
                    <a:pt x="1309" y="5660"/>
                    <a:pt x="1804" y="5837"/>
                  </a:cubicBezTo>
                  <a:cubicBezTo>
                    <a:pt x="1860" y="5853"/>
                    <a:pt x="1907" y="5860"/>
                    <a:pt x="1947" y="5860"/>
                  </a:cubicBezTo>
                  <a:cubicBezTo>
                    <a:pt x="2084" y="5860"/>
                    <a:pt x="2139" y="5778"/>
                    <a:pt x="2193" y="5695"/>
                  </a:cubicBezTo>
                  <a:cubicBezTo>
                    <a:pt x="2254" y="5634"/>
                    <a:pt x="2316" y="5547"/>
                    <a:pt x="2468" y="5547"/>
                  </a:cubicBezTo>
                  <a:cubicBezTo>
                    <a:pt x="2492" y="5547"/>
                    <a:pt x="2518" y="5549"/>
                    <a:pt x="2547" y="5554"/>
                  </a:cubicBezTo>
                  <a:cubicBezTo>
                    <a:pt x="2969" y="5795"/>
                    <a:pt x="3366" y="6037"/>
                    <a:pt x="4022" y="6037"/>
                  </a:cubicBezTo>
                  <a:cubicBezTo>
                    <a:pt x="4135" y="6037"/>
                    <a:pt x="4256" y="6029"/>
                    <a:pt x="4387" y="6014"/>
                  </a:cubicBezTo>
                  <a:lnTo>
                    <a:pt x="4387" y="6014"/>
                  </a:lnTo>
                  <a:cubicBezTo>
                    <a:pt x="4245" y="6615"/>
                    <a:pt x="4493" y="6934"/>
                    <a:pt x="4670" y="7287"/>
                  </a:cubicBezTo>
                  <a:cubicBezTo>
                    <a:pt x="4634" y="7606"/>
                    <a:pt x="4457" y="7818"/>
                    <a:pt x="4528" y="8278"/>
                  </a:cubicBezTo>
                  <a:cubicBezTo>
                    <a:pt x="4611" y="8319"/>
                    <a:pt x="4685" y="8336"/>
                    <a:pt x="4751" y="8336"/>
                  </a:cubicBezTo>
                  <a:cubicBezTo>
                    <a:pt x="4912" y="8336"/>
                    <a:pt x="5029" y="8236"/>
                    <a:pt x="5129" y="8136"/>
                  </a:cubicBezTo>
                  <a:cubicBezTo>
                    <a:pt x="5211" y="8055"/>
                    <a:pt x="5293" y="7973"/>
                    <a:pt x="5381" y="7973"/>
                  </a:cubicBezTo>
                  <a:cubicBezTo>
                    <a:pt x="5446" y="7973"/>
                    <a:pt x="5515" y="8017"/>
                    <a:pt x="5589" y="8136"/>
                  </a:cubicBezTo>
                  <a:cubicBezTo>
                    <a:pt x="5672" y="8521"/>
                    <a:pt x="5348" y="8564"/>
                    <a:pt x="4983" y="8564"/>
                  </a:cubicBezTo>
                  <a:cubicBezTo>
                    <a:pt x="4879" y="8564"/>
                    <a:pt x="4772" y="8561"/>
                    <a:pt x="4670" y="8561"/>
                  </a:cubicBezTo>
                  <a:cubicBezTo>
                    <a:pt x="4811" y="9197"/>
                    <a:pt x="5837" y="9021"/>
                    <a:pt x="6049" y="9551"/>
                  </a:cubicBezTo>
                  <a:cubicBezTo>
                    <a:pt x="5695" y="9799"/>
                    <a:pt x="5271" y="9976"/>
                    <a:pt x="4988" y="10259"/>
                  </a:cubicBezTo>
                  <a:cubicBezTo>
                    <a:pt x="5412" y="10471"/>
                    <a:pt x="4528" y="10577"/>
                    <a:pt x="4670" y="11001"/>
                  </a:cubicBezTo>
                  <a:cubicBezTo>
                    <a:pt x="5766" y="11674"/>
                    <a:pt x="4917" y="13301"/>
                    <a:pt x="5731" y="14256"/>
                  </a:cubicBezTo>
                  <a:lnTo>
                    <a:pt x="6792" y="14256"/>
                  </a:lnTo>
                  <a:cubicBezTo>
                    <a:pt x="7238" y="14290"/>
                    <a:pt x="7085" y="14823"/>
                    <a:pt x="7527" y="14823"/>
                  </a:cubicBezTo>
                  <a:cubicBezTo>
                    <a:pt x="7541" y="14823"/>
                    <a:pt x="7555" y="14823"/>
                    <a:pt x="7570" y="14822"/>
                  </a:cubicBezTo>
                  <a:cubicBezTo>
                    <a:pt x="7712" y="14539"/>
                    <a:pt x="7818" y="14220"/>
                    <a:pt x="8172" y="14114"/>
                  </a:cubicBezTo>
                  <a:cubicBezTo>
                    <a:pt x="7995" y="13053"/>
                    <a:pt x="8914" y="13018"/>
                    <a:pt x="8773" y="11992"/>
                  </a:cubicBezTo>
                  <a:cubicBezTo>
                    <a:pt x="9162" y="11957"/>
                    <a:pt x="8985" y="11426"/>
                    <a:pt x="9374" y="11426"/>
                  </a:cubicBezTo>
                  <a:cubicBezTo>
                    <a:pt x="9476" y="11477"/>
                    <a:pt x="9560" y="11496"/>
                    <a:pt x="9631" y="11496"/>
                  </a:cubicBezTo>
                  <a:cubicBezTo>
                    <a:pt x="9759" y="11496"/>
                    <a:pt x="9850" y="11436"/>
                    <a:pt x="9940" y="11391"/>
                  </a:cubicBezTo>
                  <a:cubicBezTo>
                    <a:pt x="10035" y="11353"/>
                    <a:pt x="10119" y="11315"/>
                    <a:pt x="10231" y="11315"/>
                  </a:cubicBezTo>
                  <a:cubicBezTo>
                    <a:pt x="10329" y="11315"/>
                    <a:pt x="10448" y="11344"/>
                    <a:pt x="10612" y="11426"/>
                  </a:cubicBezTo>
                  <a:cubicBezTo>
                    <a:pt x="10825" y="11214"/>
                    <a:pt x="11072" y="11001"/>
                    <a:pt x="11355" y="10860"/>
                  </a:cubicBezTo>
                  <a:cubicBezTo>
                    <a:pt x="12098" y="10683"/>
                    <a:pt x="12416" y="10117"/>
                    <a:pt x="13159" y="9976"/>
                  </a:cubicBezTo>
                  <a:cubicBezTo>
                    <a:pt x="13230" y="9480"/>
                    <a:pt x="14504" y="9339"/>
                    <a:pt x="14079" y="8844"/>
                  </a:cubicBezTo>
                  <a:lnTo>
                    <a:pt x="14079" y="8844"/>
                  </a:lnTo>
                  <a:cubicBezTo>
                    <a:pt x="14010" y="8913"/>
                    <a:pt x="13925" y="8940"/>
                    <a:pt x="13831" y="8940"/>
                  </a:cubicBezTo>
                  <a:cubicBezTo>
                    <a:pt x="13493" y="8940"/>
                    <a:pt x="13031" y="8588"/>
                    <a:pt x="12699" y="8561"/>
                  </a:cubicBezTo>
                  <a:cubicBezTo>
                    <a:pt x="12980" y="8561"/>
                    <a:pt x="12931" y="8259"/>
                    <a:pt x="13205" y="8259"/>
                  </a:cubicBezTo>
                  <a:cubicBezTo>
                    <a:pt x="13242" y="8259"/>
                    <a:pt x="13285" y="8265"/>
                    <a:pt x="13336" y="8278"/>
                  </a:cubicBezTo>
                  <a:cubicBezTo>
                    <a:pt x="13846" y="8448"/>
                    <a:pt x="14192" y="8846"/>
                    <a:pt x="14908" y="8846"/>
                  </a:cubicBezTo>
                  <a:cubicBezTo>
                    <a:pt x="14938" y="8846"/>
                    <a:pt x="14968" y="8845"/>
                    <a:pt x="14999" y="8844"/>
                  </a:cubicBezTo>
                  <a:cubicBezTo>
                    <a:pt x="15494" y="8490"/>
                    <a:pt x="14256" y="8207"/>
                    <a:pt x="14680" y="7995"/>
                  </a:cubicBezTo>
                  <a:lnTo>
                    <a:pt x="14680" y="7995"/>
                  </a:lnTo>
                  <a:cubicBezTo>
                    <a:pt x="14928" y="8065"/>
                    <a:pt x="15069" y="8207"/>
                    <a:pt x="15282" y="8278"/>
                  </a:cubicBezTo>
                  <a:cubicBezTo>
                    <a:pt x="15423" y="7782"/>
                    <a:pt x="15105" y="7676"/>
                    <a:pt x="14999" y="7429"/>
                  </a:cubicBezTo>
                  <a:cubicBezTo>
                    <a:pt x="16237" y="7358"/>
                    <a:pt x="15812" y="5908"/>
                    <a:pt x="15600" y="5129"/>
                  </a:cubicBezTo>
                  <a:cubicBezTo>
                    <a:pt x="15891" y="5042"/>
                    <a:pt x="16254" y="4979"/>
                    <a:pt x="16669" y="4979"/>
                  </a:cubicBezTo>
                  <a:cubicBezTo>
                    <a:pt x="16759" y="4979"/>
                    <a:pt x="16850" y="4982"/>
                    <a:pt x="16944" y="4988"/>
                  </a:cubicBezTo>
                  <a:cubicBezTo>
                    <a:pt x="16909" y="4387"/>
                    <a:pt x="16131" y="4422"/>
                    <a:pt x="15742" y="4139"/>
                  </a:cubicBezTo>
                  <a:lnTo>
                    <a:pt x="15742" y="4139"/>
                  </a:lnTo>
                  <a:cubicBezTo>
                    <a:pt x="15771" y="4144"/>
                    <a:pt x="15798" y="4146"/>
                    <a:pt x="15823" y="4146"/>
                  </a:cubicBezTo>
                  <a:cubicBezTo>
                    <a:pt x="15983" y="4146"/>
                    <a:pt x="16074" y="4059"/>
                    <a:pt x="16166" y="3997"/>
                  </a:cubicBezTo>
                  <a:cubicBezTo>
                    <a:pt x="16221" y="3915"/>
                    <a:pt x="16297" y="3833"/>
                    <a:pt x="16476" y="3833"/>
                  </a:cubicBezTo>
                  <a:cubicBezTo>
                    <a:pt x="16529" y="3833"/>
                    <a:pt x="16590" y="3840"/>
                    <a:pt x="16661" y="3856"/>
                  </a:cubicBezTo>
                  <a:cubicBezTo>
                    <a:pt x="16767" y="3432"/>
                    <a:pt x="16378" y="3432"/>
                    <a:pt x="16520" y="3007"/>
                  </a:cubicBezTo>
                  <a:lnTo>
                    <a:pt x="16520" y="3007"/>
                  </a:lnTo>
                  <a:cubicBezTo>
                    <a:pt x="16546" y="3011"/>
                    <a:pt x="16571" y="3013"/>
                    <a:pt x="16594" y="3013"/>
                  </a:cubicBezTo>
                  <a:cubicBezTo>
                    <a:pt x="16790" y="3013"/>
                    <a:pt x="16881" y="2890"/>
                    <a:pt x="16944" y="2795"/>
                  </a:cubicBezTo>
                  <a:cubicBezTo>
                    <a:pt x="17036" y="2672"/>
                    <a:pt x="17129" y="2576"/>
                    <a:pt x="17314" y="2576"/>
                  </a:cubicBezTo>
                  <a:cubicBezTo>
                    <a:pt x="17341" y="2576"/>
                    <a:pt x="17372" y="2578"/>
                    <a:pt x="17404" y="2583"/>
                  </a:cubicBezTo>
                  <a:cubicBezTo>
                    <a:pt x="17475" y="2565"/>
                    <a:pt x="17563" y="2556"/>
                    <a:pt x="17656" y="2556"/>
                  </a:cubicBezTo>
                  <a:cubicBezTo>
                    <a:pt x="17749" y="2556"/>
                    <a:pt x="17846" y="2565"/>
                    <a:pt x="17935" y="2583"/>
                  </a:cubicBezTo>
                  <a:cubicBezTo>
                    <a:pt x="18052" y="2593"/>
                    <a:pt x="18166" y="2604"/>
                    <a:pt x="18267" y="2604"/>
                  </a:cubicBezTo>
                  <a:cubicBezTo>
                    <a:pt x="18502" y="2604"/>
                    <a:pt x="18667" y="2547"/>
                    <a:pt x="18642" y="2300"/>
                  </a:cubicBezTo>
                  <a:cubicBezTo>
                    <a:pt x="18721" y="2005"/>
                    <a:pt x="18505" y="1994"/>
                    <a:pt x="18279" y="1994"/>
                  </a:cubicBezTo>
                  <a:cubicBezTo>
                    <a:pt x="18261" y="1994"/>
                    <a:pt x="18243" y="1994"/>
                    <a:pt x="18225" y="1994"/>
                  </a:cubicBezTo>
                  <a:cubicBezTo>
                    <a:pt x="18062" y="1994"/>
                    <a:pt x="17906" y="1988"/>
                    <a:pt x="17864" y="1875"/>
                  </a:cubicBezTo>
                  <a:cubicBezTo>
                    <a:pt x="17524" y="1807"/>
                    <a:pt x="17576" y="1413"/>
                    <a:pt x="17174" y="1413"/>
                  </a:cubicBezTo>
                  <a:cubicBezTo>
                    <a:pt x="17157" y="1413"/>
                    <a:pt x="17140" y="1414"/>
                    <a:pt x="17121" y="1415"/>
                  </a:cubicBezTo>
                  <a:cubicBezTo>
                    <a:pt x="17079" y="1410"/>
                    <a:pt x="17037" y="1408"/>
                    <a:pt x="16995" y="1408"/>
                  </a:cubicBezTo>
                  <a:cubicBezTo>
                    <a:pt x="16727" y="1408"/>
                    <a:pt x="16482" y="1500"/>
                    <a:pt x="16237" y="1592"/>
                  </a:cubicBezTo>
                  <a:cubicBezTo>
                    <a:pt x="15983" y="1693"/>
                    <a:pt x="15766" y="1777"/>
                    <a:pt x="15611" y="1777"/>
                  </a:cubicBezTo>
                  <a:cubicBezTo>
                    <a:pt x="15550" y="1777"/>
                    <a:pt x="15499" y="1764"/>
                    <a:pt x="15459" y="1734"/>
                  </a:cubicBezTo>
                  <a:cubicBezTo>
                    <a:pt x="15529" y="991"/>
                    <a:pt x="16767" y="1344"/>
                    <a:pt x="16944" y="708"/>
                  </a:cubicBezTo>
                  <a:cubicBezTo>
                    <a:pt x="16686" y="392"/>
                    <a:pt x="16219" y="263"/>
                    <a:pt x="15599" y="263"/>
                  </a:cubicBezTo>
                  <a:cubicBezTo>
                    <a:pt x="15454" y="263"/>
                    <a:pt x="15301" y="270"/>
                    <a:pt x="15140" y="283"/>
                  </a:cubicBezTo>
                  <a:cubicBezTo>
                    <a:pt x="14845" y="199"/>
                    <a:pt x="14513" y="90"/>
                    <a:pt x="14232" y="90"/>
                  </a:cubicBezTo>
                  <a:cubicBezTo>
                    <a:pt x="14042" y="90"/>
                    <a:pt x="13875" y="140"/>
                    <a:pt x="13761" y="283"/>
                  </a:cubicBezTo>
                  <a:cubicBezTo>
                    <a:pt x="13655" y="71"/>
                    <a:pt x="13301" y="71"/>
                    <a:pt x="1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8"/>
            <p:cNvSpPr/>
            <p:nvPr/>
          </p:nvSpPr>
          <p:spPr>
            <a:xfrm>
              <a:off x="4617062" y="2615704"/>
              <a:ext cx="226085" cy="120698"/>
            </a:xfrm>
            <a:custGeom>
              <a:rect b="b" l="l" r="r" t="t"/>
              <a:pathLst>
                <a:path extrusionOk="0" h="5723" w="10720">
                  <a:moveTo>
                    <a:pt x="3730" y="4981"/>
                  </a:moveTo>
                  <a:cubicBezTo>
                    <a:pt x="3739" y="4981"/>
                    <a:pt x="3746" y="4983"/>
                    <a:pt x="3751" y="4988"/>
                  </a:cubicBezTo>
                  <a:cubicBezTo>
                    <a:pt x="3812" y="5080"/>
                    <a:pt x="3687" y="5172"/>
                    <a:pt x="3630" y="5172"/>
                  </a:cubicBezTo>
                  <a:cubicBezTo>
                    <a:pt x="3621" y="5172"/>
                    <a:pt x="3614" y="5170"/>
                    <a:pt x="3609" y="5165"/>
                  </a:cubicBezTo>
                  <a:cubicBezTo>
                    <a:pt x="3548" y="5073"/>
                    <a:pt x="3672" y="4981"/>
                    <a:pt x="3730" y="4981"/>
                  </a:cubicBezTo>
                  <a:close/>
                  <a:moveTo>
                    <a:pt x="10295" y="0"/>
                  </a:moveTo>
                  <a:cubicBezTo>
                    <a:pt x="9750" y="69"/>
                    <a:pt x="9166" y="90"/>
                    <a:pt x="8558" y="90"/>
                  </a:cubicBezTo>
                  <a:cubicBezTo>
                    <a:pt x="7634" y="90"/>
                    <a:pt x="6654" y="42"/>
                    <a:pt x="5677" y="42"/>
                  </a:cubicBezTo>
                  <a:cubicBezTo>
                    <a:pt x="4332" y="42"/>
                    <a:pt x="2992" y="133"/>
                    <a:pt x="1805" y="566"/>
                  </a:cubicBezTo>
                  <a:cubicBezTo>
                    <a:pt x="1593" y="1451"/>
                    <a:pt x="2442" y="1309"/>
                    <a:pt x="2548" y="1875"/>
                  </a:cubicBezTo>
                  <a:cubicBezTo>
                    <a:pt x="2518" y="1877"/>
                    <a:pt x="2489" y="1878"/>
                    <a:pt x="2461" y="1878"/>
                  </a:cubicBezTo>
                  <a:cubicBezTo>
                    <a:pt x="1654" y="1878"/>
                    <a:pt x="1803" y="1000"/>
                    <a:pt x="1005" y="1000"/>
                  </a:cubicBezTo>
                  <a:cubicBezTo>
                    <a:pt x="928" y="1000"/>
                    <a:pt x="841" y="1008"/>
                    <a:pt x="744" y="1026"/>
                  </a:cubicBezTo>
                  <a:cubicBezTo>
                    <a:pt x="673" y="1203"/>
                    <a:pt x="496" y="1274"/>
                    <a:pt x="567" y="1592"/>
                  </a:cubicBezTo>
                  <a:cubicBezTo>
                    <a:pt x="522" y="1592"/>
                    <a:pt x="476" y="1591"/>
                    <a:pt x="431" y="1591"/>
                  </a:cubicBezTo>
                  <a:cubicBezTo>
                    <a:pt x="228" y="1591"/>
                    <a:pt x="49" y="1615"/>
                    <a:pt x="107" y="1875"/>
                  </a:cubicBezTo>
                  <a:cubicBezTo>
                    <a:pt x="1" y="2335"/>
                    <a:pt x="532" y="2158"/>
                    <a:pt x="567" y="2441"/>
                  </a:cubicBezTo>
                  <a:lnTo>
                    <a:pt x="567" y="3290"/>
                  </a:lnTo>
                  <a:cubicBezTo>
                    <a:pt x="648" y="3271"/>
                    <a:pt x="718" y="3264"/>
                    <a:pt x="781" y="3264"/>
                  </a:cubicBezTo>
                  <a:cubicBezTo>
                    <a:pt x="1072" y="3264"/>
                    <a:pt x="1195" y="3431"/>
                    <a:pt x="1487" y="3431"/>
                  </a:cubicBezTo>
                  <a:cubicBezTo>
                    <a:pt x="1546" y="2895"/>
                    <a:pt x="2208" y="2384"/>
                    <a:pt x="2732" y="2384"/>
                  </a:cubicBezTo>
                  <a:cubicBezTo>
                    <a:pt x="2831" y="2384"/>
                    <a:pt x="2924" y="2402"/>
                    <a:pt x="3008" y="2441"/>
                  </a:cubicBezTo>
                  <a:cubicBezTo>
                    <a:pt x="3095" y="2688"/>
                    <a:pt x="2979" y="2738"/>
                    <a:pt x="2812" y="2738"/>
                  </a:cubicBezTo>
                  <a:cubicBezTo>
                    <a:pt x="2699" y="2738"/>
                    <a:pt x="2564" y="2716"/>
                    <a:pt x="2452" y="2716"/>
                  </a:cubicBezTo>
                  <a:cubicBezTo>
                    <a:pt x="2326" y="2716"/>
                    <a:pt x="2229" y="2744"/>
                    <a:pt x="2229" y="2865"/>
                  </a:cubicBezTo>
                  <a:cubicBezTo>
                    <a:pt x="2689" y="3078"/>
                    <a:pt x="1734" y="3113"/>
                    <a:pt x="1805" y="3431"/>
                  </a:cubicBezTo>
                  <a:cubicBezTo>
                    <a:pt x="1870" y="3420"/>
                    <a:pt x="1928" y="3414"/>
                    <a:pt x="1979" y="3414"/>
                  </a:cubicBezTo>
                  <a:cubicBezTo>
                    <a:pt x="2234" y="3414"/>
                    <a:pt x="2318" y="3561"/>
                    <a:pt x="2229" y="3856"/>
                  </a:cubicBezTo>
                  <a:cubicBezTo>
                    <a:pt x="1938" y="3856"/>
                    <a:pt x="1839" y="3688"/>
                    <a:pt x="1556" y="3688"/>
                  </a:cubicBezTo>
                  <a:cubicBezTo>
                    <a:pt x="1495" y="3688"/>
                    <a:pt x="1426" y="3696"/>
                    <a:pt x="1345" y="3714"/>
                  </a:cubicBezTo>
                  <a:cubicBezTo>
                    <a:pt x="1345" y="4139"/>
                    <a:pt x="815" y="3997"/>
                    <a:pt x="1027" y="4563"/>
                  </a:cubicBezTo>
                  <a:cubicBezTo>
                    <a:pt x="1355" y="4526"/>
                    <a:pt x="1647" y="4492"/>
                    <a:pt x="1906" y="4492"/>
                  </a:cubicBezTo>
                  <a:cubicBezTo>
                    <a:pt x="2373" y="4492"/>
                    <a:pt x="2735" y="4601"/>
                    <a:pt x="3008" y="4988"/>
                  </a:cubicBezTo>
                  <a:cubicBezTo>
                    <a:pt x="2845" y="5021"/>
                    <a:pt x="2690" y="5035"/>
                    <a:pt x="2542" y="5035"/>
                  </a:cubicBezTo>
                  <a:cubicBezTo>
                    <a:pt x="1761" y="5035"/>
                    <a:pt x="1169" y="4644"/>
                    <a:pt x="626" y="4644"/>
                  </a:cubicBezTo>
                  <a:cubicBezTo>
                    <a:pt x="510" y="4644"/>
                    <a:pt x="397" y="4662"/>
                    <a:pt x="284" y="4705"/>
                  </a:cubicBezTo>
                  <a:cubicBezTo>
                    <a:pt x="142" y="5412"/>
                    <a:pt x="1204" y="4988"/>
                    <a:pt x="1168" y="5589"/>
                  </a:cubicBezTo>
                  <a:cubicBezTo>
                    <a:pt x="1291" y="5571"/>
                    <a:pt x="1418" y="5563"/>
                    <a:pt x="1547" y="5563"/>
                  </a:cubicBezTo>
                  <a:cubicBezTo>
                    <a:pt x="2136" y="5563"/>
                    <a:pt x="2770" y="5722"/>
                    <a:pt x="3279" y="5722"/>
                  </a:cubicBezTo>
                  <a:cubicBezTo>
                    <a:pt x="3717" y="5722"/>
                    <a:pt x="4064" y="5604"/>
                    <a:pt x="4210" y="5165"/>
                  </a:cubicBezTo>
                  <a:cubicBezTo>
                    <a:pt x="4256" y="5169"/>
                    <a:pt x="4300" y="5171"/>
                    <a:pt x="4342" y="5171"/>
                  </a:cubicBezTo>
                  <a:cubicBezTo>
                    <a:pt x="4654" y="5171"/>
                    <a:pt x="4843" y="5048"/>
                    <a:pt x="4812" y="4705"/>
                  </a:cubicBezTo>
                  <a:cubicBezTo>
                    <a:pt x="4846" y="4578"/>
                    <a:pt x="4783" y="4545"/>
                    <a:pt x="4685" y="4545"/>
                  </a:cubicBezTo>
                  <a:cubicBezTo>
                    <a:pt x="4582" y="4545"/>
                    <a:pt x="4440" y="4582"/>
                    <a:pt x="4337" y="4582"/>
                  </a:cubicBezTo>
                  <a:cubicBezTo>
                    <a:pt x="4239" y="4582"/>
                    <a:pt x="4176" y="4549"/>
                    <a:pt x="4210" y="4422"/>
                  </a:cubicBezTo>
                  <a:lnTo>
                    <a:pt x="5272" y="4422"/>
                  </a:lnTo>
                  <a:cubicBezTo>
                    <a:pt x="5272" y="3679"/>
                    <a:pt x="6191" y="3785"/>
                    <a:pt x="6050" y="2865"/>
                  </a:cubicBezTo>
                  <a:cubicBezTo>
                    <a:pt x="6754" y="2833"/>
                    <a:pt x="6879" y="2280"/>
                    <a:pt x="7604" y="2280"/>
                  </a:cubicBezTo>
                  <a:cubicBezTo>
                    <a:pt x="7680" y="2280"/>
                    <a:pt x="7763" y="2286"/>
                    <a:pt x="7854" y="2300"/>
                  </a:cubicBezTo>
                  <a:cubicBezTo>
                    <a:pt x="8031" y="1946"/>
                    <a:pt x="8349" y="1734"/>
                    <a:pt x="8915" y="1734"/>
                  </a:cubicBezTo>
                  <a:cubicBezTo>
                    <a:pt x="9092" y="1380"/>
                    <a:pt x="8561" y="1026"/>
                    <a:pt x="8915" y="1026"/>
                  </a:cubicBezTo>
                  <a:cubicBezTo>
                    <a:pt x="9552" y="743"/>
                    <a:pt x="10472" y="1168"/>
                    <a:pt x="10719" y="283"/>
                  </a:cubicBezTo>
                  <a:cubicBezTo>
                    <a:pt x="10719" y="71"/>
                    <a:pt x="10295" y="212"/>
                    <a:pt x="102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8"/>
            <p:cNvSpPr/>
            <p:nvPr/>
          </p:nvSpPr>
          <p:spPr>
            <a:xfrm>
              <a:off x="5345166" y="2637341"/>
              <a:ext cx="86574" cy="24717"/>
            </a:xfrm>
            <a:custGeom>
              <a:rect b="b" l="l" r="r" t="t"/>
              <a:pathLst>
                <a:path extrusionOk="0" h="1172" w="4105">
                  <a:moveTo>
                    <a:pt x="1" y="0"/>
                  </a:moveTo>
                  <a:cubicBezTo>
                    <a:pt x="1" y="248"/>
                    <a:pt x="36" y="425"/>
                    <a:pt x="142" y="566"/>
                  </a:cubicBezTo>
                  <a:cubicBezTo>
                    <a:pt x="950" y="805"/>
                    <a:pt x="1632" y="1171"/>
                    <a:pt x="2700" y="1171"/>
                  </a:cubicBezTo>
                  <a:cubicBezTo>
                    <a:pt x="2895" y="1171"/>
                    <a:pt x="3103" y="1159"/>
                    <a:pt x="3326" y="1132"/>
                  </a:cubicBezTo>
                  <a:cubicBezTo>
                    <a:pt x="3397" y="708"/>
                    <a:pt x="4104" y="920"/>
                    <a:pt x="3927" y="283"/>
                  </a:cubicBezTo>
                  <a:cubicBezTo>
                    <a:pt x="2548" y="71"/>
                    <a:pt x="1239" y="0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8"/>
            <p:cNvSpPr/>
            <p:nvPr/>
          </p:nvSpPr>
          <p:spPr>
            <a:xfrm>
              <a:off x="5275044" y="2642740"/>
              <a:ext cx="114160" cy="78455"/>
            </a:xfrm>
            <a:custGeom>
              <a:rect b="b" l="l" r="r" t="t"/>
              <a:pathLst>
                <a:path extrusionOk="0" h="3720" w="5413">
                  <a:moveTo>
                    <a:pt x="2180" y="1"/>
                  </a:moveTo>
                  <a:cubicBezTo>
                    <a:pt x="2105" y="1"/>
                    <a:pt x="2027" y="9"/>
                    <a:pt x="1946" y="27"/>
                  </a:cubicBezTo>
                  <a:cubicBezTo>
                    <a:pt x="1522" y="239"/>
                    <a:pt x="2194" y="770"/>
                    <a:pt x="1805" y="876"/>
                  </a:cubicBezTo>
                  <a:cubicBezTo>
                    <a:pt x="1621" y="488"/>
                    <a:pt x="1060" y="100"/>
                    <a:pt x="612" y="100"/>
                  </a:cubicBezTo>
                  <a:cubicBezTo>
                    <a:pt x="283" y="100"/>
                    <a:pt x="16" y="308"/>
                    <a:pt x="1" y="876"/>
                  </a:cubicBezTo>
                  <a:cubicBezTo>
                    <a:pt x="71" y="1265"/>
                    <a:pt x="637" y="1194"/>
                    <a:pt x="744" y="1583"/>
                  </a:cubicBezTo>
                  <a:cubicBezTo>
                    <a:pt x="744" y="1937"/>
                    <a:pt x="461" y="2008"/>
                    <a:pt x="744" y="2291"/>
                  </a:cubicBezTo>
                  <a:cubicBezTo>
                    <a:pt x="1345" y="2258"/>
                    <a:pt x="1378" y="1719"/>
                    <a:pt x="2006" y="1719"/>
                  </a:cubicBezTo>
                  <a:cubicBezTo>
                    <a:pt x="2043" y="1719"/>
                    <a:pt x="2082" y="1721"/>
                    <a:pt x="2123" y="1725"/>
                  </a:cubicBezTo>
                  <a:cubicBezTo>
                    <a:pt x="2088" y="2362"/>
                    <a:pt x="1380" y="2362"/>
                    <a:pt x="1345" y="2998"/>
                  </a:cubicBezTo>
                  <a:cubicBezTo>
                    <a:pt x="1541" y="3167"/>
                    <a:pt x="1760" y="3313"/>
                    <a:pt x="2108" y="3313"/>
                  </a:cubicBezTo>
                  <a:cubicBezTo>
                    <a:pt x="2198" y="3313"/>
                    <a:pt x="2297" y="3303"/>
                    <a:pt x="2406" y="3281"/>
                  </a:cubicBezTo>
                  <a:lnTo>
                    <a:pt x="2406" y="3281"/>
                  </a:lnTo>
                  <a:cubicBezTo>
                    <a:pt x="2351" y="3641"/>
                    <a:pt x="2577" y="3720"/>
                    <a:pt x="2899" y="3720"/>
                  </a:cubicBezTo>
                  <a:cubicBezTo>
                    <a:pt x="2988" y="3720"/>
                    <a:pt x="3084" y="3714"/>
                    <a:pt x="3184" y="3706"/>
                  </a:cubicBezTo>
                  <a:cubicBezTo>
                    <a:pt x="3290" y="3175"/>
                    <a:pt x="3432" y="2645"/>
                    <a:pt x="3609" y="2149"/>
                  </a:cubicBezTo>
                  <a:cubicBezTo>
                    <a:pt x="3966" y="2477"/>
                    <a:pt x="4173" y="2905"/>
                    <a:pt x="4864" y="2905"/>
                  </a:cubicBezTo>
                  <a:cubicBezTo>
                    <a:pt x="4993" y="2905"/>
                    <a:pt x="5139" y="2890"/>
                    <a:pt x="5307" y="2857"/>
                  </a:cubicBezTo>
                  <a:cubicBezTo>
                    <a:pt x="5413" y="1796"/>
                    <a:pt x="4493" y="1725"/>
                    <a:pt x="4069" y="1159"/>
                  </a:cubicBezTo>
                  <a:cubicBezTo>
                    <a:pt x="4060" y="1237"/>
                    <a:pt x="4032" y="1266"/>
                    <a:pt x="3992" y="1266"/>
                  </a:cubicBezTo>
                  <a:cubicBezTo>
                    <a:pt x="3874" y="1266"/>
                    <a:pt x="3649" y="1016"/>
                    <a:pt x="3490" y="1016"/>
                  </a:cubicBezTo>
                  <a:cubicBezTo>
                    <a:pt x="3482" y="1016"/>
                    <a:pt x="3475" y="1016"/>
                    <a:pt x="3467" y="1018"/>
                  </a:cubicBezTo>
                  <a:cubicBezTo>
                    <a:pt x="3114" y="1018"/>
                    <a:pt x="2831" y="947"/>
                    <a:pt x="2724" y="735"/>
                  </a:cubicBezTo>
                  <a:cubicBezTo>
                    <a:pt x="3033" y="395"/>
                    <a:pt x="2695" y="1"/>
                    <a:pt x="21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8"/>
            <p:cNvSpPr/>
            <p:nvPr/>
          </p:nvSpPr>
          <p:spPr>
            <a:xfrm>
              <a:off x="5584211" y="2643331"/>
              <a:ext cx="29547" cy="18011"/>
            </a:xfrm>
            <a:custGeom>
              <a:rect b="b" l="l" r="r" t="t"/>
              <a:pathLst>
                <a:path extrusionOk="0" h="854" w="1401">
                  <a:moveTo>
                    <a:pt x="822" y="1"/>
                  </a:moveTo>
                  <a:cubicBezTo>
                    <a:pt x="436" y="1"/>
                    <a:pt x="1" y="285"/>
                    <a:pt x="21" y="707"/>
                  </a:cubicBezTo>
                  <a:cubicBezTo>
                    <a:pt x="155" y="814"/>
                    <a:pt x="274" y="854"/>
                    <a:pt x="385" y="854"/>
                  </a:cubicBezTo>
                  <a:cubicBezTo>
                    <a:pt x="690" y="854"/>
                    <a:pt x="940" y="559"/>
                    <a:pt x="1312" y="559"/>
                  </a:cubicBezTo>
                  <a:cubicBezTo>
                    <a:pt x="1341" y="559"/>
                    <a:pt x="1370" y="561"/>
                    <a:pt x="1400" y="565"/>
                  </a:cubicBezTo>
                  <a:cubicBezTo>
                    <a:pt x="1385" y="167"/>
                    <a:pt x="1118" y="1"/>
                    <a:pt x="822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8"/>
            <p:cNvSpPr/>
            <p:nvPr/>
          </p:nvSpPr>
          <p:spPr>
            <a:xfrm>
              <a:off x="5788291" y="2651598"/>
              <a:ext cx="61941" cy="23115"/>
            </a:xfrm>
            <a:custGeom>
              <a:rect b="b" l="l" r="r" t="t"/>
              <a:pathLst>
                <a:path extrusionOk="0" h="1096" w="2937">
                  <a:moveTo>
                    <a:pt x="1307" y="0"/>
                  </a:moveTo>
                  <a:cubicBezTo>
                    <a:pt x="964" y="0"/>
                    <a:pt x="626" y="55"/>
                    <a:pt x="355" y="173"/>
                  </a:cubicBezTo>
                  <a:cubicBezTo>
                    <a:pt x="1" y="173"/>
                    <a:pt x="284" y="774"/>
                    <a:pt x="213" y="1022"/>
                  </a:cubicBezTo>
                  <a:cubicBezTo>
                    <a:pt x="362" y="999"/>
                    <a:pt x="513" y="991"/>
                    <a:pt x="663" y="991"/>
                  </a:cubicBezTo>
                  <a:cubicBezTo>
                    <a:pt x="1181" y="991"/>
                    <a:pt x="1693" y="1095"/>
                    <a:pt x="2104" y="1095"/>
                  </a:cubicBezTo>
                  <a:cubicBezTo>
                    <a:pt x="2508" y="1095"/>
                    <a:pt x="2815" y="995"/>
                    <a:pt x="2937" y="598"/>
                  </a:cubicBezTo>
                  <a:cubicBezTo>
                    <a:pt x="2701" y="220"/>
                    <a:pt x="1994" y="0"/>
                    <a:pt x="130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8"/>
            <p:cNvSpPr/>
            <p:nvPr/>
          </p:nvSpPr>
          <p:spPr>
            <a:xfrm>
              <a:off x="5098992" y="2687934"/>
              <a:ext cx="1394365" cy="1049818"/>
            </a:xfrm>
            <a:custGeom>
              <a:rect b="b" l="l" r="r" t="t"/>
              <a:pathLst>
                <a:path extrusionOk="0" h="49778" w="66115">
                  <a:moveTo>
                    <a:pt x="39972" y="2286"/>
                  </a:moveTo>
                  <a:cubicBezTo>
                    <a:pt x="39988" y="2286"/>
                    <a:pt x="40002" y="2292"/>
                    <a:pt x="40008" y="2306"/>
                  </a:cubicBezTo>
                  <a:cubicBezTo>
                    <a:pt x="40069" y="2367"/>
                    <a:pt x="39946" y="2454"/>
                    <a:pt x="39888" y="2454"/>
                  </a:cubicBezTo>
                  <a:cubicBezTo>
                    <a:pt x="39879" y="2454"/>
                    <a:pt x="39872" y="2452"/>
                    <a:pt x="39867" y="2447"/>
                  </a:cubicBezTo>
                  <a:cubicBezTo>
                    <a:pt x="39781" y="2390"/>
                    <a:pt x="39903" y="2286"/>
                    <a:pt x="39972" y="2286"/>
                  </a:cubicBezTo>
                  <a:close/>
                  <a:moveTo>
                    <a:pt x="39527" y="2582"/>
                  </a:moveTo>
                  <a:cubicBezTo>
                    <a:pt x="39536" y="2582"/>
                    <a:pt x="39544" y="2584"/>
                    <a:pt x="39548" y="2589"/>
                  </a:cubicBezTo>
                  <a:cubicBezTo>
                    <a:pt x="39609" y="2650"/>
                    <a:pt x="39486" y="2737"/>
                    <a:pt x="39428" y="2737"/>
                  </a:cubicBezTo>
                  <a:cubicBezTo>
                    <a:pt x="39419" y="2737"/>
                    <a:pt x="39412" y="2735"/>
                    <a:pt x="39407" y="2730"/>
                  </a:cubicBezTo>
                  <a:cubicBezTo>
                    <a:pt x="39346" y="2669"/>
                    <a:pt x="39469" y="2582"/>
                    <a:pt x="39527" y="2582"/>
                  </a:cubicBezTo>
                  <a:close/>
                  <a:moveTo>
                    <a:pt x="39056" y="2711"/>
                  </a:moveTo>
                  <a:cubicBezTo>
                    <a:pt x="39070" y="2711"/>
                    <a:pt x="39082" y="2717"/>
                    <a:pt x="39089" y="2730"/>
                  </a:cubicBezTo>
                  <a:cubicBezTo>
                    <a:pt x="39180" y="2791"/>
                    <a:pt x="39035" y="2879"/>
                    <a:pt x="38970" y="2879"/>
                  </a:cubicBezTo>
                  <a:cubicBezTo>
                    <a:pt x="38960" y="2879"/>
                    <a:pt x="38952" y="2877"/>
                    <a:pt x="38947" y="2872"/>
                  </a:cubicBezTo>
                  <a:cubicBezTo>
                    <a:pt x="38890" y="2815"/>
                    <a:pt x="38995" y="2711"/>
                    <a:pt x="39056" y="2711"/>
                  </a:cubicBezTo>
                  <a:close/>
                  <a:moveTo>
                    <a:pt x="15579" y="4704"/>
                  </a:moveTo>
                  <a:cubicBezTo>
                    <a:pt x="15588" y="4704"/>
                    <a:pt x="15595" y="4706"/>
                    <a:pt x="15600" y="4711"/>
                  </a:cubicBezTo>
                  <a:cubicBezTo>
                    <a:pt x="15661" y="4772"/>
                    <a:pt x="15538" y="4860"/>
                    <a:pt x="15480" y="4860"/>
                  </a:cubicBezTo>
                  <a:cubicBezTo>
                    <a:pt x="15471" y="4860"/>
                    <a:pt x="15464" y="4858"/>
                    <a:pt x="15459" y="4853"/>
                  </a:cubicBezTo>
                  <a:cubicBezTo>
                    <a:pt x="15398" y="4792"/>
                    <a:pt x="15521" y="4704"/>
                    <a:pt x="15579" y="4704"/>
                  </a:cubicBezTo>
                  <a:close/>
                  <a:moveTo>
                    <a:pt x="28892" y="4719"/>
                  </a:moveTo>
                  <a:cubicBezTo>
                    <a:pt x="28946" y="4719"/>
                    <a:pt x="28985" y="4788"/>
                    <a:pt x="28936" y="4994"/>
                  </a:cubicBezTo>
                  <a:cubicBezTo>
                    <a:pt x="28634" y="4971"/>
                    <a:pt x="28790" y="4719"/>
                    <a:pt x="28892" y="4719"/>
                  </a:cubicBezTo>
                  <a:close/>
                  <a:moveTo>
                    <a:pt x="28936" y="4994"/>
                  </a:moveTo>
                  <a:lnTo>
                    <a:pt x="28936" y="4994"/>
                  </a:lnTo>
                  <a:cubicBezTo>
                    <a:pt x="29042" y="5242"/>
                    <a:pt x="29679" y="4959"/>
                    <a:pt x="29538" y="5419"/>
                  </a:cubicBezTo>
                  <a:cubicBezTo>
                    <a:pt x="29255" y="5383"/>
                    <a:pt x="28901" y="5383"/>
                    <a:pt x="28936" y="4994"/>
                  </a:cubicBezTo>
                  <a:close/>
                  <a:moveTo>
                    <a:pt x="18467" y="7569"/>
                  </a:moveTo>
                  <a:cubicBezTo>
                    <a:pt x="18480" y="7569"/>
                    <a:pt x="18491" y="7572"/>
                    <a:pt x="18501" y="7576"/>
                  </a:cubicBezTo>
                  <a:cubicBezTo>
                    <a:pt x="18562" y="7638"/>
                    <a:pt x="18439" y="7725"/>
                    <a:pt x="18358" y="7725"/>
                  </a:cubicBezTo>
                  <a:cubicBezTo>
                    <a:pt x="18345" y="7725"/>
                    <a:pt x="18334" y="7723"/>
                    <a:pt x="18324" y="7718"/>
                  </a:cubicBezTo>
                  <a:cubicBezTo>
                    <a:pt x="18263" y="7657"/>
                    <a:pt x="18387" y="7569"/>
                    <a:pt x="18467" y="7569"/>
                  </a:cubicBezTo>
                  <a:close/>
                  <a:moveTo>
                    <a:pt x="15140" y="9982"/>
                  </a:moveTo>
                  <a:cubicBezTo>
                    <a:pt x="15171" y="10380"/>
                    <a:pt x="14830" y="10407"/>
                    <a:pt x="14439" y="10407"/>
                  </a:cubicBezTo>
                  <a:cubicBezTo>
                    <a:pt x="14379" y="10407"/>
                    <a:pt x="14317" y="10406"/>
                    <a:pt x="14256" y="10406"/>
                  </a:cubicBezTo>
                  <a:cubicBezTo>
                    <a:pt x="14221" y="9982"/>
                    <a:pt x="14787" y="10053"/>
                    <a:pt x="15140" y="9982"/>
                  </a:cubicBezTo>
                  <a:close/>
                  <a:moveTo>
                    <a:pt x="13565" y="7143"/>
                  </a:moveTo>
                  <a:cubicBezTo>
                    <a:pt x="13690" y="7143"/>
                    <a:pt x="13767" y="7206"/>
                    <a:pt x="13796" y="7293"/>
                  </a:cubicBezTo>
                  <a:cubicBezTo>
                    <a:pt x="13655" y="8249"/>
                    <a:pt x="12452" y="8213"/>
                    <a:pt x="12594" y="9416"/>
                  </a:cubicBezTo>
                  <a:cubicBezTo>
                    <a:pt x="12877" y="9734"/>
                    <a:pt x="13266" y="9911"/>
                    <a:pt x="13796" y="9982"/>
                  </a:cubicBezTo>
                  <a:lnTo>
                    <a:pt x="13796" y="11432"/>
                  </a:lnTo>
                  <a:cubicBezTo>
                    <a:pt x="13497" y="11372"/>
                    <a:pt x="13755" y="10805"/>
                    <a:pt x="13433" y="10805"/>
                  </a:cubicBezTo>
                  <a:cubicBezTo>
                    <a:pt x="13375" y="10805"/>
                    <a:pt x="13298" y="10823"/>
                    <a:pt x="13195" y="10866"/>
                  </a:cubicBezTo>
                  <a:cubicBezTo>
                    <a:pt x="12841" y="11326"/>
                    <a:pt x="13053" y="12352"/>
                    <a:pt x="12594" y="12706"/>
                  </a:cubicBezTo>
                  <a:cubicBezTo>
                    <a:pt x="12514" y="12711"/>
                    <a:pt x="12438" y="12713"/>
                    <a:pt x="12365" y="12713"/>
                  </a:cubicBezTo>
                  <a:cubicBezTo>
                    <a:pt x="12082" y="12713"/>
                    <a:pt x="11851" y="12681"/>
                    <a:pt x="11636" y="12681"/>
                  </a:cubicBezTo>
                  <a:cubicBezTo>
                    <a:pt x="11541" y="12681"/>
                    <a:pt x="11448" y="12687"/>
                    <a:pt x="11355" y="12706"/>
                  </a:cubicBezTo>
                  <a:cubicBezTo>
                    <a:pt x="10931" y="12776"/>
                    <a:pt x="10860" y="13130"/>
                    <a:pt x="10471" y="13130"/>
                  </a:cubicBezTo>
                  <a:cubicBezTo>
                    <a:pt x="10495" y="13011"/>
                    <a:pt x="10279" y="12829"/>
                    <a:pt x="10135" y="12829"/>
                  </a:cubicBezTo>
                  <a:cubicBezTo>
                    <a:pt x="10065" y="12829"/>
                    <a:pt x="10011" y="12872"/>
                    <a:pt x="10011" y="12989"/>
                  </a:cubicBezTo>
                  <a:cubicBezTo>
                    <a:pt x="9658" y="12953"/>
                    <a:pt x="9658" y="12600"/>
                    <a:pt x="10011" y="12564"/>
                  </a:cubicBezTo>
                  <a:cubicBezTo>
                    <a:pt x="9658" y="12210"/>
                    <a:pt x="9410" y="11786"/>
                    <a:pt x="9410" y="11149"/>
                  </a:cubicBezTo>
                  <a:lnTo>
                    <a:pt x="9410" y="11149"/>
                  </a:lnTo>
                  <a:cubicBezTo>
                    <a:pt x="10059" y="11180"/>
                    <a:pt x="9925" y="12667"/>
                    <a:pt x="10776" y="12667"/>
                  </a:cubicBezTo>
                  <a:cubicBezTo>
                    <a:pt x="10899" y="12667"/>
                    <a:pt x="11043" y="12636"/>
                    <a:pt x="11214" y="12564"/>
                  </a:cubicBezTo>
                  <a:cubicBezTo>
                    <a:pt x="11568" y="11998"/>
                    <a:pt x="11780" y="11291"/>
                    <a:pt x="12134" y="10689"/>
                  </a:cubicBezTo>
                  <a:cubicBezTo>
                    <a:pt x="12063" y="10371"/>
                    <a:pt x="11921" y="10123"/>
                    <a:pt x="11815" y="9840"/>
                  </a:cubicBezTo>
                  <a:cubicBezTo>
                    <a:pt x="11921" y="8496"/>
                    <a:pt x="12983" y="8107"/>
                    <a:pt x="13478" y="7152"/>
                  </a:cubicBezTo>
                  <a:cubicBezTo>
                    <a:pt x="13509" y="7146"/>
                    <a:pt x="13538" y="7143"/>
                    <a:pt x="13565" y="7143"/>
                  </a:cubicBezTo>
                  <a:close/>
                  <a:moveTo>
                    <a:pt x="9551" y="18401"/>
                  </a:moveTo>
                  <a:lnTo>
                    <a:pt x="9551" y="18684"/>
                  </a:lnTo>
                  <a:cubicBezTo>
                    <a:pt x="9410" y="18684"/>
                    <a:pt x="9339" y="18436"/>
                    <a:pt x="9551" y="18401"/>
                  </a:cubicBezTo>
                  <a:close/>
                  <a:moveTo>
                    <a:pt x="47439" y="19842"/>
                  </a:moveTo>
                  <a:cubicBezTo>
                    <a:pt x="47482" y="19842"/>
                    <a:pt x="47529" y="19845"/>
                    <a:pt x="47578" y="19851"/>
                  </a:cubicBezTo>
                  <a:cubicBezTo>
                    <a:pt x="47578" y="20063"/>
                    <a:pt x="47508" y="20382"/>
                    <a:pt x="47720" y="20417"/>
                  </a:cubicBezTo>
                  <a:cubicBezTo>
                    <a:pt x="47660" y="20537"/>
                    <a:pt x="47583" y="20578"/>
                    <a:pt x="47494" y="20578"/>
                  </a:cubicBezTo>
                  <a:cubicBezTo>
                    <a:pt x="47307" y="20578"/>
                    <a:pt x="47067" y="20394"/>
                    <a:pt x="46831" y="20394"/>
                  </a:cubicBezTo>
                  <a:cubicBezTo>
                    <a:pt x="46785" y="20394"/>
                    <a:pt x="46739" y="20401"/>
                    <a:pt x="46694" y="20417"/>
                  </a:cubicBezTo>
                  <a:cubicBezTo>
                    <a:pt x="46888" y="20159"/>
                    <a:pt x="46993" y="19842"/>
                    <a:pt x="47439" y="19842"/>
                  </a:cubicBezTo>
                  <a:close/>
                  <a:moveTo>
                    <a:pt x="18303" y="25256"/>
                  </a:moveTo>
                  <a:cubicBezTo>
                    <a:pt x="18312" y="25256"/>
                    <a:pt x="18319" y="25259"/>
                    <a:pt x="18324" y="25263"/>
                  </a:cubicBezTo>
                  <a:cubicBezTo>
                    <a:pt x="18416" y="25324"/>
                    <a:pt x="18270" y="25412"/>
                    <a:pt x="18206" y="25412"/>
                  </a:cubicBezTo>
                  <a:cubicBezTo>
                    <a:pt x="18196" y="25412"/>
                    <a:pt x="18187" y="25410"/>
                    <a:pt x="18183" y="25405"/>
                  </a:cubicBezTo>
                  <a:cubicBezTo>
                    <a:pt x="18122" y="25344"/>
                    <a:pt x="18245" y="25256"/>
                    <a:pt x="18303" y="25256"/>
                  </a:cubicBezTo>
                  <a:close/>
                  <a:moveTo>
                    <a:pt x="37071" y="0"/>
                  </a:moveTo>
                  <a:cubicBezTo>
                    <a:pt x="37038" y="0"/>
                    <a:pt x="37003" y="2"/>
                    <a:pt x="36966" y="6"/>
                  </a:cubicBezTo>
                  <a:cubicBezTo>
                    <a:pt x="36612" y="148"/>
                    <a:pt x="36506" y="502"/>
                    <a:pt x="36506" y="997"/>
                  </a:cubicBezTo>
                  <a:cubicBezTo>
                    <a:pt x="36409" y="969"/>
                    <a:pt x="36329" y="957"/>
                    <a:pt x="36262" y="957"/>
                  </a:cubicBezTo>
                  <a:cubicBezTo>
                    <a:pt x="35847" y="957"/>
                    <a:pt x="35953" y="1426"/>
                    <a:pt x="35526" y="1426"/>
                  </a:cubicBezTo>
                  <a:cubicBezTo>
                    <a:pt x="35501" y="1426"/>
                    <a:pt x="35474" y="1425"/>
                    <a:pt x="35445" y="1421"/>
                  </a:cubicBezTo>
                  <a:cubicBezTo>
                    <a:pt x="35189" y="1389"/>
                    <a:pt x="35309" y="982"/>
                    <a:pt x="34969" y="982"/>
                  </a:cubicBezTo>
                  <a:cubicBezTo>
                    <a:pt x="34933" y="982"/>
                    <a:pt x="34891" y="987"/>
                    <a:pt x="34844" y="997"/>
                  </a:cubicBezTo>
                  <a:cubicBezTo>
                    <a:pt x="34499" y="1341"/>
                    <a:pt x="34044" y="1575"/>
                    <a:pt x="33330" y="1575"/>
                  </a:cubicBezTo>
                  <a:cubicBezTo>
                    <a:pt x="33238" y="1575"/>
                    <a:pt x="33141" y="1571"/>
                    <a:pt x="33040" y="1563"/>
                  </a:cubicBezTo>
                  <a:cubicBezTo>
                    <a:pt x="32773" y="1763"/>
                    <a:pt x="32663" y="2026"/>
                    <a:pt x="32207" y="2026"/>
                  </a:cubicBezTo>
                  <a:cubicBezTo>
                    <a:pt x="32180" y="2026"/>
                    <a:pt x="32150" y="2025"/>
                    <a:pt x="32120" y="2023"/>
                  </a:cubicBezTo>
                  <a:cubicBezTo>
                    <a:pt x="31908" y="2200"/>
                    <a:pt x="32049" y="2695"/>
                    <a:pt x="31660" y="2730"/>
                  </a:cubicBezTo>
                  <a:cubicBezTo>
                    <a:pt x="31625" y="2738"/>
                    <a:pt x="31585" y="2741"/>
                    <a:pt x="31542" y="2741"/>
                  </a:cubicBezTo>
                  <a:cubicBezTo>
                    <a:pt x="31383" y="2741"/>
                    <a:pt x="31183" y="2699"/>
                    <a:pt x="31024" y="2699"/>
                  </a:cubicBezTo>
                  <a:cubicBezTo>
                    <a:pt x="30836" y="2699"/>
                    <a:pt x="30708" y="2758"/>
                    <a:pt x="30776" y="3013"/>
                  </a:cubicBezTo>
                  <a:cubicBezTo>
                    <a:pt x="30776" y="3544"/>
                    <a:pt x="31660" y="3225"/>
                    <a:pt x="31519" y="3862"/>
                  </a:cubicBezTo>
                  <a:cubicBezTo>
                    <a:pt x="31003" y="3733"/>
                    <a:pt x="30840" y="3282"/>
                    <a:pt x="30201" y="3282"/>
                  </a:cubicBezTo>
                  <a:cubicBezTo>
                    <a:pt x="30138" y="3282"/>
                    <a:pt x="30071" y="3287"/>
                    <a:pt x="29997" y="3296"/>
                  </a:cubicBezTo>
                  <a:cubicBezTo>
                    <a:pt x="29997" y="3650"/>
                    <a:pt x="30104" y="4145"/>
                    <a:pt x="29714" y="4145"/>
                  </a:cubicBezTo>
                  <a:cubicBezTo>
                    <a:pt x="29538" y="3968"/>
                    <a:pt x="29538" y="3650"/>
                    <a:pt x="29538" y="3296"/>
                  </a:cubicBezTo>
                  <a:cubicBezTo>
                    <a:pt x="29488" y="3284"/>
                    <a:pt x="29445" y="3278"/>
                    <a:pt x="29408" y="3278"/>
                  </a:cubicBezTo>
                  <a:cubicBezTo>
                    <a:pt x="29066" y="3278"/>
                    <a:pt x="29192" y="3748"/>
                    <a:pt x="28828" y="3748"/>
                  </a:cubicBezTo>
                  <a:cubicBezTo>
                    <a:pt x="28779" y="3748"/>
                    <a:pt x="28722" y="3740"/>
                    <a:pt x="28653" y="3721"/>
                  </a:cubicBezTo>
                  <a:cubicBezTo>
                    <a:pt x="28445" y="3513"/>
                    <a:pt x="28437" y="3106"/>
                    <a:pt x="28021" y="3106"/>
                  </a:cubicBezTo>
                  <a:cubicBezTo>
                    <a:pt x="27942" y="3106"/>
                    <a:pt x="27847" y="3121"/>
                    <a:pt x="27734" y="3155"/>
                  </a:cubicBezTo>
                  <a:cubicBezTo>
                    <a:pt x="27309" y="3756"/>
                    <a:pt x="26743" y="4216"/>
                    <a:pt x="26212" y="4711"/>
                  </a:cubicBezTo>
                  <a:cubicBezTo>
                    <a:pt x="26114" y="4718"/>
                    <a:pt x="26026" y="4721"/>
                    <a:pt x="25946" y="4721"/>
                  </a:cubicBezTo>
                  <a:cubicBezTo>
                    <a:pt x="25225" y="4721"/>
                    <a:pt x="25187" y="4460"/>
                    <a:pt x="24232" y="4428"/>
                  </a:cubicBezTo>
                  <a:lnTo>
                    <a:pt x="24232" y="4428"/>
                  </a:lnTo>
                  <a:cubicBezTo>
                    <a:pt x="24019" y="5136"/>
                    <a:pt x="25045" y="4640"/>
                    <a:pt x="24868" y="5277"/>
                  </a:cubicBezTo>
                  <a:cubicBezTo>
                    <a:pt x="24702" y="5240"/>
                    <a:pt x="24530" y="5227"/>
                    <a:pt x="24351" y="5227"/>
                  </a:cubicBezTo>
                  <a:cubicBezTo>
                    <a:pt x="23948" y="5227"/>
                    <a:pt x="23504" y="5292"/>
                    <a:pt x="22984" y="5292"/>
                  </a:cubicBezTo>
                  <a:cubicBezTo>
                    <a:pt x="22851" y="5292"/>
                    <a:pt x="22713" y="5288"/>
                    <a:pt x="22569" y="5277"/>
                  </a:cubicBezTo>
                  <a:cubicBezTo>
                    <a:pt x="21897" y="5560"/>
                    <a:pt x="21508" y="6091"/>
                    <a:pt x="20765" y="6268"/>
                  </a:cubicBezTo>
                  <a:lnTo>
                    <a:pt x="20765" y="5419"/>
                  </a:lnTo>
                  <a:cubicBezTo>
                    <a:pt x="20645" y="5430"/>
                    <a:pt x="20528" y="5437"/>
                    <a:pt x="20418" y="5437"/>
                  </a:cubicBezTo>
                  <a:cubicBezTo>
                    <a:pt x="20174" y="5437"/>
                    <a:pt x="19967" y="5399"/>
                    <a:pt x="19845" y="5277"/>
                  </a:cubicBezTo>
                  <a:lnTo>
                    <a:pt x="19845" y="5277"/>
                  </a:lnTo>
                  <a:cubicBezTo>
                    <a:pt x="19879" y="6053"/>
                    <a:pt x="19848" y="6732"/>
                    <a:pt x="19078" y="6732"/>
                  </a:cubicBezTo>
                  <a:cubicBezTo>
                    <a:pt x="19041" y="6732"/>
                    <a:pt x="19002" y="6731"/>
                    <a:pt x="18961" y="6727"/>
                  </a:cubicBezTo>
                  <a:lnTo>
                    <a:pt x="18961" y="6727"/>
                  </a:lnTo>
                  <a:cubicBezTo>
                    <a:pt x="18996" y="7223"/>
                    <a:pt x="18395" y="7152"/>
                    <a:pt x="18041" y="7293"/>
                  </a:cubicBezTo>
                  <a:cubicBezTo>
                    <a:pt x="17652" y="7470"/>
                    <a:pt x="18289" y="7718"/>
                    <a:pt x="17864" y="7859"/>
                  </a:cubicBezTo>
                  <a:cubicBezTo>
                    <a:pt x="17804" y="7871"/>
                    <a:pt x="17748" y="7877"/>
                    <a:pt x="17695" y="7877"/>
                  </a:cubicBezTo>
                  <a:cubicBezTo>
                    <a:pt x="16975" y="7877"/>
                    <a:pt x="16947" y="6817"/>
                    <a:pt x="16980" y="6586"/>
                  </a:cubicBezTo>
                  <a:cubicBezTo>
                    <a:pt x="17263" y="6586"/>
                    <a:pt x="17557" y="6575"/>
                    <a:pt x="17840" y="6575"/>
                  </a:cubicBezTo>
                  <a:cubicBezTo>
                    <a:pt x="18265" y="6575"/>
                    <a:pt x="18664" y="6600"/>
                    <a:pt x="18961" y="6727"/>
                  </a:cubicBezTo>
                  <a:cubicBezTo>
                    <a:pt x="19350" y="5808"/>
                    <a:pt x="18076" y="5348"/>
                    <a:pt x="17121" y="5277"/>
                  </a:cubicBezTo>
                  <a:cubicBezTo>
                    <a:pt x="16874" y="4923"/>
                    <a:pt x="16485" y="4747"/>
                    <a:pt x="15919" y="4711"/>
                  </a:cubicBezTo>
                  <a:cubicBezTo>
                    <a:pt x="15706" y="4393"/>
                    <a:pt x="15494" y="4074"/>
                    <a:pt x="15140" y="3862"/>
                  </a:cubicBezTo>
                  <a:lnTo>
                    <a:pt x="13796" y="3862"/>
                  </a:lnTo>
                  <a:cubicBezTo>
                    <a:pt x="13372" y="4145"/>
                    <a:pt x="12983" y="4428"/>
                    <a:pt x="12594" y="4711"/>
                  </a:cubicBezTo>
                  <a:cubicBezTo>
                    <a:pt x="12574" y="4651"/>
                    <a:pt x="12548" y="4631"/>
                    <a:pt x="12516" y="4631"/>
                  </a:cubicBezTo>
                  <a:cubicBezTo>
                    <a:pt x="12447" y="4631"/>
                    <a:pt x="12350" y="4723"/>
                    <a:pt x="12216" y="4723"/>
                  </a:cubicBezTo>
                  <a:cubicBezTo>
                    <a:pt x="12190" y="4723"/>
                    <a:pt x="12162" y="4719"/>
                    <a:pt x="12134" y="4711"/>
                  </a:cubicBezTo>
                  <a:cubicBezTo>
                    <a:pt x="11568" y="5242"/>
                    <a:pt x="10896" y="5666"/>
                    <a:pt x="10294" y="6162"/>
                  </a:cubicBezTo>
                  <a:cubicBezTo>
                    <a:pt x="10153" y="6798"/>
                    <a:pt x="9834" y="7329"/>
                    <a:pt x="9410" y="7718"/>
                  </a:cubicBezTo>
                  <a:cubicBezTo>
                    <a:pt x="9385" y="7592"/>
                    <a:pt x="9251" y="7574"/>
                    <a:pt x="9112" y="7574"/>
                  </a:cubicBezTo>
                  <a:cubicBezTo>
                    <a:pt x="9057" y="7574"/>
                    <a:pt x="9001" y="7576"/>
                    <a:pt x="8950" y="7576"/>
                  </a:cubicBezTo>
                  <a:lnTo>
                    <a:pt x="8950" y="8142"/>
                  </a:lnTo>
                  <a:cubicBezTo>
                    <a:pt x="7995" y="8178"/>
                    <a:pt x="7889" y="9027"/>
                    <a:pt x="7570" y="9699"/>
                  </a:cubicBezTo>
                  <a:cubicBezTo>
                    <a:pt x="7889" y="10053"/>
                    <a:pt x="7924" y="10619"/>
                    <a:pt x="7889" y="11291"/>
                  </a:cubicBezTo>
                  <a:cubicBezTo>
                    <a:pt x="8030" y="11644"/>
                    <a:pt x="8844" y="11432"/>
                    <a:pt x="9092" y="11715"/>
                  </a:cubicBezTo>
                  <a:cubicBezTo>
                    <a:pt x="8773" y="12140"/>
                    <a:pt x="8490" y="12281"/>
                    <a:pt x="8490" y="12706"/>
                  </a:cubicBezTo>
                  <a:cubicBezTo>
                    <a:pt x="8524" y="12698"/>
                    <a:pt x="8554" y="12695"/>
                    <a:pt x="8581" y="12695"/>
                  </a:cubicBezTo>
                  <a:cubicBezTo>
                    <a:pt x="8801" y="12695"/>
                    <a:pt x="8773" y="12941"/>
                    <a:pt x="8773" y="13130"/>
                  </a:cubicBezTo>
                  <a:cubicBezTo>
                    <a:pt x="8243" y="13130"/>
                    <a:pt x="7924" y="13342"/>
                    <a:pt x="7429" y="13413"/>
                  </a:cubicBezTo>
                  <a:cubicBezTo>
                    <a:pt x="7287" y="13661"/>
                    <a:pt x="7004" y="13767"/>
                    <a:pt x="7111" y="14262"/>
                  </a:cubicBezTo>
                  <a:cubicBezTo>
                    <a:pt x="7024" y="14237"/>
                    <a:pt x="6952" y="14226"/>
                    <a:pt x="6891" y="14226"/>
                  </a:cubicBezTo>
                  <a:cubicBezTo>
                    <a:pt x="6393" y="14226"/>
                    <a:pt x="6672" y="14982"/>
                    <a:pt x="6172" y="14982"/>
                  </a:cubicBezTo>
                  <a:cubicBezTo>
                    <a:pt x="6135" y="14982"/>
                    <a:pt x="6095" y="14978"/>
                    <a:pt x="6049" y="14970"/>
                  </a:cubicBezTo>
                  <a:lnTo>
                    <a:pt x="6049" y="14970"/>
                  </a:lnTo>
                  <a:cubicBezTo>
                    <a:pt x="6085" y="15146"/>
                    <a:pt x="6014" y="15253"/>
                    <a:pt x="5908" y="15253"/>
                  </a:cubicBezTo>
                  <a:cubicBezTo>
                    <a:pt x="5881" y="15251"/>
                    <a:pt x="5855" y="15250"/>
                    <a:pt x="5830" y="15250"/>
                  </a:cubicBezTo>
                  <a:cubicBezTo>
                    <a:pt x="5224" y="15250"/>
                    <a:pt x="5079" y="15650"/>
                    <a:pt x="4705" y="15854"/>
                  </a:cubicBezTo>
                  <a:cubicBezTo>
                    <a:pt x="4316" y="15925"/>
                    <a:pt x="3927" y="15960"/>
                    <a:pt x="3927" y="16420"/>
                  </a:cubicBezTo>
                  <a:cubicBezTo>
                    <a:pt x="4079" y="16546"/>
                    <a:pt x="4356" y="16564"/>
                    <a:pt x="4645" y="16564"/>
                  </a:cubicBezTo>
                  <a:cubicBezTo>
                    <a:pt x="4760" y="16564"/>
                    <a:pt x="4877" y="16561"/>
                    <a:pt x="4988" y="16561"/>
                  </a:cubicBezTo>
                  <a:cubicBezTo>
                    <a:pt x="4917" y="17198"/>
                    <a:pt x="5696" y="17021"/>
                    <a:pt x="5625" y="17693"/>
                  </a:cubicBezTo>
                  <a:cubicBezTo>
                    <a:pt x="5448" y="17870"/>
                    <a:pt x="5448" y="18224"/>
                    <a:pt x="5165" y="18259"/>
                  </a:cubicBezTo>
                  <a:cubicBezTo>
                    <a:pt x="4975" y="18174"/>
                    <a:pt x="4790" y="18144"/>
                    <a:pt x="4603" y="18144"/>
                  </a:cubicBezTo>
                  <a:cubicBezTo>
                    <a:pt x="4191" y="18144"/>
                    <a:pt x="3766" y="18287"/>
                    <a:pt x="3250" y="18287"/>
                  </a:cubicBezTo>
                  <a:cubicBezTo>
                    <a:pt x="3127" y="18287"/>
                    <a:pt x="3000" y="18279"/>
                    <a:pt x="2866" y="18259"/>
                  </a:cubicBezTo>
                  <a:lnTo>
                    <a:pt x="2866" y="18259"/>
                  </a:lnTo>
                  <a:cubicBezTo>
                    <a:pt x="2724" y="18719"/>
                    <a:pt x="3219" y="19816"/>
                    <a:pt x="2583" y="19851"/>
                  </a:cubicBezTo>
                  <a:cubicBezTo>
                    <a:pt x="2689" y="20240"/>
                    <a:pt x="3043" y="20453"/>
                    <a:pt x="2866" y="21125"/>
                  </a:cubicBezTo>
                  <a:cubicBezTo>
                    <a:pt x="2991" y="21100"/>
                    <a:pt x="3100" y="21089"/>
                    <a:pt x="3198" y="21089"/>
                  </a:cubicBezTo>
                  <a:cubicBezTo>
                    <a:pt x="3656" y="21089"/>
                    <a:pt x="3867" y="21320"/>
                    <a:pt x="4245" y="21408"/>
                  </a:cubicBezTo>
                  <a:cubicBezTo>
                    <a:pt x="4528" y="21266"/>
                    <a:pt x="4687" y="21195"/>
                    <a:pt x="4847" y="21195"/>
                  </a:cubicBezTo>
                  <a:cubicBezTo>
                    <a:pt x="5006" y="21195"/>
                    <a:pt x="5165" y="21266"/>
                    <a:pt x="5448" y="21408"/>
                  </a:cubicBezTo>
                  <a:cubicBezTo>
                    <a:pt x="5802" y="20842"/>
                    <a:pt x="6332" y="20417"/>
                    <a:pt x="6226" y="19391"/>
                  </a:cubicBezTo>
                  <a:cubicBezTo>
                    <a:pt x="6863" y="19214"/>
                    <a:pt x="6757" y="18295"/>
                    <a:pt x="7570" y="18259"/>
                  </a:cubicBezTo>
                  <a:cubicBezTo>
                    <a:pt x="7745" y="18357"/>
                    <a:pt x="7894" y="18392"/>
                    <a:pt x="8029" y="18392"/>
                  </a:cubicBezTo>
                  <a:cubicBezTo>
                    <a:pt x="8387" y="18392"/>
                    <a:pt x="8655" y="18143"/>
                    <a:pt x="9092" y="18118"/>
                  </a:cubicBezTo>
                  <a:lnTo>
                    <a:pt x="9092" y="18118"/>
                  </a:lnTo>
                  <a:cubicBezTo>
                    <a:pt x="8667" y="18684"/>
                    <a:pt x="8879" y="19568"/>
                    <a:pt x="9092" y="20276"/>
                  </a:cubicBezTo>
                  <a:cubicBezTo>
                    <a:pt x="10047" y="20170"/>
                    <a:pt x="9445" y="19462"/>
                    <a:pt x="9551" y="18684"/>
                  </a:cubicBezTo>
                  <a:lnTo>
                    <a:pt x="9551" y="18684"/>
                  </a:lnTo>
                  <a:cubicBezTo>
                    <a:pt x="9870" y="18719"/>
                    <a:pt x="9834" y="19073"/>
                    <a:pt x="10011" y="19250"/>
                  </a:cubicBezTo>
                  <a:cubicBezTo>
                    <a:pt x="10754" y="19285"/>
                    <a:pt x="11214" y="19568"/>
                    <a:pt x="11355" y="20134"/>
                  </a:cubicBezTo>
                  <a:cubicBezTo>
                    <a:pt x="11355" y="20417"/>
                    <a:pt x="11002" y="20417"/>
                    <a:pt x="10613" y="20417"/>
                  </a:cubicBezTo>
                  <a:cubicBezTo>
                    <a:pt x="10577" y="20912"/>
                    <a:pt x="11143" y="20842"/>
                    <a:pt x="11355" y="21125"/>
                  </a:cubicBezTo>
                  <a:cubicBezTo>
                    <a:pt x="11285" y="20488"/>
                    <a:pt x="11780" y="20346"/>
                    <a:pt x="12134" y="20134"/>
                  </a:cubicBezTo>
                  <a:cubicBezTo>
                    <a:pt x="12204" y="19816"/>
                    <a:pt x="11851" y="19922"/>
                    <a:pt x="11815" y="19674"/>
                  </a:cubicBezTo>
                  <a:cubicBezTo>
                    <a:pt x="11871" y="19590"/>
                    <a:pt x="11926" y="19559"/>
                    <a:pt x="11980" y="19559"/>
                  </a:cubicBezTo>
                  <a:cubicBezTo>
                    <a:pt x="12136" y="19559"/>
                    <a:pt x="12283" y="19825"/>
                    <a:pt x="12427" y="19825"/>
                  </a:cubicBezTo>
                  <a:cubicBezTo>
                    <a:pt x="12483" y="19825"/>
                    <a:pt x="12538" y="19785"/>
                    <a:pt x="12594" y="19674"/>
                  </a:cubicBezTo>
                  <a:cubicBezTo>
                    <a:pt x="12169" y="18931"/>
                    <a:pt x="10294" y="18825"/>
                    <a:pt x="10754" y="17693"/>
                  </a:cubicBezTo>
                  <a:lnTo>
                    <a:pt x="10754" y="17693"/>
                  </a:lnTo>
                  <a:cubicBezTo>
                    <a:pt x="11214" y="18365"/>
                    <a:pt x="12063" y="18648"/>
                    <a:pt x="12594" y="19250"/>
                  </a:cubicBezTo>
                  <a:cubicBezTo>
                    <a:pt x="12664" y="19391"/>
                    <a:pt x="12806" y="19710"/>
                    <a:pt x="12877" y="19851"/>
                  </a:cubicBezTo>
                  <a:cubicBezTo>
                    <a:pt x="12983" y="20028"/>
                    <a:pt x="13230" y="20170"/>
                    <a:pt x="13195" y="20417"/>
                  </a:cubicBezTo>
                  <a:lnTo>
                    <a:pt x="13195" y="21266"/>
                  </a:lnTo>
                  <a:cubicBezTo>
                    <a:pt x="13321" y="21392"/>
                    <a:pt x="13592" y="21410"/>
                    <a:pt x="13891" y="21410"/>
                  </a:cubicBezTo>
                  <a:cubicBezTo>
                    <a:pt x="14011" y="21410"/>
                    <a:pt x="14135" y="21408"/>
                    <a:pt x="14256" y="21408"/>
                  </a:cubicBezTo>
                  <a:cubicBezTo>
                    <a:pt x="14504" y="20912"/>
                    <a:pt x="13973" y="20205"/>
                    <a:pt x="14398" y="19674"/>
                  </a:cubicBezTo>
                  <a:lnTo>
                    <a:pt x="14857" y="19674"/>
                  </a:lnTo>
                  <a:cubicBezTo>
                    <a:pt x="14681" y="20240"/>
                    <a:pt x="14822" y="20205"/>
                    <a:pt x="14716" y="20842"/>
                  </a:cubicBezTo>
                  <a:cubicBezTo>
                    <a:pt x="14738" y="20837"/>
                    <a:pt x="14759" y="20834"/>
                    <a:pt x="14777" y="20834"/>
                  </a:cubicBezTo>
                  <a:cubicBezTo>
                    <a:pt x="15016" y="20834"/>
                    <a:pt x="14910" y="21243"/>
                    <a:pt x="15140" y="21408"/>
                  </a:cubicBezTo>
                  <a:cubicBezTo>
                    <a:pt x="15399" y="21569"/>
                    <a:pt x="15754" y="21635"/>
                    <a:pt x="16100" y="21635"/>
                  </a:cubicBezTo>
                  <a:cubicBezTo>
                    <a:pt x="16511" y="21635"/>
                    <a:pt x="16910" y="21542"/>
                    <a:pt x="17121" y="21408"/>
                  </a:cubicBezTo>
                  <a:lnTo>
                    <a:pt x="17121" y="21408"/>
                  </a:lnTo>
                  <a:cubicBezTo>
                    <a:pt x="17567" y="21613"/>
                    <a:pt x="16785" y="22117"/>
                    <a:pt x="17376" y="22117"/>
                  </a:cubicBezTo>
                  <a:cubicBezTo>
                    <a:pt x="17396" y="22117"/>
                    <a:pt x="17417" y="22116"/>
                    <a:pt x="17440" y="22115"/>
                  </a:cubicBezTo>
                  <a:cubicBezTo>
                    <a:pt x="17469" y="22120"/>
                    <a:pt x="17496" y="22123"/>
                    <a:pt x="17520" y="22123"/>
                  </a:cubicBezTo>
                  <a:cubicBezTo>
                    <a:pt x="17939" y="22123"/>
                    <a:pt x="17568" y="21379"/>
                    <a:pt x="18006" y="21379"/>
                  </a:cubicBezTo>
                  <a:cubicBezTo>
                    <a:pt x="18055" y="21379"/>
                    <a:pt x="18113" y="21388"/>
                    <a:pt x="18183" y="21408"/>
                  </a:cubicBezTo>
                  <a:lnTo>
                    <a:pt x="18183" y="22257"/>
                  </a:lnTo>
                  <a:cubicBezTo>
                    <a:pt x="17758" y="22504"/>
                    <a:pt x="18041" y="23459"/>
                    <a:pt x="17440" y="23530"/>
                  </a:cubicBezTo>
                  <a:cubicBezTo>
                    <a:pt x="16308" y="23176"/>
                    <a:pt x="14964" y="23035"/>
                    <a:pt x="13478" y="22964"/>
                  </a:cubicBezTo>
                  <a:cubicBezTo>
                    <a:pt x="13053" y="23070"/>
                    <a:pt x="13124" y="23672"/>
                    <a:pt x="12735" y="23848"/>
                  </a:cubicBezTo>
                  <a:cubicBezTo>
                    <a:pt x="12028" y="23141"/>
                    <a:pt x="10648" y="23106"/>
                    <a:pt x="10011" y="22398"/>
                  </a:cubicBezTo>
                  <a:cubicBezTo>
                    <a:pt x="10117" y="21903"/>
                    <a:pt x="9834" y="21797"/>
                    <a:pt x="9693" y="21549"/>
                  </a:cubicBezTo>
                  <a:cubicBezTo>
                    <a:pt x="10047" y="21514"/>
                    <a:pt x="10047" y="21160"/>
                    <a:pt x="9834" y="20983"/>
                  </a:cubicBezTo>
                  <a:cubicBezTo>
                    <a:pt x="9756" y="20980"/>
                    <a:pt x="9679" y="20979"/>
                    <a:pt x="9604" y="20979"/>
                  </a:cubicBezTo>
                  <a:cubicBezTo>
                    <a:pt x="8795" y="20979"/>
                    <a:pt x="8153" y="21149"/>
                    <a:pt x="7570" y="21408"/>
                  </a:cubicBezTo>
                  <a:cubicBezTo>
                    <a:pt x="7323" y="21393"/>
                    <a:pt x="7082" y="21385"/>
                    <a:pt x="6851" y="21385"/>
                  </a:cubicBezTo>
                  <a:cubicBezTo>
                    <a:pt x="5928" y="21385"/>
                    <a:pt x="5158" y="21521"/>
                    <a:pt x="4705" y="21974"/>
                  </a:cubicBezTo>
                  <a:cubicBezTo>
                    <a:pt x="4564" y="21691"/>
                    <a:pt x="4245" y="21549"/>
                    <a:pt x="3785" y="21549"/>
                  </a:cubicBezTo>
                  <a:cubicBezTo>
                    <a:pt x="3679" y="22044"/>
                    <a:pt x="3113" y="22150"/>
                    <a:pt x="2724" y="22398"/>
                  </a:cubicBezTo>
                  <a:cubicBezTo>
                    <a:pt x="2300" y="23070"/>
                    <a:pt x="2477" y="23955"/>
                    <a:pt x="2123" y="24556"/>
                  </a:cubicBezTo>
                  <a:cubicBezTo>
                    <a:pt x="1911" y="24910"/>
                    <a:pt x="1097" y="25299"/>
                    <a:pt x="743" y="25688"/>
                  </a:cubicBezTo>
                  <a:cubicBezTo>
                    <a:pt x="743" y="26501"/>
                    <a:pt x="390" y="27032"/>
                    <a:pt x="0" y="27527"/>
                  </a:cubicBezTo>
                  <a:lnTo>
                    <a:pt x="0" y="31242"/>
                  </a:lnTo>
                  <a:cubicBezTo>
                    <a:pt x="531" y="31807"/>
                    <a:pt x="991" y="32409"/>
                    <a:pt x="1203" y="33222"/>
                  </a:cubicBezTo>
                  <a:cubicBezTo>
                    <a:pt x="1911" y="33612"/>
                    <a:pt x="2370" y="34248"/>
                    <a:pt x="3326" y="34390"/>
                  </a:cubicBezTo>
                  <a:cubicBezTo>
                    <a:pt x="3785" y="34282"/>
                    <a:pt x="4327" y="34236"/>
                    <a:pt x="4904" y="34236"/>
                  </a:cubicBezTo>
                  <a:cubicBezTo>
                    <a:pt x="5083" y="34236"/>
                    <a:pt x="5264" y="34240"/>
                    <a:pt x="5448" y="34248"/>
                  </a:cubicBezTo>
                  <a:cubicBezTo>
                    <a:pt x="5747" y="34016"/>
                    <a:pt x="5734" y="33534"/>
                    <a:pt x="6257" y="33534"/>
                  </a:cubicBezTo>
                  <a:cubicBezTo>
                    <a:pt x="6292" y="33534"/>
                    <a:pt x="6329" y="33536"/>
                    <a:pt x="6368" y="33541"/>
                  </a:cubicBezTo>
                  <a:cubicBezTo>
                    <a:pt x="6651" y="33541"/>
                    <a:pt x="6474" y="34001"/>
                    <a:pt x="6686" y="34107"/>
                  </a:cubicBezTo>
                  <a:cubicBezTo>
                    <a:pt x="6781" y="34092"/>
                    <a:pt x="6867" y="34085"/>
                    <a:pt x="6948" y="34085"/>
                  </a:cubicBezTo>
                  <a:cubicBezTo>
                    <a:pt x="7443" y="34085"/>
                    <a:pt x="7716" y="34329"/>
                    <a:pt x="8172" y="34390"/>
                  </a:cubicBezTo>
                  <a:cubicBezTo>
                    <a:pt x="8401" y="34275"/>
                    <a:pt x="8514" y="34068"/>
                    <a:pt x="8830" y="34068"/>
                  </a:cubicBezTo>
                  <a:cubicBezTo>
                    <a:pt x="8904" y="34068"/>
                    <a:pt x="8990" y="34080"/>
                    <a:pt x="9092" y="34107"/>
                  </a:cubicBezTo>
                  <a:cubicBezTo>
                    <a:pt x="9233" y="35203"/>
                    <a:pt x="8773" y="35699"/>
                    <a:pt x="8773" y="36654"/>
                  </a:cubicBezTo>
                  <a:cubicBezTo>
                    <a:pt x="9233" y="37397"/>
                    <a:pt x="9976" y="37963"/>
                    <a:pt x="9693" y="38953"/>
                  </a:cubicBezTo>
                  <a:cubicBezTo>
                    <a:pt x="10117" y="39413"/>
                    <a:pt x="10117" y="40262"/>
                    <a:pt x="10294" y="40934"/>
                  </a:cubicBezTo>
                  <a:cubicBezTo>
                    <a:pt x="9941" y="41606"/>
                    <a:pt x="10011" y="42667"/>
                    <a:pt x="9693" y="43375"/>
                  </a:cubicBezTo>
                  <a:cubicBezTo>
                    <a:pt x="10365" y="43941"/>
                    <a:pt x="10825" y="44684"/>
                    <a:pt x="11072" y="45639"/>
                  </a:cubicBezTo>
                  <a:lnTo>
                    <a:pt x="11072" y="46947"/>
                  </a:lnTo>
                  <a:cubicBezTo>
                    <a:pt x="11745" y="47655"/>
                    <a:pt x="11709" y="49070"/>
                    <a:pt x="12417" y="49777"/>
                  </a:cubicBezTo>
                  <a:cubicBezTo>
                    <a:pt x="13902" y="49671"/>
                    <a:pt x="14610" y="48893"/>
                    <a:pt x="15919" y="48645"/>
                  </a:cubicBezTo>
                  <a:cubicBezTo>
                    <a:pt x="16131" y="47867"/>
                    <a:pt x="16591" y="47301"/>
                    <a:pt x="17263" y="46947"/>
                  </a:cubicBezTo>
                  <a:cubicBezTo>
                    <a:pt x="17192" y="46381"/>
                    <a:pt x="17546" y="46240"/>
                    <a:pt x="17440" y="45639"/>
                  </a:cubicBezTo>
                  <a:cubicBezTo>
                    <a:pt x="17649" y="45549"/>
                    <a:pt x="17783" y="45332"/>
                    <a:pt x="18119" y="45332"/>
                  </a:cubicBezTo>
                  <a:cubicBezTo>
                    <a:pt x="18180" y="45332"/>
                    <a:pt x="18248" y="45339"/>
                    <a:pt x="18324" y="45356"/>
                  </a:cubicBezTo>
                  <a:cubicBezTo>
                    <a:pt x="18359" y="43728"/>
                    <a:pt x="18961" y="42632"/>
                    <a:pt x="20164" y="42066"/>
                  </a:cubicBezTo>
                  <a:cubicBezTo>
                    <a:pt x="20376" y="40934"/>
                    <a:pt x="20376" y="39236"/>
                    <a:pt x="20164" y="38104"/>
                  </a:cubicBezTo>
                  <a:cubicBezTo>
                    <a:pt x="20482" y="37538"/>
                    <a:pt x="20730" y="36937"/>
                    <a:pt x="20906" y="36229"/>
                  </a:cubicBezTo>
                  <a:cubicBezTo>
                    <a:pt x="21260" y="36017"/>
                    <a:pt x="21579" y="35734"/>
                    <a:pt x="21968" y="35522"/>
                  </a:cubicBezTo>
                  <a:cubicBezTo>
                    <a:pt x="22710" y="34531"/>
                    <a:pt x="23347" y="33470"/>
                    <a:pt x="24090" y="32515"/>
                  </a:cubicBezTo>
                  <a:cubicBezTo>
                    <a:pt x="24196" y="31984"/>
                    <a:pt x="24408" y="31277"/>
                    <a:pt x="23949" y="30959"/>
                  </a:cubicBezTo>
                  <a:cubicBezTo>
                    <a:pt x="23906" y="30954"/>
                    <a:pt x="23867" y="30952"/>
                    <a:pt x="23830" y="30952"/>
                  </a:cubicBezTo>
                  <a:cubicBezTo>
                    <a:pt x="23298" y="30952"/>
                    <a:pt x="23277" y="31385"/>
                    <a:pt x="22799" y="31385"/>
                  </a:cubicBezTo>
                  <a:cubicBezTo>
                    <a:pt x="22782" y="31385"/>
                    <a:pt x="22764" y="31384"/>
                    <a:pt x="22746" y="31383"/>
                  </a:cubicBezTo>
                  <a:lnTo>
                    <a:pt x="21366" y="31383"/>
                  </a:lnTo>
                  <a:cubicBezTo>
                    <a:pt x="21296" y="30428"/>
                    <a:pt x="20553" y="30074"/>
                    <a:pt x="19987" y="29544"/>
                  </a:cubicBezTo>
                  <a:cubicBezTo>
                    <a:pt x="20128" y="28588"/>
                    <a:pt x="19102" y="28765"/>
                    <a:pt x="19385" y="27669"/>
                  </a:cubicBezTo>
                  <a:cubicBezTo>
                    <a:pt x="19138" y="27350"/>
                    <a:pt x="18678" y="27209"/>
                    <a:pt x="18501" y="26820"/>
                  </a:cubicBezTo>
                  <a:cubicBezTo>
                    <a:pt x="18642" y="26395"/>
                    <a:pt x="18253" y="25723"/>
                    <a:pt x="18501" y="25688"/>
                  </a:cubicBezTo>
                  <a:lnTo>
                    <a:pt x="18501" y="25688"/>
                  </a:lnTo>
                  <a:cubicBezTo>
                    <a:pt x="18855" y="25935"/>
                    <a:pt x="19244" y="26678"/>
                    <a:pt x="19102" y="26961"/>
                  </a:cubicBezTo>
                  <a:cubicBezTo>
                    <a:pt x="19739" y="27563"/>
                    <a:pt x="20164" y="28341"/>
                    <a:pt x="20765" y="28978"/>
                  </a:cubicBezTo>
                  <a:cubicBezTo>
                    <a:pt x="21119" y="29544"/>
                    <a:pt x="21048" y="30463"/>
                    <a:pt x="21826" y="30959"/>
                  </a:cubicBezTo>
                  <a:cubicBezTo>
                    <a:pt x="22887" y="30640"/>
                    <a:pt x="23630" y="30003"/>
                    <a:pt x="24868" y="29827"/>
                  </a:cubicBezTo>
                  <a:cubicBezTo>
                    <a:pt x="25081" y="29720"/>
                    <a:pt x="24868" y="29261"/>
                    <a:pt x="25151" y="29261"/>
                  </a:cubicBezTo>
                  <a:cubicBezTo>
                    <a:pt x="25823" y="29154"/>
                    <a:pt x="26071" y="28695"/>
                    <a:pt x="26672" y="28518"/>
                  </a:cubicBezTo>
                  <a:cubicBezTo>
                    <a:pt x="26566" y="27916"/>
                    <a:pt x="27132" y="27881"/>
                    <a:pt x="27132" y="27386"/>
                  </a:cubicBezTo>
                  <a:cubicBezTo>
                    <a:pt x="26849" y="26891"/>
                    <a:pt x="26071" y="26855"/>
                    <a:pt x="26212" y="25971"/>
                  </a:cubicBezTo>
                  <a:cubicBezTo>
                    <a:pt x="26097" y="25956"/>
                    <a:pt x="25989" y="25949"/>
                    <a:pt x="25888" y="25949"/>
                  </a:cubicBezTo>
                  <a:cubicBezTo>
                    <a:pt x="25494" y="25949"/>
                    <a:pt x="25207" y="26057"/>
                    <a:pt x="25010" y="26254"/>
                  </a:cubicBezTo>
                  <a:cubicBezTo>
                    <a:pt x="24868" y="25723"/>
                    <a:pt x="24338" y="25582"/>
                    <a:pt x="24408" y="24839"/>
                  </a:cubicBezTo>
                  <a:lnTo>
                    <a:pt x="24408" y="24839"/>
                  </a:lnTo>
                  <a:cubicBezTo>
                    <a:pt x="24391" y="24840"/>
                    <a:pt x="24375" y="24841"/>
                    <a:pt x="24359" y="24841"/>
                  </a:cubicBezTo>
                  <a:cubicBezTo>
                    <a:pt x="23915" y="24841"/>
                    <a:pt x="23938" y="24374"/>
                    <a:pt x="23630" y="24238"/>
                  </a:cubicBezTo>
                  <a:cubicBezTo>
                    <a:pt x="23878" y="24167"/>
                    <a:pt x="24019" y="24061"/>
                    <a:pt x="24232" y="23955"/>
                  </a:cubicBezTo>
                  <a:cubicBezTo>
                    <a:pt x="25043" y="24428"/>
                    <a:pt x="24853" y="25839"/>
                    <a:pt x="26163" y="25839"/>
                  </a:cubicBezTo>
                  <a:cubicBezTo>
                    <a:pt x="26223" y="25839"/>
                    <a:pt x="26287" y="25836"/>
                    <a:pt x="26354" y="25829"/>
                  </a:cubicBezTo>
                  <a:cubicBezTo>
                    <a:pt x="26425" y="26112"/>
                    <a:pt x="26814" y="26077"/>
                    <a:pt x="26672" y="26537"/>
                  </a:cubicBezTo>
                  <a:cubicBezTo>
                    <a:pt x="26722" y="26542"/>
                    <a:pt x="26769" y="26544"/>
                    <a:pt x="26813" y="26544"/>
                  </a:cubicBezTo>
                  <a:cubicBezTo>
                    <a:pt x="27432" y="26544"/>
                    <a:pt x="27566" y="26112"/>
                    <a:pt x="28193" y="26112"/>
                  </a:cubicBezTo>
                  <a:cubicBezTo>
                    <a:pt x="28324" y="26210"/>
                    <a:pt x="28334" y="26399"/>
                    <a:pt x="28586" y="26399"/>
                  </a:cubicBezTo>
                  <a:cubicBezTo>
                    <a:pt x="28607" y="26399"/>
                    <a:pt x="28629" y="26398"/>
                    <a:pt x="28653" y="26395"/>
                  </a:cubicBezTo>
                  <a:cubicBezTo>
                    <a:pt x="28759" y="26381"/>
                    <a:pt x="28857" y="26374"/>
                    <a:pt x="28948" y="26374"/>
                  </a:cubicBezTo>
                  <a:cubicBezTo>
                    <a:pt x="29741" y="26374"/>
                    <a:pt x="30028" y="26881"/>
                    <a:pt x="30599" y="27103"/>
                  </a:cubicBezTo>
                  <a:cubicBezTo>
                    <a:pt x="30573" y="27099"/>
                    <a:pt x="30549" y="27097"/>
                    <a:pt x="30528" y="27097"/>
                  </a:cubicBezTo>
                  <a:cubicBezTo>
                    <a:pt x="30344" y="27097"/>
                    <a:pt x="30316" y="27227"/>
                    <a:pt x="30316" y="27386"/>
                  </a:cubicBezTo>
                  <a:cubicBezTo>
                    <a:pt x="30457" y="27669"/>
                    <a:pt x="30988" y="27598"/>
                    <a:pt x="31236" y="27810"/>
                  </a:cubicBezTo>
                  <a:cubicBezTo>
                    <a:pt x="31129" y="28270"/>
                    <a:pt x="31483" y="28305"/>
                    <a:pt x="31377" y="28836"/>
                  </a:cubicBezTo>
                  <a:cubicBezTo>
                    <a:pt x="31837" y="29296"/>
                    <a:pt x="32014" y="30003"/>
                    <a:pt x="32261" y="30676"/>
                  </a:cubicBezTo>
                  <a:cubicBezTo>
                    <a:pt x="32580" y="30959"/>
                    <a:pt x="32898" y="31206"/>
                    <a:pt x="33040" y="31666"/>
                  </a:cubicBezTo>
                  <a:lnTo>
                    <a:pt x="33040" y="32515"/>
                  </a:lnTo>
                  <a:cubicBezTo>
                    <a:pt x="33146" y="32642"/>
                    <a:pt x="33366" y="32668"/>
                    <a:pt x="33610" y="32668"/>
                  </a:cubicBezTo>
                  <a:cubicBezTo>
                    <a:pt x="33773" y="32668"/>
                    <a:pt x="33945" y="32656"/>
                    <a:pt x="34101" y="32656"/>
                  </a:cubicBezTo>
                  <a:cubicBezTo>
                    <a:pt x="34313" y="31772"/>
                    <a:pt x="34844" y="31171"/>
                    <a:pt x="34702" y="29968"/>
                  </a:cubicBezTo>
                  <a:lnTo>
                    <a:pt x="35304" y="29968"/>
                  </a:lnTo>
                  <a:lnTo>
                    <a:pt x="35304" y="29402"/>
                  </a:lnTo>
                  <a:cubicBezTo>
                    <a:pt x="35390" y="29434"/>
                    <a:pt x="35456" y="29448"/>
                    <a:pt x="35509" y="29448"/>
                  </a:cubicBezTo>
                  <a:cubicBezTo>
                    <a:pt x="35773" y="29448"/>
                    <a:pt x="35685" y="29106"/>
                    <a:pt x="35974" y="29106"/>
                  </a:cubicBezTo>
                  <a:cubicBezTo>
                    <a:pt x="36006" y="29106"/>
                    <a:pt x="36041" y="29110"/>
                    <a:pt x="36082" y="29119"/>
                  </a:cubicBezTo>
                  <a:cubicBezTo>
                    <a:pt x="36011" y="28447"/>
                    <a:pt x="36612" y="28376"/>
                    <a:pt x="36825" y="27952"/>
                  </a:cubicBezTo>
                  <a:cubicBezTo>
                    <a:pt x="37178" y="27704"/>
                    <a:pt x="37638" y="27492"/>
                    <a:pt x="38169" y="27386"/>
                  </a:cubicBezTo>
                  <a:cubicBezTo>
                    <a:pt x="38523" y="27775"/>
                    <a:pt x="38523" y="28482"/>
                    <a:pt x="39089" y="28695"/>
                  </a:cubicBezTo>
                  <a:cubicBezTo>
                    <a:pt x="39159" y="29013"/>
                    <a:pt x="38806" y="28978"/>
                    <a:pt x="38947" y="29402"/>
                  </a:cubicBezTo>
                  <a:cubicBezTo>
                    <a:pt x="39124" y="29862"/>
                    <a:pt x="40150" y="29508"/>
                    <a:pt x="40468" y="29827"/>
                  </a:cubicBezTo>
                  <a:cubicBezTo>
                    <a:pt x="40256" y="30110"/>
                    <a:pt x="40539" y="30251"/>
                    <a:pt x="40291" y="30676"/>
                  </a:cubicBezTo>
                  <a:cubicBezTo>
                    <a:pt x="40716" y="30817"/>
                    <a:pt x="40999" y="31100"/>
                    <a:pt x="41069" y="31524"/>
                  </a:cubicBezTo>
                  <a:cubicBezTo>
                    <a:pt x="40999" y="31807"/>
                    <a:pt x="40645" y="31772"/>
                    <a:pt x="40751" y="32232"/>
                  </a:cubicBezTo>
                  <a:cubicBezTo>
                    <a:pt x="40822" y="32692"/>
                    <a:pt x="41246" y="32763"/>
                    <a:pt x="41069" y="33399"/>
                  </a:cubicBezTo>
                  <a:cubicBezTo>
                    <a:pt x="41777" y="33965"/>
                    <a:pt x="42484" y="34602"/>
                    <a:pt x="43333" y="35097"/>
                  </a:cubicBezTo>
                  <a:cubicBezTo>
                    <a:pt x="43369" y="34142"/>
                    <a:pt x="42626" y="33965"/>
                    <a:pt x="42591" y="33081"/>
                  </a:cubicBezTo>
                  <a:cubicBezTo>
                    <a:pt x="42166" y="32833"/>
                    <a:pt x="41742" y="32550"/>
                    <a:pt x="41529" y="32090"/>
                  </a:cubicBezTo>
                  <a:cubicBezTo>
                    <a:pt x="41600" y="31631"/>
                    <a:pt x="41317" y="30852"/>
                    <a:pt x="41812" y="30817"/>
                  </a:cubicBezTo>
                  <a:cubicBezTo>
                    <a:pt x="42166" y="31206"/>
                    <a:pt x="42378" y="31701"/>
                    <a:pt x="43050" y="31807"/>
                  </a:cubicBezTo>
                  <a:cubicBezTo>
                    <a:pt x="43157" y="31949"/>
                    <a:pt x="43192" y="32126"/>
                    <a:pt x="43192" y="32373"/>
                  </a:cubicBezTo>
                  <a:cubicBezTo>
                    <a:pt x="44642" y="32197"/>
                    <a:pt x="45031" y="30959"/>
                    <a:pt x="44854" y="29261"/>
                  </a:cubicBezTo>
                  <a:cubicBezTo>
                    <a:pt x="44642" y="29119"/>
                    <a:pt x="44289" y="29119"/>
                    <a:pt x="44112" y="28978"/>
                  </a:cubicBezTo>
                  <a:cubicBezTo>
                    <a:pt x="44289" y="28341"/>
                    <a:pt x="43369" y="28376"/>
                    <a:pt x="43793" y="27952"/>
                  </a:cubicBezTo>
                  <a:cubicBezTo>
                    <a:pt x="43878" y="27880"/>
                    <a:pt x="43945" y="27852"/>
                    <a:pt x="44002" y="27852"/>
                  </a:cubicBezTo>
                  <a:cubicBezTo>
                    <a:pt x="44219" y="27852"/>
                    <a:pt x="44288" y="28268"/>
                    <a:pt x="44658" y="28268"/>
                  </a:cubicBezTo>
                  <a:cubicBezTo>
                    <a:pt x="44716" y="28268"/>
                    <a:pt x="44781" y="28258"/>
                    <a:pt x="44854" y="28235"/>
                  </a:cubicBezTo>
                  <a:cubicBezTo>
                    <a:pt x="44940" y="27751"/>
                    <a:pt x="45461" y="27656"/>
                    <a:pt x="46066" y="27656"/>
                  </a:cubicBezTo>
                  <a:cubicBezTo>
                    <a:pt x="46213" y="27656"/>
                    <a:pt x="46365" y="27662"/>
                    <a:pt x="46517" y="27669"/>
                  </a:cubicBezTo>
                  <a:cubicBezTo>
                    <a:pt x="47012" y="26997"/>
                    <a:pt x="47649" y="26466"/>
                    <a:pt x="47897" y="25546"/>
                  </a:cubicBezTo>
                  <a:cubicBezTo>
                    <a:pt x="47919" y="25550"/>
                    <a:pt x="47940" y="25551"/>
                    <a:pt x="47958" y="25551"/>
                  </a:cubicBezTo>
                  <a:cubicBezTo>
                    <a:pt x="48146" y="25551"/>
                    <a:pt x="48160" y="25405"/>
                    <a:pt x="48321" y="25405"/>
                  </a:cubicBezTo>
                  <a:cubicBezTo>
                    <a:pt x="48604" y="24803"/>
                    <a:pt x="48286" y="23742"/>
                    <a:pt x="48781" y="23389"/>
                  </a:cubicBezTo>
                  <a:cubicBezTo>
                    <a:pt x="48463" y="23282"/>
                    <a:pt x="48321" y="22964"/>
                    <a:pt x="48321" y="22540"/>
                  </a:cubicBezTo>
                  <a:cubicBezTo>
                    <a:pt x="48074" y="22363"/>
                    <a:pt x="47755" y="22257"/>
                    <a:pt x="47720" y="21832"/>
                  </a:cubicBezTo>
                  <a:cubicBezTo>
                    <a:pt x="47684" y="21478"/>
                    <a:pt x="48003" y="21514"/>
                    <a:pt x="47897" y="21125"/>
                  </a:cubicBezTo>
                  <a:lnTo>
                    <a:pt x="47897" y="21125"/>
                  </a:lnTo>
                  <a:cubicBezTo>
                    <a:pt x="47941" y="21130"/>
                    <a:pt x="47984" y="21133"/>
                    <a:pt x="48023" y="21133"/>
                  </a:cubicBezTo>
                  <a:cubicBezTo>
                    <a:pt x="48230" y="21133"/>
                    <a:pt x="48351" y="21050"/>
                    <a:pt x="48321" y="20842"/>
                  </a:cubicBezTo>
                  <a:cubicBezTo>
                    <a:pt x="48781" y="20629"/>
                    <a:pt x="47649" y="19993"/>
                    <a:pt x="48640" y="19993"/>
                  </a:cubicBezTo>
                  <a:cubicBezTo>
                    <a:pt x="48816" y="20417"/>
                    <a:pt x="49347" y="20559"/>
                    <a:pt x="49559" y="20983"/>
                  </a:cubicBezTo>
                  <a:cubicBezTo>
                    <a:pt x="49418" y="21726"/>
                    <a:pt x="49842" y="21938"/>
                    <a:pt x="50302" y="22115"/>
                  </a:cubicBezTo>
                  <a:cubicBezTo>
                    <a:pt x="51222" y="21514"/>
                    <a:pt x="50302" y="19922"/>
                    <a:pt x="50762" y="18825"/>
                  </a:cubicBezTo>
                  <a:cubicBezTo>
                    <a:pt x="51080" y="18578"/>
                    <a:pt x="51540" y="18436"/>
                    <a:pt x="51965" y="18259"/>
                  </a:cubicBezTo>
                  <a:cubicBezTo>
                    <a:pt x="52318" y="17587"/>
                    <a:pt x="52637" y="16880"/>
                    <a:pt x="53167" y="16420"/>
                  </a:cubicBezTo>
                  <a:cubicBezTo>
                    <a:pt x="53380" y="15253"/>
                    <a:pt x="52849" y="14085"/>
                    <a:pt x="53167" y="13272"/>
                  </a:cubicBezTo>
                  <a:lnTo>
                    <a:pt x="53167" y="13272"/>
                  </a:lnTo>
                  <a:cubicBezTo>
                    <a:pt x="52990" y="14085"/>
                    <a:pt x="53521" y="14191"/>
                    <a:pt x="53627" y="14687"/>
                  </a:cubicBezTo>
                  <a:cubicBezTo>
                    <a:pt x="53663" y="15571"/>
                    <a:pt x="53733" y="16455"/>
                    <a:pt x="54405" y="16703"/>
                  </a:cubicBezTo>
                  <a:cubicBezTo>
                    <a:pt x="54688" y="16455"/>
                    <a:pt x="54264" y="16349"/>
                    <a:pt x="54405" y="15854"/>
                  </a:cubicBezTo>
                  <a:cubicBezTo>
                    <a:pt x="54435" y="15851"/>
                    <a:pt x="54461" y="15850"/>
                    <a:pt x="54486" y="15850"/>
                  </a:cubicBezTo>
                  <a:cubicBezTo>
                    <a:pt x="54708" y="15850"/>
                    <a:pt x="54748" y="15941"/>
                    <a:pt x="54830" y="15941"/>
                  </a:cubicBezTo>
                  <a:cubicBezTo>
                    <a:pt x="54870" y="15941"/>
                    <a:pt x="54920" y="15919"/>
                    <a:pt x="55007" y="15854"/>
                  </a:cubicBezTo>
                  <a:cubicBezTo>
                    <a:pt x="55042" y="15394"/>
                    <a:pt x="54618" y="15359"/>
                    <a:pt x="54724" y="14828"/>
                  </a:cubicBezTo>
                  <a:cubicBezTo>
                    <a:pt x="54158" y="14757"/>
                    <a:pt x="54016" y="14262"/>
                    <a:pt x="53804" y="13838"/>
                  </a:cubicBezTo>
                  <a:cubicBezTo>
                    <a:pt x="53733" y="13342"/>
                    <a:pt x="53839" y="12635"/>
                    <a:pt x="53344" y="12564"/>
                  </a:cubicBezTo>
                  <a:cubicBezTo>
                    <a:pt x="53044" y="12598"/>
                    <a:pt x="53279" y="13136"/>
                    <a:pt x="52949" y="13136"/>
                  </a:cubicBezTo>
                  <a:cubicBezTo>
                    <a:pt x="52929" y="13136"/>
                    <a:pt x="52908" y="13134"/>
                    <a:pt x="52884" y="13130"/>
                  </a:cubicBezTo>
                  <a:cubicBezTo>
                    <a:pt x="52821" y="12859"/>
                    <a:pt x="52707" y="12770"/>
                    <a:pt x="52566" y="12770"/>
                  </a:cubicBezTo>
                  <a:cubicBezTo>
                    <a:pt x="52299" y="12770"/>
                    <a:pt x="51935" y="13086"/>
                    <a:pt x="51633" y="13086"/>
                  </a:cubicBezTo>
                  <a:cubicBezTo>
                    <a:pt x="51469" y="13086"/>
                    <a:pt x="51324" y="12993"/>
                    <a:pt x="51222" y="12706"/>
                  </a:cubicBezTo>
                  <a:cubicBezTo>
                    <a:pt x="51328" y="12387"/>
                    <a:pt x="51611" y="12210"/>
                    <a:pt x="51823" y="11998"/>
                  </a:cubicBezTo>
                  <a:cubicBezTo>
                    <a:pt x="52000" y="11538"/>
                    <a:pt x="51929" y="10866"/>
                    <a:pt x="52425" y="10689"/>
                  </a:cubicBezTo>
                  <a:cubicBezTo>
                    <a:pt x="52510" y="10775"/>
                    <a:pt x="52571" y="10807"/>
                    <a:pt x="52620" y="10807"/>
                  </a:cubicBezTo>
                  <a:cubicBezTo>
                    <a:pt x="52763" y="10807"/>
                    <a:pt x="52811" y="10542"/>
                    <a:pt x="53090" y="10542"/>
                  </a:cubicBezTo>
                  <a:cubicBezTo>
                    <a:pt x="53114" y="10542"/>
                    <a:pt x="53140" y="10544"/>
                    <a:pt x="53167" y="10548"/>
                  </a:cubicBezTo>
                  <a:cubicBezTo>
                    <a:pt x="53829" y="10642"/>
                    <a:pt x="54407" y="10877"/>
                    <a:pt x="55176" y="10877"/>
                  </a:cubicBezTo>
                  <a:cubicBezTo>
                    <a:pt x="55270" y="10877"/>
                    <a:pt x="55367" y="10874"/>
                    <a:pt x="55467" y="10866"/>
                  </a:cubicBezTo>
                  <a:lnTo>
                    <a:pt x="55467" y="10866"/>
                  </a:lnTo>
                  <a:cubicBezTo>
                    <a:pt x="55396" y="11078"/>
                    <a:pt x="55573" y="11114"/>
                    <a:pt x="55750" y="11149"/>
                  </a:cubicBezTo>
                  <a:cubicBezTo>
                    <a:pt x="55962" y="10937"/>
                    <a:pt x="56422" y="11008"/>
                    <a:pt x="56811" y="10972"/>
                  </a:cubicBezTo>
                  <a:cubicBezTo>
                    <a:pt x="56917" y="10548"/>
                    <a:pt x="56563" y="10477"/>
                    <a:pt x="56669" y="9982"/>
                  </a:cubicBezTo>
                  <a:cubicBezTo>
                    <a:pt x="56988" y="9946"/>
                    <a:pt x="56988" y="9593"/>
                    <a:pt x="57271" y="9557"/>
                  </a:cubicBezTo>
                  <a:cubicBezTo>
                    <a:pt x="57589" y="9593"/>
                    <a:pt x="57589" y="9946"/>
                    <a:pt x="57872" y="9982"/>
                  </a:cubicBezTo>
                  <a:cubicBezTo>
                    <a:pt x="57819" y="9745"/>
                    <a:pt x="58100" y="9430"/>
                    <a:pt x="58305" y="9430"/>
                  </a:cubicBezTo>
                  <a:cubicBezTo>
                    <a:pt x="58376" y="9430"/>
                    <a:pt x="58437" y="9467"/>
                    <a:pt x="58473" y="9557"/>
                  </a:cubicBezTo>
                  <a:cubicBezTo>
                    <a:pt x="58014" y="10477"/>
                    <a:pt x="57306" y="11185"/>
                    <a:pt x="57129" y="12423"/>
                  </a:cubicBezTo>
                  <a:cubicBezTo>
                    <a:pt x="57235" y="12812"/>
                    <a:pt x="57554" y="12953"/>
                    <a:pt x="57731" y="13272"/>
                  </a:cubicBezTo>
                  <a:cubicBezTo>
                    <a:pt x="57801" y="13838"/>
                    <a:pt x="57907" y="14333"/>
                    <a:pt x="58332" y="14545"/>
                  </a:cubicBezTo>
                  <a:cubicBezTo>
                    <a:pt x="58721" y="14191"/>
                    <a:pt x="58933" y="13696"/>
                    <a:pt x="59393" y="13413"/>
                  </a:cubicBezTo>
                  <a:cubicBezTo>
                    <a:pt x="59252" y="12706"/>
                    <a:pt x="59888" y="12812"/>
                    <a:pt x="59570" y="12281"/>
                  </a:cubicBezTo>
                  <a:cubicBezTo>
                    <a:pt x="59605" y="11998"/>
                    <a:pt x="59959" y="11998"/>
                    <a:pt x="59995" y="11715"/>
                  </a:cubicBezTo>
                  <a:cubicBezTo>
                    <a:pt x="59782" y="11538"/>
                    <a:pt x="59322" y="11574"/>
                    <a:pt x="59393" y="11149"/>
                  </a:cubicBezTo>
                  <a:cubicBezTo>
                    <a:pt x="59482" y="10347"/>
                    <a:pt x="59923" y="10162"/>
                    <a:pt x="60520" y="10162"/>
                  </a:cubicBezTo>
                  <a:cubicBezTo>
                    <a:pt x="60870" y="10162"/>
                    <a:pt x="61274" y="10226"/>
                    <a:pt x="61692" y="10265"/>
                  </a:cubicBezTo>
                  <a:cubicBezTo>
                    <a:pt x="61905" y="10053"/>
                    <a:pt x="61869" y="9628"/>
                    <a:pt x="62117" y="9416"/>
                  </a:cubicBezTo>
                  <a:cubicBezTo>
                    <a:pt x="62963" y="9348"/>
                    <a:pt x="63615" y="8989"/>
                    <a:pt x="64165" y="8989"/>
                  </a:cubicBezTo>
                  <a:cubicBezTo>
                    <a:pt x="64190" y="8989"/>
                    <a:pt x="64215" y="8990"/>
                    <a:pt x="64239" y="8991"/>
                  </a:cubicBezTo>
                  <a:cubicBezTo>
                    <a:pt x="64239" y="8390"/>
                    <a:pt x="63497" y="8461"/>
                    <a:pt x="63497" y="7859"/>
                  </a:cubicBezTo>
                  <a:cubicBezTo>
                    <a:pt x="63825" y="7827"/>
                    <a:pt x="63787" y="7428"/>
                    <a:pt x="64149" y="7428"/>
                  </a:cubicBezTo>
                  <a:cubicBezTo>
                    <a:pt x="64177" y="7428"/>
                    <a:pt x="64207" y="7430"/>
                    <a:pt x="64239" y="7435"/>
                  </a:cubicBezTo>
                  <a:cubicBezTo>
                    <a:pt x="64979" y="7435"/>
                    <a:pt x="64959" y="8166"/>
                    <a:pt x="65666" y="8166"/>
                  </a:cubicBezTo>
                  <a:cubicBezTo>
                    <a:pt x="65737" y="8166"/>
                    <a:pt x="65815" y="8159"/>
                    <a:pt x="65902" y="8142"/>
                  </a:cubicBezTo>
                  <a:cubicBezTo>
                    <a:pt x="66114" y="7895"/>
                    <a:pt x="65796" y="7435"/>
                    <a:pt x="66079" y="7010"/>
                  </a:cubicBezTo>
                  <a:cubicBezTo>
                    <a:pt x="65778" y="6885"/>
                    <a:pt x="65407" y="6459"/>
                    <a:pt x="65077" y="6459"/>
                  </a:cubicBezTo>
                  <a:cubicBezTo>
                    <a:pt x="64942" y="6459"/>
                    <a:pt x="64813" y="6531"/>
                    <a:pt x="64699" y="6727"/>
                  </a:cubicBezTo>
                  <a:cubicBezTo>
                    <a:pt x="64770" y="6374"/>
                    <a:pt x="64664" y="6162"/>
                    <a:pt x="64558" y="5985"/>
                  </a:cubicBezTo>
                  <a:cubicBezTo>
                    <a:pt x="63841" y="5767"/>
                    <a:pt x="63399" y="5247"/>
                    <a:pt x="62409" y="5247"/>
                  </a:cubicBezTo>
                  <a:cubicBezTo>
                    <a:pt x="62275" y="5247"/>
                    <a:pt x="62131" y="5256"/>
                    <a:pt x="61975" y="5277"/>
                  </a:cubicBezTo>
                  <a:cubicBezTo>
                    <a:pt x="61799" y="5030"/>
                    <a:pt x="61409" y="4994"/>
                    <a:pt x="61233" y="4711"/>
                  </a:cubicBezTo>
                  <a:cubicBezTo>
                    <a:pt x="61132" y="4726"/>
                    <a:pt x="61039" y="4732"/>
                    <a:pt x="60953" y="4732"/>
                  </a:cubicBezTo>
                  <a:cubicBezTo>
                    <a:pt x="60313" y="4732"/>
                    <a:pt x="60019" y="4384"/>
                    <a:pt x="59360" y="4384"/>
                  </a:cubicBezTo>
                  <a:cubicBezTo>
                    <a:pt x="59233" y="4384"/>
                    <a:pt x="59093" y="4397"/>
                    <a:pt x="58933" y="4428"/>
                  </a:cubicBezTo>
                  <a:cubicBezTo>
                    <a:pt x="58721" y="4853"/>
                    <a:pt x="59358" y="5171"/>
                    <a:pt x="58933" y="5277"/>
                  </a:cubicBezTo>
                  <a:cubicBezTo>
                    <a:pt x="58509" y="5242"/>
                    <a:pt x="58580" y="4676"/>
                    <a:pt x="58190" y="4570"/>
                  </a:cubicBezTo>
                  <a:cubicBezTo>
                    <a:pt x="58005" y="4755"/>
                    <a:pt x="57763" y="4797"/>
                    <a:pt x="57484" y="4797"/>
                  </a:cubicBezTo>
                  <a:cubicBezTo>
                    <a:pt x="57254" y="4797"/>
                    <a:pt x="57000" y="4768"/>
                    <a:pt x="56733" y="4768"/>
                  </a:cubicBezTo>
                  <a:cubicBezTo>
                    <a:pt x="56518" y="4768"/>
                    <a:pt x="56294" y="4787"/>
                    <a:pt x="56068" y="4853"/>
                  </a:cubicBezTo>
                  <a:cubicBezTo>
                    <a:pt x="55568" y="4571"/>
                    <a:pt x="55565" y="3820"/>
                    <a:pt x="54765" y="3820"/>
                  </a:cubicBezTo>
                  <a:cubicBezTo>
                    <a:pt x="54660" y="3820"/>
                    <a:pt x="54541" y="3833"/>
                    <a:pt x="54405" y="3862"/>
                  </a:cubicBezTo>
                  <a:cubicBezTo>
                    <a:pt x="54193" y="3898"/>
                    <a:pt x="54335" y="4287"/>
                    <a:pt x="54087" y="4287"/>
                  </a:cubicBezTo>
                  <a:cubicBezTo>
                    <a:pt x="53450" y="4039"/>
                    <a:pt x="52849" y="3756"/>
                    <a:pt x="52283" y="3438"/>
                  </a:cubicBezTo>
                  <a:cubicBezTo>
                    <a:pt x="52212" y="3579"/>
                    <a:pt x="52142" y="3685"/>
                    <a:pt x="51965" y="3721"/>
                  </a:cubicBezTo>
                  <a:cubicBezTo>
                    <a:pt x="52106" y="3343"/>
                    <a:pt x="51902" y="3281"/>
                    <a:pt x="51634" y="3281"/>
                  </a:cubicBezTo>
                  <a:cubicBezTo>
                    <a:pt x="51501" y="3281"/>
                    <a:pt x="51352" y="3296"/>
                    <a:pt x="51222" y="3296"/>
                  </a:cubicBezTo>
                  <a:cubicBezTo>
                    <a:pt x="51576" y="2942"/>
                    <a:pt x="51045" y="2978"/>
                    <a:pt x="50903" y="2730"/>
                  </a:cubicBezTo>
                  <a:cubicBezTo>
                    <a:pt x="50722" y="2794"/>
                    <a:pt x="50590" y="2818"/>
                    <a:pt x="50482" y="2818"/>
                  </a:cubicBezTo>
                  <a:cubicBezTo>
                    <a:pt x="50168" y="2818"/>
                    <a:pt x="50059" y="2615"/>
                    <a:pt x="49559" y="2589"/>
                  </a:cubicBezTo>
                  <a:cubicBezTo>
                    <a:pt x="49488" y="2766"/>
                    <a:pt x="49170" y="2695"/>
                    <a:pt x="48958" y="2730"/>
                  </a:cubicBezTo>
                  <a:cubicBezTo>
                    <a:pt x="48781" y="2978"/>
                    <a:pt x="49418" y="3190"/>
                    <a:pt x="48958" y="3296"/>
                  </a:cubicBezTo>
                  <a:cubicBezTo>
                    <a:pt x="48698" y="3254"/>
                    <a:pt x="48425" y="3238"/>
                    <a:pt x="48145" y="3238"/>
                  </a:cubicBezTo>
                  <a:cubicBezTo>
                    <a:pt x="47327" y="3238"/>
                    <a:pt x="46450" y="3372"/>
                    <a:pt x="45685" y="3372"/>
                  </a:cubicBezTo>
                  <a:cubicBezTo>
                    <a:pt x="45388" y="3372"/>
                    <a:pt x="45108" y="3352"/>
                    <a:pt x="44854" y="3296"/>
                  </a:cubicBezTo>
                  <a:cubicBezTo>
                    <a:pt x="44508" y="3202"/>
                    <a:pt x="44358" y="2855"/>
                    <a:pt x="44054" y="2855"/>
                  </a:cubicBezTo>
                  <a:cubicBezTo>
                    <a:pt x="44017" y="2855"/>
                    <a:pt x="43977" y="2860"/>
                    <a:pt x="43935" y="2872"/>
                  </a:cubicBezTo>
                  <a:cubicBezTo>
                    <a:pt x="43806" y="2899"/>
                    <a:pt x="43685" y="2910"/>
                    <a:pt x="43568" y="2910"/>
                  </a:cubicBezTo>
                  <a:cubicBezTo>
                    <a:pt x="43074" y="2910"/>
                    <a:pt x="42673" y="2703"/>
                    <a:pt x="42272" y="2589"/>
                  </a:cubicBezTo>
                  <a:cubicBezTo>
                    <a:pt x="42226" y="2570"/>
                    <a:pt x="42175" y="2564"/>
                    <a:pt x="42121" y="2564"/>
                  </a:cubicBezTo>
                  <a:cubicBezTo>
                    <a:pt x="42001" y="2564"/>
                    <a:pt x="41870" y="2596"/>
                    <a:pt x="41755" y="2596"/>
                  </a:cubicBezTo>
                  <a:cubicBezTo>
                    <a:pt x="41726" y="2596"/>
                    <a:pt x="41697" y="2594"/>
                    <a:pt x="41671" y="2589"/>
                  </a:cubicBezTo>
                  <a:cubicBezTo>
                    <a:pt x="41353" y="2531"/>
                    <a:pt x="41105" y="2260"/>
                    <a:pt x="40561" y="2260"/>
                  </a:cubicBezTo>
                  <a:cubicBezTo>
                    <a:pt x="40440" y="2260"/>
                    <a:pt x="40304" y="2274"/>
                    <a:pt x="40150" y="2306"/>
                  </a:cubicBezTo>
                  <a:cubicBezTo>
                    <a:pt x="40221" y="1917"/>
                    <a:pt x="40610" y="1846"/>
                    <a:pt x="40610" y="1421"/>
                  </a:cubicBezTo>
                  <a:cubicBezTo>
                    <a:pt x="40397" y="1032"/>
                    <a:pt x="39902" y="855"/>
                    <a:pt x="39690" y="431"/>
                  </a:cubicBezTo>
                  <a:cubicBezTo>
                    <a:pt x="39435" y="558"/>
                    <a:pt x="39079" y="584"/>
                    <a:pt x="38689" y="584"/>
                  </a:cubicBezTo>
                  <a:cubicBezTo>
                    <a:pt x="38429" y="584"/>
                    <a:pt x="38155" y="572"/>
                    <a:pt x="37886" y="572"/>
                  </a:cubicBezTo>
                  <a:cubicBezTo>
                    <a:pt x="37521" y="473"/>
                    <a:pt x="37560" y="0"/>
                    <a:pt x="3707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8"/>
            <p:cNvSpPr/>
            <p:nvPr/>
          </p:nvSpPr>
          <p:spPr>
            <a:xfrm>
              <a:off x="4053834" y="2693143"/>
              <a:ext cx="901239" cy="1231572"/>
            </a:xfrm>
            <a:custGeom>
              <a:rect b="b" l="l" r="r" t="t"/>
              <a:pathLst>
                <a:path extrusionOk="0" h="58396" w="42733">
                  <a:moveTo>
                    <a:pt x="23807" y="2200"/>
                  </a:moveTo>
                  <a:lnTo>
                    <a:pt x="23807" y="2200"/>
                  </a:lnTo>
                  <a:cubicBezTo>
                    <a:pt x="24267" y="2342"/>
                    <a:pt x="23630" y="2554"/>
                    <a:pt x="23630" y="2766"/>
                  </a:cubicBezTo>
                  <a:cubicBezTo>
                    <a:pt x="23171" y="2625"/>
                    <a:pt x="23701" y="2271"/>
                    <a:pt x="23807" y="2200"/>
                  </a:cubicBezTo>
                  <a:close/>
                  <a:moveTo>
                    <a:pt x="18621" y="3042"/>
                  </a:moveTo>
                  <a:cubicBezTo>
                    <a:pt x="18630" y="3042"/>
                    <a:pt x="18638" y="3044"/>
                    <a:pt x="18643" y="3049"/>
                  </a:cubicBezTo>
                  <a:cubicBezTo>
                    <a:pt x="18704" y="3110"/>
                    <a:pt x="18580" y="3198"/>
                    <a:pt x="18523" y="3198"/>
                  </a:cubicBezTo>
                  <a:cubicBezTo>
                    <a:pt x="18514" y="3198"/>
                    <a:pt x="18506" y="3196"/>
                    <a:pt x="18501" y="3191"/>
                  </a:cubicBezTo>
                  <a:cubicBezTo>
                    <a:pt x="18440" y="3130"/>
                    <a:pt x="18564" y="3042"/>
                    <a:pt x="18621" y="3042"/>
                  </a:cubicBezTo>
                  <a:close/>
                  <a:moveTo>
                    <a:pt x="23362" y="2894"/>
                  </a:moveTo>
                  <a:cubicBezTo>
                    <a:pt x="23491" y="2894"/>
                    <a:pt x="23588" y="2927"/>
                    <a:pt x="23666" y="2978"/>
                  </a:cubicBezTo>
                  <a:cubicBezTo>
                    <a:pt x="23791" y="3029"/>
                    <a:pt x="23898" y="3079"/>
                    <a:pt x="24050" y="3079"/>
                  </a:cubicBezTo>
                  <a:cubicBezTo>
                    <a:pt x="24114" y="3079"/>
                    <a:pt x="24184" y="3070"/>
                    <a:pt x="24267" y="3049"/>
                  </a:cubicBezTo>
                  <a:lnTo>
                    <a:pt x="24267" y="3049"/>
                  </a:lnTo>
                  <a:cubicBezTo>
                    <a:pt x="24267" y="3615"/>
                    <a:pt x="23666" y="3615"/>
                    <a:pt x="23206" y="3757"/>
                  </a:cubicBezTo>
                  <a:lnTo>
                    <a:pt x="23206" y="2908"/>
                  </a:lnTo>
                  <a:cubicBezTo>
                    <a:pt x="23263" y="2898"/>
                    <a:pt x="23315" y="2894"/>
                    <a:pt x="23362" y="2894"/>
                  </a:cubicBezTo>
                  <a:close/>
                  <a:moveTo>
                    <a:pt x="35447" y="13301"/>
                  </a:moveTo>
                  <a:cubicBezTo>
                    <a:pt x="35459" y="13301"/>
                    <a:pt x="35471" y="13303"/>
                    <a:pt x="35481" y="13308"/>
                  </a:cubicBezTo>
                  <a:cubicBezTo>
                    <a:pt x="35542" y="13369"/>
                    <a:pt x="35418" y="13456"/>
                    <a:pt x="35338" y="13456"/>
                  </a:cubicBezTo>
                  <a:cubicBezTo>
                    <a:pt x="35325" y="13456"/>
                    <a:pt x="35313" y="13454"/>
                    <a:pt x="35304" y="13449"/>
                  </a:cubicBezTo>
                  <a:cubicBezTo>
                    <a:pt x="35243" y="13388"/>
                    <a:pt x="35366" y="13301"/>
                    <a:pt x="35447" y="13301"/>
                  </a:cubicBezTo>
                  <a:close/>
                  <a:moveTo>
                    <a:pt x="15387" y="23626"/>
                  </a:moveTo>
                  <a:cubicBezTo>
                    <a:pt x="15424" y="23626"/>
                    <a:pt x="15459" y="23667"/>
                    <a:pt x="15459" y="23708"/>
                  </a:cubicBezTo>
                  <a:cubicBezTo>
                    <a:pt x="15443" y="23785"/>
                    <a:pt x="15414" y="23815"/>
                    <a:pt x="15386" y="23815"/>
                  </a:cubicBezTo>
                  <a:cubicBezTo>
                    <a:pt x="15351" y="23815"/>
                    <a:pt x="15318" y="23767"/>
                    <a:pt x="15318" y="23708"/>
                  </a:cubicBezTo>
                  <a:cubicBezTo>
                    <a:pt x="15333" y="23648"/>
                    <a:pt x="15360" y="23626"/>
                    <a:pt x="15387" y="23626"/>
                  </a:cubicBezTo>
                  <a:close/>
                  <a:moveTo>
                    <a:pt x="15459" y="23991"/>
                  </a:moveTo>
                  <a:lnTo>
                    <a:pt x="15459" y="23991"/>
                  </a:lnTo>
                  <a:cubicBezTo>
                    <a:pt x="15813" y="24061"/>
                    <a:pt x="15813" y="24450"/>
                    <a:pt x="16060" y="24592"/>
                  </a:cubicBezTo>
                  <a:cubicBezTo>
                    <a:pt x="16020" y="24673"/>
                    <a:pt x="15959" y="24708"/>
                    <a:pt x="15890" y="24708"/>
                  </a:cubicBezTo>
                  <a:cubicBezTo>
                    <a:pt x="15661" y="24708"/>
                    <a:pt x="15350" y="24318"/>
                    <a:pt x="15459" y="23991"/>
                  </a:cubicBezTo>
                  <a:close/>
                  <a:moveTo>
                    <a:pt x="22936" y="0"/>
                  </a:moveTo>
                  <a:cubicBezTo>
                    <a:pt x="22333" y="0"/>
                    <a:pt x="22278" y="735"/>
                    <a:pt x="22746" y="891"/>
                  </a:cubicBezTo>
                  <a:cubicBezTo>
                    <a:pt x="22592" y="913"/>
                    <a:pt x="22449" y="922"/>
                    <a:pt x="22314" y="922"/>
                  </a:cubicBezTo>
                  <a:cubicBezTo>
                    <a:pt x="22013" y="922"/>
                    <a:pt x="21752" y="880"/>
                    <a:pt x="21508" y="856"/>
                  </a:cubicBezTo>
                  <a:cubicBezTo>
                    <a:pt x="21225" y="785"/>
                    <a:pt x="20942" y="750"/>
                    <a:pt x="20624" y="750"/>
                  </a:cubicBezTo>
                  <a:cubicBezTo>
                    <a:pt x="20836" y="1493"/>
                    <a:pt x="19916" y="1174"/>
                    <a:pt x="19881" y="1634"/>
                  </a:cubicBezTo>
                  <a:cubicBezTo>
                    <a:pt x="19984" y="1676"/>
                    <a:pt x="20064" y="1693"/>
                    <a:pt x="20126" y="1693"/>
                  </a:cubicBezTo>
                  <a:cubicBezTo>
                    <a:pt x="20170" y="1693"/>
                    <a:pt x="20205" y="1684"/>
                    <a:pt x="20235" y="1670"/>
                  </a:cubicBezTo>
                  <a:cubicBezTo>
                    <a:pt x="20270" y="1670"/>
                    <a:pt x="20301" y="1666"/>
                    <a:pt x="20330" y="1666"/>
                  </a:cubicBezTo>
                  <a:cubicBezTo>
                    <a:pt x="20388" y="1666"/>
                    <a:pt x="20435" y="1681"/>
                    <a:pt x="20482" y="1776"/>
                  </a:cubicBezTo>
                  <a:cubicBezTo>
                    <a:pt x="20376" y="1953"/>
                    <a:pt x="20128" y="2023"/>
                    <a:pt x="19881" y="2059"/>
                  </a:cubicBezTo>
                  <a:cubicBezTo>
                    <a:pt x="19683" y="1380"/>
                    <a:pt x="18873" y="1312"/>
                    <a:pt x="17978" y="1312"/>
                  </a:cubicBezTo>
                  <a:cubicBezTo>
                    <a:pt x="17754" y="1312"/>
                    <a:pt x="17525" y="1316"/>
                    <a:pt x="17298" y="1316"/>
                  </a:cubicBezTo>
                  <a:cubicBezTo>
                    <a:pt x="17192" y="2023"/>
                    <a:pt x="16803" y="2413"/>
                    <a:pt x="16379" y="2766"/>
                  </a:cubicBezTo>
                  <a:cubicBezTo>
                    <a:pt x="16343" y="3191"/>
                    <a:pt x="16768" y="3226"/>
                    <a:pt x="16662" y="3757"/>
                  </a:cubicBezTo>
                  <a:cubicBezTo>
                    <a:pt x="16702" y="3759"/>
                    <a:pt x="16742" y="3759"/>
                    <a:pt x="16780" y="3759"/>
                  </a:cubicBezTo>
                  <a:cubicBezTo>
                    <a:pt x="17477" y="3759"/>
                    <a:pt x="17821" y="3466"/>
                    <a:pt x="18324" y="3332"/>
                  </a:cubicBezTo>
                  <a:lnTo>
                    <a:pt x="18324" y="3332"/>
                  </a:lnTo>
                  <a:cubicBezTo>
                    <a:pt x="18171" y="3731"/>
                    <a:pt x="18390" y="3757"/>
                    <a:pt x="18658" y="3757"/>
                  </a:cubicBezTo>
                  <a:cubicBezTo>
                    <a:pt x="18699" y="3757"/>
                    <a:pt x="18742" y="3757"/>
                    <a:pt x="18784" y="3757"/>
                  </a:cubicBezTo>
                  <a:cubicBezTo>
                    <a:pt x="18845" y="3757"/>
                    <a:pt x="18905" y="3754"/>
                    <a:pt x="18962" y="3754"/>
                  </a:cubicBezTo>
                  <a:cubicBezTo>
                    <a:pt x="19103" y="3754"/>
                    <a:pt x="19219" y="3772"/>
                    <a:pt x="19244" y="3898"/>
                  </a:cubicBezTo>
                  <a:cubicBezTo>
                    <a:pt x="19288" y="4030"/>
                    <a:pt x="19236" y="4066"/>
                    <a:pt x="19148" y="4066"/>
                  </a:cubicBezTo>
                  <a:cubicBezTo>
                    <a:pt x="19095" y="4066"/>
                    <a:pt x="19028" y="4053"/>
                    <a:pt x="18961" y="4040"/>
                  </a:cubicBezTo>
                  <a:cubicBezTo>
                    <a:pt x="18906" y="4029"/>
                    <a:pt x="18852" y="4021"/>
                    <a:pt x="18803" y="4021"/>
                  </a:cubicBezTo>
                  <a:cubicBezTo>
                    <a:pt x="18695" y="4021"/>
                    <a:pt x="18618" y="4059"/>
                    <a:pt x="18643" y="4181"/>
                  </a:cubicBezTo>
                  <a:cubicBezTo>
                    <a:pt x="18643" y="4959"/>
                    <a:pt x="20305" y="4146"/>
                    <a:pt x="20022" y="5172"/>
                  </a:cubicBezTo>
                  <a:cubicBezTo>
                    <a:pt x="20278" y="5028"/>
                    <a:pt x="20454" y="4971"/>
                    <a:pt x="20626" y="4971"/>
                  </a:cubicBezTo>
                  <a:cubicBezTo>
                    <a:pt x="20834" y="4971"/>
                    <a:pt x="21037" y="5055"/>
                    <a:pt x="21366" y="5172"/>
                  </a:cubicBezTo>
                  <a:lnTo>
                    <a:pt x="21508" y="5172"/>
                  </a:lnTo>
                  <a:cubicBezTo>
                    <a:pt x="21484" y="5053"/>
                    <a:pt x="21700" y="4870"/>
                    <a:pt x="21844" y="4870"/>
                  </a:cubicBezTo>
                  <a:cubicBezTo>
                    <a:pt x="21914" y="4870"/>
                    <a:pt x="21968" y="4914"/>
                    <a:pt x="21968" y="5030"/>
                  </a:cubicBezTo>
                  <a:cubicBezTo>
                    <a:pt x="21968" y="5152"/>
                    <a:pt x="21867" y="5190"/>
                    <a:pt x="21722" y="5190"/>
                  </a:cubicBezTo>
                  <a:cubicBezTo>
                    <a:pt x="21658" y="5190"/>
                    <a:pt x="21585" y="5183"/>
                    <a:pt x="21508" y="5172"/>
                  </a:cubicBezTo>
                  <a:lnTo>
                    <a:pt x="21508" y="5172"/>
                  </a:lnTo>
                  <a:cubicBezTo>
                    <a:pt x="21579" y="5525"/>
                    <a:pt x="22180" y="5985"/>
                    <a:pt x="21508" y="6197"/>
                  </a:cubicBezTo>
                  <a:cubicBezTo>
                    <a:pt x="21331" y="6162"/>
                    <a:pt x="21402" y="5915"/>
                    <a:pt x="21366" y="5738"/>
                  </a:cubicBezTo>
                  <a:cubicBezTo>
                    <a:pt x="20138" y="5641"/>
                    <a:pt x="19471" y="5012"/>
                    <a:pt x="18125" y="5012"/>
                  </a:cubicBezTo>
                  <a:cubicBezTo>
                    <a:pt x="17997" y="5012"/>
                    <a:pt x="17864" y="5018"/>
                    <a:pt x="17723" y="5030"/>
                  </a:cubicBezTo>
                  <a:cubicBezTo>
                    <a:pt x="17263" y="4924"/>
                    <a:pt x="17263" y="4358"/>
                    <a:pt x="16662" y="4323"/>
                  </a:cubicBezTo>
                  <a:cubicBezTo>
                    <a:pt x="16591" y="4747"/>
                    <a:pt x="16202" y="4818"/>
                    <a:pt x="15777" y="4889"/>
                  </a:cubicBezTo>
                  <a:cubicBezTo>
                    <a:pt x="15813" y="4570"/>
                    <a:pt x="15742" y="4358"/>
                    <a:pt x="15636" y="4181"/>
                  </a:cubicBezTo>
                  <a:cubicBezTo>
                    <a:pt x="15053" y="4215"/>
                    <a:pt x="15035" y="4749"/>
                    <a:pt x="14454" y="4749"/>
                  </a:cubicBezTo>
                  <a:cubicBezTo>
                    <a:pt x="14436" y="4749"/>
                    <a:pt x="14417" y="4748"/>
                    <a:pt x="14398" y="4747"/>
                  </a:cubicBezTo>
                  <a:cubicBezTo>
                    <a:pt x="14299" y="4769"/>
                    <a:pt x="14214" y="4777"/>
                    <a:pt x="14138" y="4777"/>
                  </a:cubicBezTo>
                  <a:cubicBezTo>
                    <a:pt x="13970" y="4777"/>
                    <a:pt x="13848" y="4736"/>
                    <a:pt x="13726" y="4712"/>
                  </a:cubicBezTo>
                  <a:cubicBezTo>
                    <a:pt x="13549" y="4641"/>
                    <a:pt x="13407" y="4606"/>
                    <a:pt x="13195" y="4606"/>
                  </a:cubicBezTo>
                  <a:cubicBezTo>
                    <a:pt x="13018" y="4641"/>
                    <a:pt x="13089" y="4889"/>
                    <a:pt x="12877" y="4889"/>
                  </a:cubicBezTo>
                  <a:cubicBezTo>
                    <a:pt x="12735" y="4889"/>
                    <a:pt x="12771" y="4712"/>
                    <a:pt x="12735" y="4606"/>
                  </a:cubicBezTo>
                  <a:cubicBezTo>
                    <a:pt x="12460" y="4661"/>
                    <a:pt x="12270" y="4780"/>
                    <a:pt x="11966" y="4780"/>
                  </a:cubicBezTo>
                  <a:cubicBezTo>
                    <a:pt x="11879" y="4780"/>
                    <a:pt x="11784" y="4771"/>
                    <a:pt x="11674" y="4747"/>
                  </a:cubicBezTo>
                  <a:cubicBezTo>
                    <a:pt x="10471" y="4040"/>
                    <a:pt x="8137" y="4393"/>
                    <a:pt x="6828" y="3757"/>
                  </a:cubicBezTo>
                  <a:cubicBezTo>
                    <a:pt x="5696" y="4217"/>
                    <a:pt x="4246" y="4358"/>
                    <a:pt x="3503" y="4464"/>
                  </a:cubicBezTo>
                  <a:cubicBezTo>
                    <a:pt x="3149" y="5030"/>
                    <a:pt x="3786" y="5030"/>
                    <a:pt x="3963" y="5455"/>
                  </a:cubicBezTo>
                  <a:cubicBezTo>
                    <a:pt x="4029" y="5450"/>
                    <a:pt x="4093" y="5448"/>
                    <a:pt x="4154" y="5448"/>
                  </a:cubicBezTo>
                  <a:cubicBezTo>
                    <a:pt x="4609" y="5448"/>
                    <a:pt x="4899" y="5571"/>
                    <a:pt x="5024" y="5915"/>
                  </a:cubicBezTo>
                  <a:cubicBezTo>
                    <a:pt x="4908" y="5876"/>
                    <a:pt x="4816" y="5860"/>
                    <a:pt x="4741" y="5860"/>
                  </a:cubicBezTo>
                  <a:cubicBezTo>
                    <a:pt x="4403" y="5860"/>
                    <a:pt x="4419" y="6194"/>
                    <a:pt x="4246" y="6339"/>
                  </a:cubicBezTo>
                  <a:cubicBezTo>
                    <a:pt x="3963" y="6197"/>
                    <a:pt x="3821" y="5950"/>
                    <a:pt x="3503" y="5915"/>
                  </a:cubicBezTo>
                  <a:cubicBezTo>
                    <a:pt x="2937" y="6445"/>
                    <a:pt x="1522" y="6233"/>
                    <a:pt x="1062" y="6905"/>
                  </a:cubicBezTo>
                  <a:cubicBezTo>
                    <a:pt x="1091" y="6904"/>
                    <a:pt x="1118" y="6903"/>
                    <a:pt x="1146" y="6903"/>
                  </a:cubicBezTo>
                  <a:cubicBezTo>
                    <a:pt x="1930" y="6903"/>
                    <a:pt x="2196" y="7387"/>
                    <a:pt x="2265" y="8037"/>
                  </a:cubicBezTo>
                  <a:cubicBezTo>
                    <a:pt x="2571" y="7943"/>
                    <a:pt x="2831" y="7927"/>
                    <a:pt x="3085" y="7927"/>
                  </a:cubicBezTo>
                  <a:cubicBezTo>
                    <a:pt x="3212" y="7927"/>
                    <a:pt x="3338" y="7931"/>
                    <a:pt x="3467" y="7931"/>
                  </a:cubicBezTo>
                  <a:cubicBezTo>
                    <a:pt x="3599" y="7945"/>
                    <a:pt x="3725" y="7954"/>
                    <a:pt x="3852" y="7954"/>
                  </a:cubicBezTo>
                  <a:cubicBezTo>
                    <a:pt x="4032" y="7954"/>
                    <a:pt x="4215" y="7937"/>
                    <a:pt x="4422" y="7895"/>
                  </a:cubicBezTo>
                  <a:lnTo>
                    <a:pt x="4422" y="7895"/>
                  </a:lnTo>
                  <a:cubicBezTo>
                    <a:pt x="3680" y="9134"/>
                    <a:pt x="496" y="8143"/>
                    <a:pt x="779" y="10301"/>
                  </a:cubicBezTo>
                  <a:cubicBezTo>
                    <a:pt x="1274" y="10655"/>
                    <a:pt x="1380" y="10690"/>
                    <a:pt x="1203" y="11468"/>
                  </a:cubicBezTo>
                  <a:cubicBezTo>
                    <a:pt x="1345" y="11468"/>
                    <a:pt x="1416" y="11433"/>
                    <a:pt x="1522" y="11397"/>
                  </a:cubicBezTo>
                  <a:cubicBezTo>
                    <a:pt x="1574" y="11346"/>
                    <a:pt x="1625" y="11313"/>
                    <a:pt x="1705" y="11313"/>
                  </a:cubicBezTo>
                  <a:cubicBezTo>
                    <a:pt x="1734" y="11313"/>
                    <a:pt x="1767" y="11317"/>
                    <a:pt x="1805" y="11327"/>
                  </a:cubicBezTo>
                  <a:cubicBezTo>
                    <a:pt x="1840" y="11539"/>
                    <a:pt x="1734" y="11857"/>
                    <a:pt x="1982" y="11893"/>
                  </a:cubicBezTo>
                  <a:cubicBezTo>
                    <a:pt x="2016" y="11812"/>
                    <a:pt x="2040" y="11780"/>
                    <a:pt x="2058" y="11780"/>
                  </a:cubicBezTo>
                  <a:cubicBezTo>
                    <a:pt x="2095" y="11780"/>
                    <a:pt x="2111" y="11915"/>
                    <a:pt x="2158" y="12034"/>
                  </a:cubicBezTo>
                  <a:cubicBezTo>
                    <a:pt x="2188" y="12184"/>
                    <a:pt x="2244" y="12333"/>
                    <a:pt x="2367" y="12333"/>
                  </a:cubicBezTo>
                  <a:cubicBezTo>
                    <a:pt x="2389" y="12333"/>
                    <a:pt x="2414" y="12328"/>
                    <a:pt x="2441" y="12317"/>
                  </a:cubicBezTo>
                  <a:cubicBezTo>
                    <a:pt x="2548" y="11977"/>
                    <a:pt x="2833" y="11803"/>
                    <a:pt x="3152" y="11803"/>
                  </a:cubicBezTo>
                  <a:cubicBezTo>
                    <a:pt x="3363" y="11803"/>
                    <a:pt x="3588" y="11879"/>
                    <a:pt x="3786" y="12034"/>
                  </a:cubicBezTo>
                  <a:cubicBezTo>
                    <a:pt x="3149" y="12494"/>
                    <a:pt x="2901" y="13378"/>
                    <a:pt x="2123" y="13732"/>
                  </a:cubicBezTo>
                  <a:cubicBezTo>
                    <a:pt x="1451" y="13944"/>
                    <a:pt x="1203" y="14581"/>
                    <a:pt x="319" y="14581"/>
                  </a:cubicBezTo>
                  <a:cubicBezTo>
                    <a:pt x="425" y="15041"/>
                    <a:pt x="71" y="15041"/>
                    <a:pt x="1" y="15324"/>
                  </a:cubicBezTo>
                  <a:cubicBezTo>
                    <a:pt x="66" y="15330"/>
                    <a:pt x="126" y="15333"/>
                    <a:pt x="182" y="15333"/>
                  </a:cubicBezTo>
                  <a:cubicBezTo>
                    <a:pt x="434" y="15333"/>
                    <a:pt x="612" y="15276"/>
                    <a:pt x="814" y="15218"/>
                  </a:cubicBezTo>
                  <a:cubicBezTo>
                    <a:pt x="985" y="15193"/>
                    <a:pt x="1156" y="15152"/>
                    <a:pt x="1362" y="15152"/>
                  </a:cubicBezTo>
                  <a:cubicBezTo>
                    <a:pt x="1454" y="15152"/>
                    <a:pt x="1554" y="15160"/>
                    <a:pt x="1663" y="15182"/>
                  </a:cubicBezTo>
                  <a:cubicBezTo>
                    <a:pt x="1840" y="14758"/>
                    <a:pt x="2335" y="14652"/>
                    <a:pt x="2901" y="14581"/>
                  </a:cubicBezTo>
                  <a:cubicBezTo>
                    <a:pt x="3467" y="13626"/>
                    <a:pt x="4458" y="13025"/>
                    <a:pt x="5307" y="12317"/>
                  </a:cubicBezTo>
                  <a:lnTo>
                    <a:pt x="5625" y="12317"/>
                  </a:lnTo>
                  <a:cubicBezTo>
                    <a:pt x="5750" y="12192"/>
                    <a:pt x="5682" y="11875"/>
                    <a:pt x="5956" y="11875"/>
                  </a:cubicBezTo>
                  <a:cubicBezTo>
                    <a:pt x="5993" y="11875"/>
                    <a:pt x="6035" y="11880"/>
                    <a:pt x="6085" y="11893"/>
                  </a:cubicBezTo>
                  <a:cubicBezTo>
                    <a:pt x="6085" y="11805"/>
                    <a:pt x="6085" y="11742"/>
                    <a:pt x="6164" y="11742"/>
                  </a:cubicBezTo>
                  <a:cubicBezTo>
                    <a:pt x="6181" y="11742"/>
                    <a:pt x="6201" y="11745"/>
                    <a:pt x="6226" y="11751"/>
                  </a:cubicBezTo>
                  <a:cubicBezTo>
                    <a:pt x="6226" y="11812"/>
                    <a:pt x="6200" y="11900"/>
                    <a:pt x="6125" y="11900"/>
                  </a:cubicBezTo>
                  <a:cubicBezTo>
                    <a:pt x="6113" y="11900"/>
                    <a:pt x="6099" y="11898"/>
                    <a:pt x="6085" y="11893"/>
                  </a:cubicBezTo>
                  <a:lnTo>
                    <a:pt x="6085" y="11893"/>
                  </a:lnTo>
                  <a:cubicBezTo>
                    <a:pt x="6120" y="12529"/>
                    <a:pt x="5660" y="12636"/>
                    <a:pt x="5448" y="13025"/>
                  </a:cubicBezTo>
                  <a:cubicBezTo>
                    <a:pt x="5554" y="13036"/>
                    <a:pt x="5653" y="13042"/>
                    <a:pt x="5746" y="13042"/>
                  </a:cubicBezTo>
                  <a:cubicBezTo>
                    <a:pt x="6774" y="13042"/>
                    <a:pt x="7090" y="12382"/>
                    <a:pt x="8031" y="12317"/>
                  </a:cubicBezTo>
                  <a:cubicBezTo>
                    <a:pt x="8101" y="11680"/>
                    <a:pt x="7960" y="11256"/>
                    <a:pt x="7889" y="10725"/>
                  </a:cubicBezTo>
                  <a:lnTo>
                    <a:pt x="7889" y="10725"/>
                  </a:lnTo>
                  <a:cubicBezTo>
                    <a:pt x="7988" y="10745"/>
                    <a:pt x="8076" y="10754"/>
                    <a:pt x="8155" y="10754"/>
                  </a:cubicBezTo>
                  <a:cubicBezTo>
                    <a:pt x="8359" y="10754"/>
                    <a:pt x="8504" y="10696"/>
                    <a:pt x="8632" y="10619"/>
                  </a:cubicBezTo>
                  <a:cubicBezTo>
                    <a:pt x="8754" y="10527"/>
                    <a:pt x="8904" y="10435"/>
                    <a:pt x="9125" y="10435"/>
                  </a:cubicBezTo>
                  <a:cubicBezTo>
                    <a:pt x="9159" y="10435"/>
                    <a:pt x="9195" y="10438"/>
                    <a:pt x="9233" y="10442"/>
                  </a:cubicBezTo>
                  <a:cubicBezTo>
                    <a:pt x="9658" y="10725"/>
                    <a:pt x="10011" y="11079"/>
                    <a:pt x="10330" y="11468"/>
                  </a:cubicBezTo>
                  <a:cubicBezTo>
                    <a:pt x="11285" y="11751"/>
                    <a:pt x="12099" y="12176"/>
                    <a:pt x="11992" y="13449"/>
                  </a:cubicBezTo>
                  <a:cubicBezTo>
                    <a:pt x="12700" y="13378"/>
                    <a:pt x="12028" y="12671"/>
                    <a:pt x="12594" y="12600"/>
                  </a:cubicBezTo>
                  <a:lnTo>
                    <a:pt x="12594" y="12600"/>
                  </a:lnTo>
                  <a:cubicBezTo>
                    <a:pt x="12629" y="13803"/>
                    <a:pt x="12558" y="15112"/>
                    <a:pt x="13054" y="15890"/>
                  </a:cubicBezTo>
                  <a:cubicBezTo>
                    <a:pt x="12594" y="16244"/>
                    <a:pt x="12877" y="16421"/>
                    <a:pt x="13054" y="16880"/>
                  </a:cubicBezTo>
                  <a:cubicBezTo>
                    <a:pt x="13054" y="17163"/>
                    <a:pt x="12629" y="17057"/>
                    <a:pt x="12735" y="17446"/>
                  </a:cubicBezTo>
                  <a:cubicBezTo>
                    <a:pt x="12665" y="19003"/>
                    <a:pt x="12558" y="20064"/>
                    <a:pt x="12735" y="21585"/>
                  </a:cubicBezTo>
                  <a:cubicBezTo>
                    <a:pt x="13160" y="21833"/>
                    <a:pt x="13407" y="22186"/>
                    <a:pt x="13796" y="22434"/>
                  </a:cubicBezTo>
                  <a:cubicBezTo>
                    <a:pt x="14221" y="23000"/>
                    <a:pt x="14186" y="23955"/>
                    <a:pt x="14716" y="24450"/>
                  </a:cubicBezTo>
                  <a:cubicBezTo>
                    <a:pt x="14539" y="24450"/>
                    <a:pt x="14575" y="24698"/>
                    <a:pt x="14539" y="24875"/>
                  </a:cubicBezTo>
                  <a:cubicBezTo>
                    <a:pt x="15176" y="25087"/>
                    <a:pt x="15318" y="25759"/>
                    <a:pt x="15636" y="26290"/>
                  </a:cubicBezTo>
                  <a:cubicBezTo>
                    <a:pt x="15693" y="26280"/>
                    <a:pt x="15742" y="26276"/>
                    <a:pt x="15786" y="26276"/>
                  </a:cubicBezTo>
                  <a:cubicBezTo>
                    <a:pt x="15905" y="26276"/>
                    <a:pt x="15983" y="26309"/>
                    <a:pt x="16060" y="26361"/>
                  </a:cubicBezTo>
                  <a:cubicBezTo>
                    <a:pt x="16138" y="26412"/>
                    <a:pt x="16216" y="26445"/>
                    <a:pt x="16349" y="26445"/>
                  </a:cubicBezTo>
                  <a:cubicBezTo>
                    <a:pt x="16398" y="26445"/>
                    <a:pt x="16454" y="26441"/>
                    <a:pt x="16520" y="26431"/>
                  </a:cubicBezTo>
                  <a:cubicBezTo>
                    <a:pt x="16556" y="25830"/>
                    <a:pt x="16237" y="25971"/>
                    <a:pt x="16237" y="25158"/>
                  </a:cubicBezTo>
                  <a:cubicBezTo>
                    <a:pt x="16131" y="25158"/>
                    <a:pt x="16060" y="25016"/>
                    <a:pt x="16237" y="25016"/>
                  </a:cubicBezTo>
                  <a:lnTo>
                    <a:pt x="16237" y="25158"/>
                  </a:lnTo>
                  <a:cubicBezTo>
                    <a:pt x="16271" y="25150"/>
                    <a:pt x="16301" y="25147"/>
                    <a:pt x="16328" y="25147"/>
                  </a:cubicBezTo>
                  <a:cubicBezTo>
                    <a:pt x="16548" y="25147"/>
                    <a:pt x="16520" y="25393"/>
                    <a:pt x="16520" y="25582"/>
                  </a:cubicBezTo>
                  <a:cubicBezTo>
                    <a:pt x="16980" y="25901"/>
                    <a:pt x="17405" y="26290"/>
                    <a:pt x="17723" y="26714"/>
                  </a:cubicBezTo>
                  <a:cubicBezTo>
                    <a:pt x="17617" y="27740"/>
                    <a:pt x="18041" y="28235"/>
                    <a:pt x="18324" y="28872"/>
                  </a:cubicBezTo>
                  <a:cubicBezTo>
                    <a:pt x="19380" y="29107"/>
                    <a:pt x="20071" y="29657"/>
                    <a:pt x="21123" y="29657"/>
                  </a:cubicBezTo>
                  <a:cubicBezTo>
                    <a:pt x="21340" y="29657"/>
                    <a:pt x="21572" y="29634"/>
                    <a:pt x="21826" y="29580"/>
                  </a:cubicBezTo>
                  <a:cubicBezTo>
                    <a:pt x="22003" y="29933"/>
                    <a:pt x="22215" y="30252"/>
                    <a:pt x="22428" y="30570"/>
                  </a:cubicBezTo>
                  <a:cubicBezTo>
                    <a:pt x="22521" y="30549"/>
                    <a:pt x="22605" y="30541"/>
                    <a:pt x="22682" y="30541"/>
                  </a:cubicBezTo>
                  <a:cubicBezTo>
                    <a:pt x="22867" y="30541"/>
                    <a:pt x="23010" y="30591"/>
                    <a:pt x="23135" y="30641"/>
                  </a:cubicBezTo>
                  <a:cubicBezTo>
                    <a:pt x="23277" y="30676"/>
                    <a:pt x="23418" y="30712"/>
                    <a:pt x="23630" y="30712"/>
                  </a:cubicBezTo>
                  <a:cubicBezTo>
                    <a:pt x="23772" y="31065"/>
                    <a:pt x="24090" y="31242"/>
                    <a:pt x="24409" y="31419"/>
                  </a:cubicBezTo>
                  <a:lnTo>
                    <a:pt x="24409" y="31843"/>
                  </a:lnTo>
                  <a:cubicBezTo>
                    <a:pt x="25293" y="31950"/>
                    <a:pt x="25470" y="32657"/>
                    <a:pt x="26213" y="32834"/>
                  </a:cubicBezTo>
                  <a:cubicBezTo>
                    <a:pt x="26390" y="32657"/>
                    <a:pt x="26354" y="32303"/>
                    <a:pt x="26673" y="32268"/>
                  </a:cubicBezTo>
                  <a:cubicBezTo>
                    <a:pt x="26743" y="32799"/>
                    <a:pt x="26991" y="33117"/>
                    <a:pt x="27132" y="33541"/>
                  </a:cubicBezTo>
                  <a:cubicBezTo>
                    <a:pt x="27132" y="33860"/>
                    <a:pt x="26708" y="33754"/>
                    <a:pt x="26814" y="34143"/>
                  </a:cubicBezTo>
                  <a:cubicBezTo>
                    <a:pt x="26885" y="34850"/>
                    <a:pt x="26354" y="35027"/>
                    <a:pt x="26213" y="35558"/>
                  </a:cubicBezTo>
                  <a:cubicBezTo>
                    <a:pt x="25930" y="36548"/>
                    <a:pt x="26849" y="37114"/>
                    <a:pt x="26213" y="37539"/>
                  </a:cubicBezTo>
                  <a:cubicBezTo>
                    <a:pt x="26496" y="37822"/>
                    <a:pt x="26956" y="37892"/>
                    <a:pt x="27274" y="38140"/>
                  </a:cubicBezTo>
                  <a:cubicBezTo>
                    <a:pt x="27168" y="38352"/>
                    <a:pt x="26814" y="38317"/>
                    <a:pt x="26531" y="38423"/>
                  </a:cubicBezTo>
                  <a:cubicBezTo>
                    <a:pt x="26425" y="39555"/>
                    <a:pt x="27097" y="39979"/>
                    <a:pt x="27875" y="40262"/>
                  </a:cubicBezTo>
                  <a:cubicBezTo>
                    <a:pt x="27946" y="40616"/>
                    <a:pt x="27628" y="40581"/>
                    <a:pt x="27734" y="40970"/>
                  </a:cubicBezTo>
                  <a:cubicBezTo>
                    <a:pt x="28300" y="41394"/>
                    <a:pt x="28512" y="42173"/>
                    <a:pt x="29396" y="42279"/>
                  </a:cubicBezTo>
                  <a:cubicBezTo>
                    <a:pt x="29679" y="42915"/>
                    <a:pt x="30175" y="43340"/>
                    <a:pt x="30175" y="44260"/>
                  </a:cubicBezTo>
                  <a:cubicBezTo>
                    <a:pt x="29998" y="44437"/>
                    <a:pt x="30033" y="44790"/>
                    <a:pt x="29856" y="44967"/>
                  </a:cubicBezTo>
                  <a:cubicBezTo>
                    <a:pt x="30068" y="45073"/>
                    <a:pt x="30139" y="45286"/>
                    <a:pt x="30175" y="45533"/>
                  </a:cubicBezTo>
                  <a:cubicBezTo>
                    <a:pt x="29750" y="46170"/>
                    <a:pt x="30351" y="46948"/>
                    <a:pt x="30175" y="47832"/>
                  </a:cubicBezTo>
                  <a:cubicBezTo>
                    <a:pt x="29361" y="48292"/>
                    <a:pt x="29715" y="49884"/>
                    <a:pt x="29396" y="50804"/>
                  </a:cubicBezTo>
                  <a:cubicBezTo>
                    <a:pt x="29472" y="50918"/>
                    <a:pt x="29548" y="50950"/>
                    <a:pt x="29625" y="50950"/>
                  </a:cubicBezTo>
                  <a:cubicBezTo>
                    <a:pt x="29690" y="50950"/>
                    <a:pt x="29755" y="50926"/>
                    <a:pt x="29821" y="50910"/>
                  </a:cubicBezTo>
                  <a:cubicBezTo>
                    <a:pt x="29892" y="50875"/>
                    <a:pt x="29962" y="50839"/>
                    <a:pt x="30024" y="50839"/>
                  </a:cubicBezTo>
                  <a:cubicBezTo>
                    <a:pt x="30086" y="50839"/>
                    <a:pt x="30139" y="50875"/>
                    <a:pt x="30175" y="50981"/>
                  </a:cubicBezTo>
                  <a:cubicBezTo>
                    <a:pt x="30316" y="51653"/>
                    <a:pt x="29644" y="51617"/>
                    <a:pt x="29396" y="51971"/>
                  </a:cubicBezTo>
                  <a:cubicBezTo>
                    <a:pt x="29219" y="52431"/>
                    <a:pt x="29892" y="52077"/>
                    <a:pt x="29715" y="52537"/>
                  </a:cubicBezTo>
                  <a:cubicBezTo>
                    <a:pt x="29432" y="52891"/>
                    <a:pt x="29856" y="53209"/>
                    <a:pt x="29538" y="53669"/>
                  </a:cubicBezTo>
                  <a:cubicBezTo>
                    <a:pt x="29715" y="54624"/>
                    <a:pt x="30210" y="55155"/>
                    <a:pt x="29856" y="55968"/>
                  </a:cubicBezTo>
                  <a:cubicBezTo>
                    <a:pt x="30316" y="56287"/>
                    <a:pt x="30281" y="57100"/>
                    <a:pt x="30776" y="57383"/>
                  </a:cubicBezTo>
                  <a:cubicBezTo>
                    <a:pt x="30741" y="57631"/>
                    <a:pt x="30953" y="57666"/>
                    <a:pt x="30917" y="57949"/>
                  </a:cubicBezTo>
                  <a:cubicBezTo>
                    <a:pt x="31307" y="58020"/>
                    <a:pt x="31554" y="58232"/>
                    <a:pt x="31837" y="58374"/>
                  </a:cubicBezTo>
                  <a:cubicBezTo>
                    <a:pt x="31896" y="58362"/>
                    <a:pt x="31959" y="58358"/>
                    <a:pt x="32026" y="58358"/>
                  </a:cubicBezTo>
                  <a:cubicBezTo>
                    <a:pt x="32159" y="58358"/>
                    <a:pt x="32309" y="58374"/>
                    <a:pt x="32474" y="58374"/>
                  </a:cubicBezTo>
                  <a:cubicBezTo>
                    <a:pt x="32613" y="58384"/>
                    <a:pt x="32754" y="58395"/>
                    <a:pt x="32887" y="58395"/>
                  </a:cubicBezTo>
                  <a:cubicBezTo>
                    <a:pt x="33194" y="58395"/>
                    <a:pt x="33450" y="58338"/>
                    <a:pt x="33500" y="58091"/>
                  </a:cubicBezTo>
                  <a:cubicBezTo>
                    <a:pt x="33075" y="58020"/>
                    <a:pt x="32792" y="57808"/>
                    <a:pt x="32580" y="57525"/>
                  </a:cubicBezTo>
                  <a:cubicBezTo>
                    <a:pt x="32686" y="57030"/>
                    <a:pt x="31979" y="57348"/>
                    <a:pt x="32120" y="56817"/>
                  </a:cubicBezTo>
                  <a:cubicBezTo>
                    <a:pt x="32085" y="56181"/>
                    <a:pt x="32580" y="56075"/>
                    <a:pt x="32580" y="55509"/>
                  </a:cubicBezTo>
                  <a:cubicBezTo>
                    <a:pt x="32969" y="55509"/>
                    <a:pt x="33181" y="55332"/>
                    <a:pt x="33181" y="54943"/>
                  </a:cubicBezTo>
                  <a:cubicBezTo>
                    <a:pt x="33287" y="54447"/>
                    <a:pt x="32651" y="54624"/>
                    <a:pt x="32757" y="54094"/>
                  </a:cubicBezTo>
                  <a:cubicBezTo>
                    <a:pt x="33127" y="53690"/>
                    <a:pt x="33722" y="52389"/>
                    <a:pt x="32895" y="52142"/>
                  </a:cubicBezTo>
                  <a:lnTo>
                    <a:pt x="32895" y="52142"/>
                  </a:lnTo>
                  <a:cubicBezTo>
                    <a:pt x="32973" y="52155"/>
                    <a:pt x="33044" y="52162"/>
                    <a:pt x="33109" y="52162"/>
                  </a:cubicBezTo>
                  <a:cubicBezTo>
                    <a:pt x="33743" y="52162"/>
                    <a:pt x="33746" y="51550"/>
                    <a:pt x="33960" y="51122"/>
                  </a:cubicBezTo>
                  <a:cubicBezTo>
                    <a:pt x="33990" y="51123"/>
                    <a:pt x="34019" y="51124"/>
                    <a:pt x="34047" y="51124"/>
                  </a:cubicBezTo>
                  <a:cubicBezTo>
                    <a:pt x="34794" y="51124"/>
                    <a:pt x="35077" y="50691"/>
                    <a:pt x="35622" y="50521"/>
                  </a:cubicBezTo>
                  <a:cubicBezTo>
                    <a:pt x="35728" y="49884"/>
                    <a:pt x="35375" y="49601"/>
                    <a:pt x="35304" y="49106"/>
                  </a:cubicBezTo>
                  <a:lnTo>
                    <a:pt x="36542" y="49106"/>
                  </a:lnTo>
                  <a:cubicBezTo>
                    <a:pt x="36542" y="48964"/>
                    <a:pt x="36719" y="49000"/>
                    <a:pt x="36825" y="48964"/>
                  </a:cubicBezTo>
                  <a:cubicBezTo>
                    <a:pt x="36926" y="48626"/>
                    <a:pt x="36963" y="48255"/>
                    <a:pt x="37370" y="48255"/>
                  </a:cubicBezTo>
                  <a:cubicBezTo>
                    <a:pt x="37388" y="48255"/>
                    <a:pt x="37407" y="48255"/>
                    <a:pt x="37426" y="48257"/>
                  </a:cubicBezTo>
                  <a:cubicBezTo>
                    <a:pt x="37391" y="47443"/>
                    <a:pt x="38028" y="47266"/>
                    <a:pt x="38346" y="46842"/>
                  </a:cubicBezTo>
                  <a:lnTo>
                    <a:pt x="38346" y="45816"/>
                  </a:lnTo>
                  <a:cubicBezTo>
                    <a:pt x="38629" y="45568"/>
                    <a:pt x="38806" y="45215"/>
                    <a:pt x="39089" y="44967"/>
                  </a:cubicBezTo>
                  <a:cubicBezTo>
                    <a:pt x="39832" y="44755"/>
                    <a:pt x="39832" y="44755"/>
                    <a:pt x="40468" y="44543"/>
                  </a:cubicBezTo>
                  <a:cubicBezTo>
                    <a:pt x="40539" y="43623"/>
                    <a:pt x="41282" y="42845"/>
                    <a:pt x="40751" y="41819"/>
                  </a:cubicBezTo>
                  <a:cubicBezTo>
                    <a:pt x="40999" y="41713"/>
                    <a:pt x="41105" y="41465"/>
                    <a:pt x="41070" y="41111"/>
                  </a:cubicBezTo>
                  <a:lnTo>
                    <a:pt x="41070" y="41111"/>
                  </a:lnTo>
                  <a:cubicBezTo>
                    <a:pt x="41110" y="41123"/>
                    <a:pt x="41145" y="41128"/>
                    <a:pt x="41176" y="41128"/>
                  </a:cubicBezTo>
                  <a:cubicBezTo>
                    <a:pt x="41333" y="41128"/>
                    <a:pt x="41382" y="40999"/>
                    <a:pt x="41530" y="40970"/>
                  </a:cubicBezTo>
                  <a:cubicBezTo>
                    <a:pt x="41600" y="40510"/>
                    <a:pt x="41989" y="40369"/>
                    <a:pt x="42131" y="39979"/>
                  </a:cubicBezTo>
                  <a:cubicBezTo>
                    <a:pt x="42555" y="39626"/>
                    <a:pt x="42131" y="39307"/>
                    <a:pt x="42591" y="39130"/>
                  </a:cubicBezTo>
                  <a:cubicBezTo>
                    <a:pt x="42485" y="38706"/>
                    <a:pt x="42732" y="38600"/>
                    <a:pt x="42732" y="38282"/>
                  </a:cubicBezTo>
                  <a:cubicBezTo>
                    <a:pt x="42732" y="37751"/>
                    <a:pt x="42591" y="37362"/>
                    <a:pt x="42449" y="36973"/>
                  </a:cubicBezTo>
                  <a:cubicBezTo>
                    <a:pt x="42372" y="36905"/>
                    <a:pt x="42303" y="36880"/>
                    <a:pt x="42237" y="36880"/>
                  </a:cubicBezTo>
                  <a:cubicBezTo>
                    <a:pt x="42060" y="36880"/>
                    <a:pt x="41903" y="37063"/>
                    <a:pt x="41671" y="37114"/>
                  </a:cubicBezTo>
                  <a:cubicBezTo>
                    <a:pt x="41459" y="36654"/>
                    <a:pt x="40857" y="36477"/>
                    <a:pt x="40327" y="36265"/>
                  </a:cubicBezTo>
                  <a:lnTo>
                    <a:pt x="39266" y="36265"/>
                  </a:lnTo>
                  <a:cubicBezTo>
                    <a:pt x="38983" y="35841"/>
                    <a:pt x="37957" y="36159"/>
                    <a:pt x="37886" y="35558"/>
                  </a:cubicBezTo>
                  <a:lnTo>
                    <a:pt x="37709" y="35558"/>
                  </a:lnTo>
                  <a:cubicBezTo>
                    <a:pt x="37645" y="35558"/>
                    <a:pt x="37581" y="35559"/>
                    <a:pt x="37518" y="35559"/>
                  </a:cubicBezTo>
                  <a:cubicBezTo>
                    <a:pt x="37239" y="35559"/>
                    <a:pt x="37002" y="35535"/>
                    <a:pt x="37002" y="35275"/>
                  </a:cubicBezTo>
                  <a:cubicBezTo>
                    <a:pt x="37364" y="34701"/>
                    <a:pt x="36772" y="33301"/>
                    <a:pt x="35733" y="33301"/>
                  </a:cubicBezTo>
                  <a:cubicBezTo>
                    <a:pt x="35555" y="33301"/>
                    <a:pt x="35364" y="33342"/>
                    <a:pt x="35162" y="33435"/>
                  </a:cubicBezTo>
                  <a:cubicBezTo>
                    <a:pt x="34702" y="33152"/>
                    <a:pt x="34349" y="32763"/>
                    <a:pt x="34243" y="32126"/>
                  </a:cubicBezTo>
                  <a:cubicBezTo>
                    <a:pt x="33464" y="31914"/>
                    <a:pt x="32898" y="31525"/>
                    <a:pt x="32120" y="31277"/>
                  </a:cubicBezTo>
                  <a:cubicBezTo>
                    <a:pt x="31943" y="31348"/>
                    <a:pt x="31908" y="31525"/>
                    <a:pt x="31696" y="31560"/>
                  </a:cubicBezTo>
                  <a:cubicBezTo>
                    <a:pt x="31483" y="31065"/>
                    <a:pt x="30741" y="31030"/>
                    <a:pt x="30599" y="30429"/>
                  </a:cubicBezTo>
                  <a:cubicBezTo>
                    <a:pt x="30542" y="30411"/>
                    <a:pt x="30495" y="30403"/>
                    <a:pt x="30455" y="30403"/>
                  </a:cubicBezTo>
                  <a:cubicBezTo>
                    <a:pt x="30175" y="30403"/>
                    <a:pt x="30277" y="30791"/>
                    <a:pt x="29998" y="30853"/>
                  </a:cubicBezTo>
                  <a:cubicBezTo>
                    <a:pt x="29644" y="30747"/>
                    <a:pt x="29609" y="30393"/>
                    <a:pt x="29255" y="30287"/>
                  </a:cubicBezTo>
                  <a:cubicBezTo>
                    <a:pt x="29130" y="30505"/>
                    <a:pt x="29005" y="30724"/>
                    <a:pt x="28662" y="30724"/>
                  </a:cubicBezTo>
                  <a:cubicBezTo>
                    <a:pt x="28616" y="30724"/>
                    <a:pt x="28566" y="30720"/>
                    <a:pt x="28512" y="30712"/>
                  </a:cubicBezTo>
                  <a:cubicBezTo>
                    <a:pt x="28264" y="31313"/>
                    <a:pt x="27663" y="31525"/>
                    <a:pt x="27274" y="31985"/>
                  </a:cubicBezTo>
                  <a:cubicBezTo>
                    <a:pt x="27309" y="31525"/>
                    <a:pt x="27097" y="31313"/>
                    <a:pt x="26673" y="31277"/>
                  </a:cubicBezTo>
                  <a:cubicBezTo>
                    <a:pt x="26283" y="31419"/>
                    <a:pt x="26107" y="31808"/>
                    <a:pt x="25611" y="31843"/>
                  </a:cubicBezTo>
                  <a:cubicBezTo>
                    <a:pt x="25258" y="31171"/>
                    <a:pt x="25753" y="30499"/>
                    <a:pt x="25611" y="29580"/>
                  </a:cubicBezTo>
                  <a:cubicBezTo>
                    <a:pt x="25328" y="29084"/>
                    <a:pt x="24338" y="29261"/>
                    <a:pt x="23807" y="29014"/>
                  </a:cubicBezTo>
                  <a:cubicBezTo>
                    <a:pt x="23949" y="28377"/>
                    <a:pt x="24373" y="28023"/>
                    <a:pt x="24267" y="27139"/>
                  </a:cubicBezTo>
                  <a:lnTo>
                    <a:pt x="24267" y="27139"/>
                  </a:lnTo>
                  <a:cubicBezTo>
                    <a:pt x="23896" y="27192"/>
                    <a:pt x="23701" y="27218"/>
                    <a:pt x="23507" y="27218"/>
                  </a:cubicBezTo>
                  <a:cubicBezTo>
                    <a:pt x="23312" y="27218"/>
                    <a:pt x="23117" y="27192"/>
                    <a:pt x="22746" y="27139"/>
                  </a:cubicBezTo>
                  <a:cubicBezTo>
                    <a:pt x="22463" y="27457"/>
                    <a:pt x="22605" y="28165"/>
                    <a:pt x="22145" y="28271"/>
                  </a:cubicBezTo>
                  <a:cubicBezTo>
                    <a:pt x="22103" y="28273"/>
                    <a:pt x="22063" y="28274"/>
                    <a:pt x="22024" y="28274"/>
                  </a:cubicBezTo>
                  <a:cubicBezTo>
                    <a:pt x="20144" y="28274"/>
                    <a:pt x="21357" y="25808"/>
                    <a:pt x="20907" y="24733"/>
                  </a:cubicBezTo>
                  <a:cubicBezTo>
                    <a:pt x="21473" y="24592"/>
                    <a:pt x="21791" y="24309"/>
                    <a:pt x="22286" y="24167"/>
                  </a:cubicBezTo>
                  <a:cubicBezTo>
                    <a:pt x="22342" y="24163"/>
                    <a:pt x="22395" y="24161"/>
                    <a:pt x="22445" y="24161"/>
                  </a:cubicBezTo>
                  <a:cubicBezTo>
                    <a:pt x="22776" y="24161"/>
                    <a:pt x="22996" y="24257"/>
                    <a:pt x="23241" y="24380"/>
                  </a:cubicBezTo>
                  <a:cubicBezTo>
                    <a:pt x="23489" y="24486"/>
                    <a:pt x="23701" y="24592"/>
                    <a:pt x="24090" y="24592"/>
                  </a:cubicBezTo>
                  <a:cubicBezTo>
                    <a:pt x="24090" y="24380"/>
                    <a:pt x="24055" y="24167"/>
                    <a:pt x="24267" y="24167"/>
                  </a:cubicBezTo>
                  <a:cubicBezTo>
                    <a:pt x="24409" y="24167"/>
                    <a:pt x="24621" y="24167"/>
                    <a:pt x="24798" y="24132"/>
                  </a:cubicBezTo>
                  <a:cubicBezTo>
                    <a:pt x="24873" y="24132"/>
                    <a:pt x="24948" y="24131"/>
                    <a:pt x="25022" y="24131"/>
                  </a:cubicBezTo>
                  <a:cubicBezTo>
                    <a:pt x="25541" y="24131"/>
                    <a:pt x="26009" y="24159"/>
                    <a:pt x="26071" y="24592"/>
                  </a:cubicBezTo>
                  <a:cubicBezTo>
                    <a:pt x="26000" y="25405"/>
                    <a:pt x="26390" y="25795"/>
                    <a:pt x="27132" y="25865"/>
                  </a:cubicBezTo>
                  <a:cubicBezTo>
                    <a:pt x="26956" y="25122"/>
                    <a:pt x="27026" y="24910"/>
                    <a:pt x="27132" y="24450"/>
                  </a:cubicBezTo>
                  <a:cubicBezTo>
                    <a:pt x="26956" y="24238"/>
                    <a:pt x="26708" y="24097"/>
                    <a:pt x="26673" y="23708"/>
                  </a:cubicBezTo>
                  <a:cubicBezTo>
                    <a:pt x="26920" y="22788"/>
                    <a:pt x="27592" y="22222"/>
                    <a:pt x="28654" y="22010"/>
                  </a:cubicBezTo>
                  <a:cubicBezTo>
                    <a:pt x="28795" y="21585"/>
                    <a:pt x="28795" y="21585"/>
                    <a:pt x="28654" y="21161"/>
                  </a:cubicBezTo>
                  <a:lnTo>
                    <a:pt x="28654" y="21161"/>
                  </a:lnTo>
                  <a:cubicBezTo>
                    <a:pt x="28716" y="21167"/>
                    <a:pt x="28774" y="21170"/>
                    <a:pt x="28829" y="21170"/>
                  </a:cubicBezTo>
                  <a:cubicBezTo>
                    <a:pt x="29081" y="21170"/>
                    <a:pt x="29251" y="21106"/>
                    <a:pt x="29396" y="21019"/>
                  </a:cubicBezTo>
                  <a:cubicBezTo>
                    <a:pt x="29043" y="20241"/>
                    <a:pt x="29892" y="20418"/>
                    <a:pt x="29715" y="19427"/>
                  </a:cubicBezTo>
                  <a:cubicBezTo>
                    <a:pt x="30210" y="19250"/>
                    <a:pt x="30705" y="19038"/>
                    <a:pt x="31236" y="18861"/>
                  </a:cubicBezTo>
                  <a:cubicBezTo>
                    <a:pt x="31307" y="18437"/>
                    <a:pt x="30776" y="18543"/>
                    <a:pt x="30917" y="18012"/>
                  </a:cubicBezTo>
                  <a:cubicBezTo>
                    <a:pt x="31483" y="17588"/>
                    <a:pt x="32332" y="17411"/>
                    <a:pt x="33040" y="17163"/>
                  </a:cubicBezTo>
                  <a:lnTo>
                    <a:pt x="33040" y="17163"/>
                  </a:lnTo>
                  <a:cubicBezTo>
                    <a:pt x="33146" y="17552"/>
                    <a:pt x="32757" y="17446"/>
                    <a:pt x="32757" y="17729"/>
                  </a:cubicBezTo>
                  <a:cubicBezTo>
                    <a:pt x="33358" y="17482"/>
                    <a:pt x="33995" y="17305"/>
                    <a:pt x="34419" y="16880"/>
                  </a:cubicBezTo>
                  <a:cubicBezTo>
                    <a:pt x="34030" y="16668"/>
                    <a:pt x="33287" y="16774"/>
                    <a:pt x="33358" y="16173"/>
                  </a:cubicBezTo>
                  <a:cubicBezTo>
                    <a:pt x="33429" y="15784"/>
                    <a:pt x="33924" y="15784"/>
                    <a:pt x="34243" y="15607"/>
                  </a:cubicBezTo>
                  <a:cubicBezTo>
                    <a:pt x="34313" y="15253"/>
                    <a:pt x="33995" y="15289"/>
                    <a:pt x="34101" y="14864"/>
                  </a:cubicBezTo>
                  <a:lnTo>
                    <a:pt x="34101" y="14864"/>
                  </a:lnTo>
                  <a:cubicBezTo>
                    <a:pt x="34233" y="14960"/>
                    <a:pt x="34369" y="14999"/>
                    <a:pt x="34506" y="14999"/>
                  </a:cubicBezTo>
                  <a:cubicBezTo>
                    <a:pt x="34774" y="14999"/>
                    <a:pt x="35047" y="14851"/>
                    <a:pt x="35304" y="14687"/>
                  </a:cubicBezTo>
                  <a:cubicBezTo>
                    <a:pt x="35583" y="14547"/>
                    <a:pt x="35841" y="14408"/>
                    <a:pt x="36059" y="14408"/>
                  </a:cubicBezTo>
                  <a:cubicBezTo>
                    <a:pt x="36117" y="14408"/>
                    <a:pt x="36172" y="14417"/>
                    <a:pt x="36224" y="14440"/>
                  </a:cubicBezTo>
                  <a:cubicBezTo>
                    <a:pt x="35870" y="15218"/>
                    <a:pt x="35162" y="15642"/>
                    <a:pt x="34879" y="16456"/>
                  </a:cubicBezTo>
                  <a:cubicBezTo>
                    <a:pt x="34946" y="16465"/>
                    <a:pt x="35007" y="16470"/>
                    <a:pt x="35064" y="16470"/>
                  </a:cubicBezTo>
                  <a:cubicBezTo>
                    <a:pt x="35222" y="16470"/>
                    <a:pt x="35351" y="16437"/>
                    <a:pt x="35481" y="16385"/>
                  </a:cubicBezTo>
                  <a:cubicBezTo>
                    <a:pt x="35581" y="16335"/>
                    <a:pt x="35698" y="16285"/>
                    <a:pt x="35859" y="16285"/>
                  </a:cubicBezTo>
                  <a:cubicBezTo>
                    <a:pt x="35925" y="16285"/>
                    <a:pt x="35999" y="16294"/>
                    <a:pt x="36082" y="16314"/>
                  </a:cubicBezTo>
                  <a:cubicBezTo>
                    <a:pt x="36082" y="16527"/>
                    <a:pt x="36011" y="16845"/>
                    <a:pt x="36224" y="16880"/>
                  </a:cubicBezTo>
                  <a:cubicBezTo>
                    <a:pt x="36255" y="16787"/>
                    <a:pt x="36307" y="16755"/>
                    <a:pt x="36373" y="16755"/>
                  </a:cubicBezTo>
                  <a:cubicBezTo>
                    <a:pt x="36457" y="16755"/>
                    <a:pt x="36565" y="16806"/>
                    <a:pt x="36683" y="16845"/>
                  </a:cubicBezTo>
                  <a:cubicBezTo>
                    <a:pt x="36793" y="16889"/>
                    <a:pt x="36916" y="16919"/>
                    <a:pt x="37043" y="16919"/>
                  </a:cubicBezTo>
                  <a:cubicBezTo>
                    <a:pt x="37123" y="16919"/>
                    <a:pt x="37204" y="16907"/>
                    <a:pt x="37285" y="16880"/>
                  </a:cubicBezTo>
                  <a:cubicBezTo>
                    <a:pt x="37214" y="16562"/>
                    <a:pt x="37002" y="16138"/>
                    <a:pt x="37285" y="15890"/>
                  </a:cubicBezTo>
                  <a:cubicBezTo>
                    <a:pt x="36719" y="15819"/>
                    <a:pt x="36577" y="15395"/>
                    <a:pt x="36365" y="15006"/>
                  </a:cubicBezTo>
                  <a:cubicBezTo>
                    <a:pt x="36436" y="14121"/>
                    <a:pt x="36436" y="14050"/>
                    <a:pt x="36365" y="13166"/>
                  </a:cubicBezTo>
                  <a:cubicBezTo>
                    <a:pt x="36271" y="13084"/>
                    <a:pt x="36200" y="13056"/>
                    <a:pt x="36133" y="13056"/>
                  </a:cubicBezTo>
                  <a:cubicBezTo>
                    <a:pt x="35999" y="13056"/>
                    <a:pt x="35882" y="13166"/>
                    <a:pt x="35622" y="13166"/>
                  </a:cubicBezTo>
                  <a:cubicBezTo>
                    <a:pt x="35622" y="12494"/>
                    <a:pt x="34915" y="12494"/>
                    <a:pt x="34879" y="11893"/>
                  </a:cubicBezTo>
                  <a:cubicBezTo>
                    <a:pt x="34985" y="11751"/>
                    <a:pt x="35021" y="11574"/>
                    <a:pt x="35021" y="11327"/>
                  </a:cubicBezTo>
                  <a:cubicBezTo>
                    <a:pt x="34419" y="11008"/>
                    <a:pt x="34632" y="9947"/>
                    <a:pt x="33783" y="9876"/>
                  </a:cubicBezTo>
                  <a:lnTo>
                    <a:pt x="33783" y="9876"/>
                  </a:lnTo>
                  <a:cubicBezTo>
                    <a:pt x="33712" y="10089"/>
                    <a:pt x="33995" y="10619"/>
                    <a:pt x="33641" y="10619"/>
                  </a:cubicBezTo>
                  <a:cubicBezTo>
                    <a:pt x="33588" y="10602"/>
                    <a:pt x="33517" y="10593"/>
                    <a:pt x="33438" y="10593"/>
                  </a:cubicBezTo>
                  <a:cubicBezTo>
                    <a:pt x="33358" y="10593"/>
                    <a:pt x="33270" y="10602"/>
                    <a:pt x="33181" y="10619"/>
                  </a:cubicBezTo>
                  <a:cubicBezTo>
                    <a:pt x="33111" y="10619"/>
                    <a:pt x="33040" y="10621"/>
                    <a:pt x="32973" y="10621"/>
                  </a:cubicBezTo>
                  <a:cubicBezTo>
                    <a:pt x="32772" y="10621"/>
                    <a:pt x="32607" y="10602"/>
                    <a:pt x="32580" y="10442"/>
                  </a:cubicBezTo>
                  <a:lnTo>
                    <a:pt x="32580" y="9027"/>
                  </a:lnTo>
                  <a:cubicBezTo>
                    <a:pt x="32413" y="9100"/>
                    <a:pt x="32287" y="9129"/>
                    <a:pt x="32185" y="9129"/>
                  </a:cubicBezTo>
                  <a:cubicBezTo>
                    <a:pt x="31790" y="9129"/>
                    <a:pt x="31770" y="8687"/>
                    <a:pt x="31236" y="8603"/>
                  </a:cubicBezTo>
                  <a:cubicBezTo>
                    <a:pt x="31128" y="8711"/>
                    <a:pt x="31054" y="8751"/>
                    <a:pt x="30993" y="8751"/>
                  </a:cubicBezTo>
                  <a:cubicBezTo>
                    <a:pt x="30913" y="8751"/>
                    <a:pt x="30856" y="8683"/>
                    <a:pt x="30776" y="8603"/>
                  </a:cubicBezTo>
                  <a:cubicBezTo>
                    <a:pt x="30705" y="8532"/>
                    <a:pt x="30634" y="8461"/>
                    <a:pt x="30458" y="8461"/>
                  </a:cubicBezTo>
                  <a:cubicBezTo>
                    <a:pt x="30424" y="8455"/>
                    <a:pt x="30394" y="8452"/>
                    <a:pt x="30367" y="8452"/>
                  </a:cubicBezTo>
                  <a:cubicBezTo>
                    <a:pt x="30254" y="8452"/>
                    <a:pt x="30196" y="8504"/>
                    <a:pt x="30139" y="8532"/>
                  </a:cubicBezTo>
                  <a:cubicBezTo>
                    <a:pt x="30064" y="8582"/>
                    <a:pt x="29989" y="8632"/>
                    <a:pt x="29877" y="8632"/>
                  </a:cubicBezTo>
                  <a:cubicBezTo>
                    <a:pt x="29830" y="8632"/>
                    <a:pt x="29777" y="8624"/>
                    <a:pt x="29715" y="8603"/>
                  </a:cubicBezTo>
                  <a:lnTo>
                    <a:pt x="29715" y="8603"/>
                  </a:lnTo>
                  <a:cubicBezTo>
                    <a:pt x="29927" y="10018"/>
                    <a:pt x="29290" y="10831"/>
                    <a:pt x="29538" y="11893"/>
                  </a:cubicBezTo>
                  <a:cubicBezTo>
                    <a:pt x="29467" y="11893"/>
                    <a:pt x="29326" y="11857"/>
                    <a:pt x="29219" y="11787"/>
                  </a:cubicBezTo>
                  <a:cubicBezTo>
                    <a:pt x="29103" y="11753"/>
                    <a:pt x="28994" y="11720"/>
                    <a:pt x="28900" y="11720"/>
                  </a:cubicBezTo>
                  <a:cubicBezTo>
                    <a:pt x="28795" y="11720"/>
                    <a:pt x="28710" y="11762"/>
                    <a:pt x="28654" y="11893"/>
                  </a:cubicBezTo>
                  <a:cubicBezTo>
                    <a:pt x="28709" y="12085"/>
                    <a:pt x="28828" y="12107"/>
                    <a:pt x="28945" y="12107"/>
                  </a:cubicBezTo>
                  <a:cubicBezTo>
                    <a:pt x="28978" y="12107"/>
                    <a:pt x="29011" y="12105"/>
                    <a:pt x="29043" y="12105"/>
                  </a:cubicBezTo>
                  <a:cubicBezTo>
                    <a:pt x="29113" y="12105"/>
                    <a:pt x="29219" y="12105"/>
                    <a:pt x="29255" y="12176"/>
                  </a:cubicBezTo>
                  <a:cubicBezTo>
                    <a:pt x="28724" y="12494"/>
                    <a:pt x="28724" y="13272"/>
                    <a:pt x="28512" y="13874"/>
                  </a:cubicBezTo>
                  <a:cubicBezTo>
                    <a:pt x="28158" y="13449"/>
                    <a:pt x="28088" y="12742"/>
                    <a:pt x="27875" y="12176"/>
                  </a:cubicBezTo>
                  <a:cubicBezTo>
                    <a:pt x="27797" y="12097"/>
                    <a:pt x="27740" y="12068"/>
                    <a:pt x="27692" y="12068"/>
                  </a:cubicBezTo>
                  <a:cubicBezTo>
                    <a:pt x="27568" y="12068"/>
                    <a:pt x="27504" y="12266"/>
                    <a:pt x="27274" y="12317"/>
                  </a:cubicBezTo>
                  <a:cubicBezTo>
                    <a:pt x="27228" y="12135"/>
                    <a:pt x="27183" y="12083"/>
                    <a:pt x="27115" y="12083"/>
                  </a:cubicBezTo>
                  <a:cubicBezTo>
                    <a:pt x="27025" y="12083"/>
                    <a:pt x="26895" y="12176"/>
                    <a:pt x="26673" y="12176"/>
                  </a:cubicBezTo>
                  <a:cubicBezTo>
                    <a:pt x="26213" y="11751"/>
                    <a:pt x="25717" y="11362"/>
                    <a:pt x="25010" y="11185"/>
                  </a:cubicBezTo>
                  <a:cubicBezTo>
                    <a:pt x="25258" y="10478"/>
                    <a:pt x="24479" y="10725"/>
                    <a:pt x="24550" y="10159"/>
                  </a:cubicBezTo>
                  <a:lnTo>
                    <a:pt x="24550" y="10159"/>
                  </a:lnTo>
                  <a:cubicBezTo>
                    <a:pt x="24588" y="10168"/>
                    <a:pt x="24620" y="10172"/>
                    <a:pt x="24649" y="10172"/>
                  </a:cubicBezTo>
                  <a:cubicBezTo>
                    <a:pt x="24861" y="10172"/>
                    <a:pt x="24837" y="9953"/>
                    <a:pt x="24869" y="9735"/>
                  </a:cubicBezTo>
                  <a:cubicBezTo>
                    <a:pt x="25364" y="9487"/>
                    <a:pt x="25576" y="8992"/>
                    <a:pt x="26071" y="8744"/>
                  </a:cubicBezTo>
                  <a:cubicBezTo>
                    <a:pt x="26390" y="8249"/>
                    <a:pt x="26637" y="7648"/>
                    <a:pt x="27451" y="7612"/>
                  </a:cubicBezTo>
                  <a:cubicBezTo>
                    <a:pt x="27451" y="7365"/>
                    <a:pt x="27239" y="7294"/>
                    <a:pt x="27274" y="7046"/>
                  </a:cubicBezTo>
                  <a:cubicBezTo>
                    <a:pt x="28300" y="6834"/>
                    <a:pt x="28866" y="6728"/>
                    <a:pt x="29538" y="6480"/>
                  </a:cubicBezTo>
                  <a:cubicBezTo>
                    <a:pt x="29538" y="5915"/>
                    <a:pt x="29538" y="5419"/>
                    <a:pt x="29715" y="5030"/>
                  </a:cubicBezTo>
                  <a:cubicBezTo>
                    <a:pt x="29538" y="4818"/>
                    <a:pt x="29149" y="4818"/>
                    <a:pt x="28936" y="4606"/>
                  </a:cubicBezTo>
                  <a:cubicBezTo>
                    <a:pt x="29057" y="4599"/>
                    <a:pt x="29174" y="4594"/>
                    <a:pt x="29287" y="4594"/>
                  </a:cubicBezTo>
                  <a:cubicBezTo>
                    <a:pt x="29739" y="4594"/>
                    <a:pt x="30118" y="4662"/>
                    <a:pt x="30316" y="4889"/>
                  </a:cubicBezTo>
                  <a:cubicBezTo>
                    <a:pt x="30400" y="4772"/>
                    <a:pt x="30491" y="4734"/>
                    <a:pt x="30591" y="4734"/>
                  </a:cubicBezTo>
                  <a:cubicBezTo>
                    <a:pt x="30702" y="4734"/>
                    <a:pt x="30822" y="4781"/>
                    <a:pt x="30953" y="4818"/>
                  </a:cubicBezTo>
                  <a:cubicBezTo>
                    <a:pt x="31078" y="4868"/>
                    <a:pt x="31203" y="4918"/>
                    <a:pt x="31341" y="4918"/>
                  </a:cubicBezTo>
                  <a:cubicBezTo>
                    <a:pt x="31397" y="4918"/>
                    <a:pt x="31457" y="4909"/>
                    <a:pt x="31519" y="4889"/>
                  </a:cubicBezTo>
                  <a:lnTo>
                    <a:pt x="31519" y="4889"/>
                  </a:lnTo>
                  <a:cubicBezTo>
                    <a:pt x="31307" y="5632"/>
                    <a:pt x="32226" y="5278"/>
                    <a:pt x="32120" y="5915"/>
                  </a:cubicBezTo>
                  <a:cubicBezTo>
                    <a:pt x="31979" y="6940"/>
                    <a:pt x="30316" y="6587"/>
                    <a:pt x="30175" y="7612"/>
                  </a:cubicBezTo>
                  <a:cubicBezTo>
                    <a:pt x="30360" y="7851"/>
                    <a:pt x="30765" y="7911"/>
                    <a:pt x="31224" y="7911"/>
                  </a:cubicBezTo>
                  <a:cubicBezTo>
                    <a:pt x="31377" y="7911"/>
                    <a:pt x="31536" y="7904"/>
                    <a:pt x="31696" y="7895"/>
                  </a:cubicBezTo>
                  <a:cubicBezTo>
                    <a:pt x="32615" y="8285"/>
                    <a:pt x="33004" y="9240"/>
                    <a:pt x="34243" y="9310"/>
                  </a:cubicBezTo>
                  <a:cubicBezTo>
                    <a:pt x="33924" y="8568"/>
                    <a:pt x="34526" y="8603"/>
                    <a:pt x="34419" y="7754"/>
                  </a:cubicBezTo>
                  <a:cubicBezTo>
                    <a:pt x="34349" y="7365"/>
                    <a:pt x="33960" y="7329"/>
                    <a:pt x="33960" y="6905"/>
                  </a:cubicBezTo>
                  <a:lnTo>
                    <a:pt x="33960" y="6905"/>
                  </a:lnTo>
                  <a:cubicBezTo>
                    <a:pt x="34526" y="6940"/>
                    <a:pt x="34702" y="7329"/>
                    <a:pt x="35162" y="7471"/>
                  </a:cubicBezTo>
                  <a:cubicBezTo>
                    <a:pt x="35133" y="7146"/>
                    <a:pt x="35128" y="6871"/>
                    <a:pt x="35415" y="6871"/>
                  </a:cubicBezTo>
                  <a:cubicBezTo>
                    <a:pt x="35472" y="6871"/>
                    <a:pt x="35540" y="6882"/>
                    <a:pt x="35622" y="6905"/>
                  </a:cubicBezTo>
                  <a:cubicBezTo>
                    <a:pt x="35516" y="6445"/>
                    <a:pt x="35764" y="6374"/>
                    <a:pt x="35764" y="6021"/>
                  </a:cubicBezTo>
                  <a:lnTo>
                    <a:pt x="35764" y="6021"/>
                  </a:lnTo>
                  <a:cubicBezTo>
                    <a:pt x="35718" y="6033"/>
                    <a:pt x="35679" y="6039"/>
                    <a:pt x="35646" y="6039"/>
                  </a:cubicBezTo>
                  <a:cubicBezTo>
                    <a:pt x="35396" y="6039"/>
                    <a:pt x="35460" y="5721"/>
                    <a:pt x="35304" y="5596"/>
                  </a:cubicBezTo>
                  <a:cubicBezTo>
                    <a:pt x="34809" y="5525"/>
                    <a:pt x="34419" y="5349"/>
                    <a:pt x="33960" y="5172"/>
                  </a:cubicBezTo>
                  <a:cubicBezTo>
                    <a:pt x="33995" y="4889"/>
                    <a:pt x="34349" y="4889"/>
                    <a:pt x="34419" y="4606"/>
                  </a:cubicBezTo>
                  <a:cubicBezTo>
                    <a:pt x="34207" y="4287"/>
                    <a:pt x="33747" y="4181"/>
                    <a:pt x="33783" y="3615"/>
                  </a:cubicBezTo>
                  <a:lnTo>
                    <a:pt x="32439" y="3615"/>
                  </a:lnTo>
                  <a:cubicBezTo>
                    <a:pt x="32509" y="3155"/>
                    <a:pt x="32014" y="3226"/>
                    <a:pt x="31979" y="2908"/>
                  </a:cubicBezTo>
                  <a:cubicBezTo>
                    <a:pt x="31853" y="2887"/>
                    <a:pt x="31739" y="2878"/>
                    <a:pt x="31632" y="2878"/>
                  </a:cubicBezTo>
                  <a:cubicBezTo>
                    <a:pt x="31196" y="2878"/>
                    <a:pt x="30884" y="3021"/>
                    <a:pt x="30458" y="3049"/>
                  </a:cubicBezTo>
                  <a:cubicBezTo>
                    <a:pt x="30508" y="2630"/>
                    <a:pt x="30240" y="2473"/>
                    <a:pt x="29929" y="2473"/>
                  </a:cubicBezTo>
                  <a:cubicBezTo>
                    <a:pt x="29585" y="2473"/>
                    <a:pt x="29188" y="2666"/>
                    <a:pt x="29113" y="2908"/>
                  </a:cubicBezTo>
                  <a:cubicBezTo>
                    <a:pt x="29149" y="2377"/>
                    <a:pt x="28972" y="2059"/>
                    <a:pt x="28512" y="2059"/>
                  </a:cubicBezTo>
                  <a:cubicBezTo>
                    <a:pt x="27698" y="2483"/>
                    <a:pt x="26814" y="3969"/>
                    <a:pt x="27734" y="4747"/>
                  </a:cubicBezTo>
                  <a:cubicBezTo>
                    <a:pt x="27769" y="4765"/>
                    <a:pt x="27822" y="4774"/>
                    <a:pt x="27884" y="4774"/>
                  </a:cubicBezTo>
                  <a:cubicBezTo>
                    <a:pt x="27946" y="4774"/>
                    <a:pt x="28017" y="4765"/>
                    <a:pt x="28088" y="4747"/>
                  </a:cubicBezTo>
                  <a:cubicBezTo>
                    <a:pt x="28148" y="4747"/>
                    <a:pt x="28209" y="4744"/>
                    <a:pt x="28264" y="4744"/>
                  </a:cubicBezTo>
                  <a:cubicBezTo>
                    <a:pt x="28404" y="4744"/>
                    <a:pt x="28512" y="4762"/>
                    <a:pt x="28512" y="4889"/>
                  </a:cubicBezTo>
                  <a:cubicBezTo>
                    <a:pt x="28335" y="5313"/>
                    <a:pt x="28017" y="5596"/>
                    <a:pt x="27734" y="5915"/>
                  </a:cubicBezTo>
                  <a:cubicBezTo>
                    <a:pt x="27345" y="5561"/>
                    <a:pt x="28052" y="5596"/>
                    <a:pt x="27875" y="5030"/>
                  </a:cubicBezTo>
                  <a:cubicBezTo>
                    <a:pt x="27380" y="4712"/>
                    <a:pt x="26885" y="4358"/>
                    <a:pt x="26673" y="3757"/>
                  </a:cubicBezTo>
                  <a:cubicBezTo>
                    <a:pt x="26639" y="3761"/>
                    <a:pt x="26608" y="3764"/>
                    <a:pt x="26579" y="3764"/>
                  </a:cubicBezTo>
                  <a:cubicBezTo>
                    <a:pt x="26388" y="3764"/>
                    <a:pt x="26269" y="3672"/>
                    <a:pt x="26177" y="3580"/>
                  </a:cubicBezTo>
                  <a:cubicBezTo>
                    <a:pt x="26077" y="3505"/>
                    <a:pt x="25960" y="3430"/>
                    <a:pt x="25762" y="3430"/>
                  </a:cubicBezTo>
                  <a:cubicBezTo>
                    <a:pt x="25680" y="3430"/>
                    <a:pt x="25584" y="3443"/>
                    <a:pt x="25470" y="3474"/>
                  </a:cubicBezTo>
                  <a:cubicBezTo>
                    <a:pt x="25505" y="3827"/>
                    <a:pt x="25187" y="3792"/>
                    <a:pt x="25328" y="4181"/>
                  </a:cubicBezTo>
                  <a:cubicBezTo>
                    <a:pt x="25824" y="4393"/>
                    <a:pt x="25647" y="5525"/>
                    <a:pt x="25328" y="5738"/>
                  </a:cubicBezTo>
                  <a:cubicBezTo>
                    <a:pt x="25081" y="5632"/>
                    <a:pt x="24975" y="5384"/>
                    <a:pt x="25010" y="5030"/>
                  </a:cubicBezTo>
                  <a:cubicBezTo>
                    <a:pt x="24953" y="5022"/>
                    <a:pt x="24900" y="5018"/>
                    <a:pt x="24851" y="5018"/>
                  </a:cubicBezTo>
                  <a:cubicBezTo>
                    <a:pt x="24263" y="5018"/>
                    <a:pt x="24218" y="5563"/>
                    <a:pt x="23630" y="5596"/>
                  </a:cubicBezTo>
                  <a:cubicBezTo>
                    <a:pt x="23064" y="5384"/>
                    <a:pt x="22463" y="5207"/>
                    <a:pt x="22145" y="4747"/>
                  </a:cubicBezTo>
                  <a:cubicBezTo>
                    <a:pt x="22239" y="4738"/>
                    <a:pt x="22327" y="4733"/>
                    <a:pt x="22408" y="4733"/>
                  </a:cubicBezTo>
                  <a:cubicBezTo>
                    <a:pt x="22629" y="4733"/>
                    <a:pt x="22803" y="4766"/>
                    <a:pt x="22958" y="4818"/>
                  </a:cubicBezTo>
                  <a:cubicBezTo>
                    <a:pt x="23130" y="4847"/>
                    <a:pt x="23302" y="4898"/>
                    <a:pt x="23492" y="4898"/>
                  </a:cubicBezTo>
                  <a:cubicBezTo>
                    <a:pt x="23537" y="4898"/>
                    <a:pt x="23583" y="4895"/>
                    <a:pt x="23630" y="4889"/>
                  </a:cubicBezTo>
                  <a:cubicBezTo>
                    <a:pt x="23984" y="4606"/>
                    <a:pt x="23560" y="4500"/>
                    <a:pt x="23630" y="4040"/>
                  </a:cubicBezTo>
                  <a:cubicBezTo>
                    <a:pt x="24479" y="3863"/>
                    <a:pt x="24833" y="3226"/>
                    <a:pt x="25611" y="3049"/>
                  </a:cubicBezTo>
                  <a:cubicBezTo>
                    <a:pt x="25328" y="2589"/>
                    <a:pt x="25399" y="2271"/>
                    <a:pt x="25328" y="1917"/>
                  </a:cubicBezTo>
                  <a:lnTo>
                    <a:pt x="23029" y="1917"/>
                  </a:lnTo>
                  <a:cubicBezTo>
                    <a:pt x="22711" y="2306"/>
                    <a:pt x="21968" y="2306"/>
                    <a:pt x="21826" y="2908"/>
                  </a:cubicBezTo>
                  <a:cubicBezTo>
                    <a:pt x="21756" y="2695"/>
                    <a:pt x="21614" y="2554"/>
                    <a:pt x="21508" y="2342"/>
                  </a:cubicBezTo>
                  <a:lnTo>
                    <a:pt x="21296" y="2342"/>
                  </a:lnTo>
                  <a:cubicBezTo>
                    <a:pt x="21249" y="2342"/>
                    <a:pt x="21202" y="2342"/>
                    <a:pt x="21157" y="2342"/>
                  </a:cubicBezTo>
                  <a:cubicBezTo>
                    <a:pt x="20865" y="2342"/>
                    <a:pt x="20643" y="2316"/>
                    <a:pt x="20765" y="1917"/>
                  </a:cubicBezTo>
                  <a:lnTo>
                    <a:pt x="20765" y="1917"/>
                  </a:lnTo>
                  <a:cubicBezTo>
                    <a:pt x="20903" y="1943"/>
                    <a:pt x="21043" y="1955"/>
                    <a:pt x="21186" y="1955"/>
                  </a:cubicBezTo>
                  <a:cubicBezTo>
                    <a:pt x="22219" y="1955"/>
                    <a:pt x="23366" y="1344"/>
                    <a:pt x="24267" y="1033"/>
                  </a:cubicBezTo>
                  <a:cubicBezTo>
                    <a:pt x="24267" y="1363"/>
                    <a:pt x="24575" y="1488"/>
                    <a:pt x="24913" y="1488"/>
                  </a:cubicBezTo>
                  <a:cubicBezTo>
                    <a:pt x="25262" y="1488"/>
                    <a:pt x="25645" y="1354"/>
                    <a:pt x="25753" y="1174"/>
                  </a:cubicBezTo>
                  <a:cubicBezTo>
                    <a:pt x="25647" y="856"/>
                    <a:pt x="25647" y="467"/>
                    <a:pt x="25470" y="184"/>
                  </a:cubicBezTo>
                  <a:cubicBezTo>
                    <a:pt x="24586" y="290"/>
                    <a:pt x="24126" y="856"/>
                    <a:pt x="23206" y="891"/>
                  </a:cubicBezTo>
                  <a:lnTo>
                    <a:pt x="23206" y="42"/>
                  </a:lnTo>
                  <a:cubicBezTo>
                    <a:pt x="23106" y="13"/>
                    <a:pt x="23016" y="0"/>
                    <a:pt x="229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8"/>
            <p:cNvSpPr/>
            <p:nvPr/>
          </p:nvSpPr>
          <p:spPr>
            <a:xfrm>
              <a:off x="5559284" y="2699997"/>
              <a:ext cx="105197" cy="90286"/>
            </a:xfrm>
            <a:custGeom>
              <a:rect b="b" l="l" r="r" t="t"/>
              <a:pathLst>
                <a:path extrusionOk="0" h="4281" w="4988">
                  <a:moveTo>
                    <a:pt x="4245" y="0"/>
                  </a:moveTo>
                  <a:cubicBezTo>
                    <a:pt x="4210" y="107"/>
                    <a:pt x="4245" y="283"/>
                    <a:pt x="4068" y="283"/>
                  </a:cubicBezTo>
                  <a:cubicBezTo>
                    <a:pt x="2936" y="425"/>
                    <a:pt x="2087" y="814"/>
                    <a:pt x="1203" y="1168"/>
                  </a:cubicBezTo>
                  <a:cubicBezTo>
                    <a:pt x="1274" y="1875"/>
                    <a:pt x="460" y="1805"/>
                    <a:pt x="601" y="2583"/>
                  </a:cubicBezTo>
                  <a:cubicBezTo>
                    <a:pt x="425" y="2866"/>
                    <a:pt x="35" y="3007"/>
                    <a:pt x="0" y="3432"/>
                  </a:cubicBezTo>
                  <a:cubicBezTo>
                    <a:pt x="495" y="3715"/>
                    <a:pt x="955" y="4068"/>
                    <a:pt x="1521" y="4281"/>
                  </a:cubicBezTo>
                  <a:cubicBezTo>
                    <a:pt x="1557" y="4104"/>
                    <a:pt x="1698" y="3998"/>
                    <a:pt x="1981" y="3998"/>
                  </a:cubicBezTo>
                  <a:cubicBezTo>
                    <a:pt x="1733" y="3361"/>
                    <a:pt x="1026" y="3149"/>
                    <a:pt x="1203" y="2158"/>
                  </a:cubicBezTo>
                  <a:cubicBezTo>
                    <a:pt x="2264" y="2052"/>
                    <a:pt x="2689" y="1345"/>
                    <a:pt x="3467" y="991"/>
                  </a:cubicBezTo>
                  <a:cubicBezTo>
                    <a:pt x="3578" y="1003"/>
                    <a:pt x="3683" y="1009"/>
                    <a:pt x="3782" y="1009"/>
                  </a:cubicBezTo>
                  <a:cubicBezTo>
                    <a:pt x="4531" y="1009"/>
                    <a:pt x="4925" y="657"/>
                    <a:pt x="498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8"/>
            <p:cNvSpPr/>
            <p:nvPr/>
          </p:nvSpPr>
          <p:spPr>
            <a:xfrm>
              <a:off x="6098639" y="2699871"/>
              <a:ext cx="55235" cy="30728"/>
            </a:xfrm>
            <a:custGeom>
              <a:rect b="b" l="l" r="r" t="t"/>
              <a:pathLst>
                <a:path extrusionOk="0" h="1457" w="2619">
                  <a:moveTo>
                    <a:pt x="1469" y="0"/>
                  </a:moveTo>
                  <a:cubicBezTo>
                    <a:pt x="1441" y="0"/>
                    <a:pt x="1411" y="2"/>
                    <a:pt x="1380" y="6"/>
                  </a:cubicBezTo>
                  <a:cubicBezTo>
                    <a:pt x="1348" y="38"/>
                    <a:pt x="1259" y="300"/>
                    <a:pt x="1138" y="300"/>
                  </a:cubicBezTo>
                  <a:cubicBezTo>
                    <a:pt x="1125" y="300"/>
                    <a:pt x="1111" y="296"/>
                    <a:pt x="1097" y="289"/>
                  </a:cubicBezTo>
                  <a:lnTo>
                    <a:pt x="177" y="289"/>
                  </a:lnTo>
                  <a:cubicBezTo>
                    <a:pt x="0" y="1351"/>
                    <a:pt x="1274" y="997"/>
                    <a:pt x="1698" y="1457"/>
                  </a:cubicBezTo>
                  <a:cubicBezTo>
                    <a:pt x="2052" y="1209"/>
                    <a:pt x="2229" y="820"/>
                    <a:pt x="2618" y="572"/>
                  </a:cubicBezTo>
                  <a:cubicBezTo>
                    <a:pt x="2052" y="506"/>
                    <a:pt x="1925" y="0"/>
                    <a:pt x="146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8"/>
            <p:cNvSpPr/>
            <p:nvPr/>
          </p:nvSpPr>
          <p:spPr>
            <a:xfrm>
              <a:off x="5060947" y="2817822"/>
              <a:ext cx="73140" cy="47811"/>
            </a:xfrm>
            <a:custGeom>
              <a:rect b="b" l="l" r="r" t="t"/>
              <a:pathLst>
                <a:path extrusionOk="0" h="2267" w="3468">
                  <a:moveTo>
                    <a:pt x="654" y="1"/>
                  </a:moveTo>
                  <a:cubicBezTo>
                    <a:pt x="638" y="1"/>
                    <a:pt x="620" y="1"/>
                    <a:pt x="602" y="3"/>
                  </a:cubicBezTo>
                  <a:cubicBezTo>
                    <a:pt x="779" y="675"/>
                    <a:pt x="0" y="462"/>
                    <a:pt x="0" y="993"/>
                  </a:cubicBezTo>
                  <a:cubicBezTo>
                    <a:pt x="62" y="1008"/>
                    <a:pt x="114" y="1015"/>
                    <a:pt x="159" y="1015"/>
                  </a:cubicBezTo>
                  <a:cubicBezTo>
                    <a:pt x="391" y="1015"/>
                    <a:pt x="433" y="841"/>
                    <a:pt x="646" y="841"/>
                  </a:cubicBezTo>
                  <a:cubicBezTo>
                    <a:pt x="675" y="841"/>
                    <a:pt x="707" y="844"/>
                    <a:pt x="743" y="851"/>
                  </a:cubicBezTo>
                  <a:cubicBezTo>
                    <a:pt x="672" y="1170"/>
                    <a:pt x="142" y="1134"/>
                    <a:pt x="283" y="1700"/>
                  </a:cubicBezTo>
                  <a:cubicBezTo>
                    <a:pt x="373" y="1680"/>
                    <a:pt x="451" y="1671"/>
                    <a:pt x="517" y="1671"/>
                  </a:cubicBezTo>
                  <a:cubicBezTo>
                    <a:pt x="1029" y="1671"/>
                    <a:pt x="938" y="2204"/>
                    <a:pt x="1345" y="2266"/>
                  </a:cubicBezTo>
                  <a:cubicBezTo>
                    <a:pt x="1404" y="2147"/>
                    <a:pt x="1603" y="2103"/>
                    <a:pt x="1824" y="2103"/>
                  </a:cubicBezTo>
                  <a:cubicBezTo>
                    <a:pt x="2125" y="2103"/>
                    <a:pt x="2466" y="2185"/>
                    <a:pt x="2547" y="2266"/>
                  </a:cubicBezTo>
                  <a:cubicBezTo>
                    <a:pt x="2583" y="1913"/>
                    <a:pt x="3113" y="2054"/>
                    <a:pt x="3326" y="1842"/>
                  </a:cubicBezTo>
                  <a:cubicBezTo>
                    <a:pt x="3467" y="1099"/>
                    <a:pt x="2972" y="1028"/>
                    <a:pt x="3007" y="427"/>
                  </a:cubicBezTo>
                  <a:lnTo>
                    <a:pt x="3007" y="427"/>
                  </a:lnTo>
                  <a:cubicBezTo>
                    <a:pt x="2834" y="475"/>
                    <a:pt x="2690" y="489"/>
                    <a:pt x="2558" y="489"/>
                  </a:cubicBezTo>
                  <a:cubicBezTo>
                    <a:pt x="2373" y="489"/>
                    <a:pt x="2213" y="461"/>
                    <a:pt x="2036" y="461"/>
                  </a:cubicBezTo>
                  <a:cubicBezTo>
                    <a:pt x="1877" y="461"/>
                    <a:pt x="1705" y="483"/>
                    <a:pt x="1486" y="568"/>
                  </a:cubicBezTo>
                  <a:cubicBezTo>
                    <a:pt x="1110" y="466"/>
                    <a:pt x="1130" y="1"/>
                    <a:pt x="654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8"/>
            <p:cNvSpPr/>
            <p:nvPr/>
          </p:nvSpPr>
          <p:spPr>
            <a:xfrm>
              <a:off x="4628999" y="2847284"/>
              <a:ext cx="47769" cy="27290"/>
            </a:xfrm>
            <a:custGeom>
              <a:rect b="b" l="l" r="r" t="t"/>
              <a:pathLst>
                <a:path extrusionOk="0" h="1294" w="2265">
                  <a:moveTo>
                    <a:pt x="939" y="0"/>
                  </a:moveTo>
                  <a:cubicBezTo>
                    <a:pt x="893" y="0"/>
                    <a:pt x="840" y="6"/>
                    <a:pt x="779" y="20"/>
                  </a:cubicBezTo>
                  <a:cubicBezTo>
                    <a:pt x="590" y="273"/>
                    <a:pt x="654" y="750"/>
                    <a:pt x="193" y="750"/>
                  </a:cubicBezTo>
                  <a:cubicBezTo>
                    <a:pt x="137" y="750"/>
                    <a:pt x="74" y="743"/>
                    <a:pt x="1" y="728"/>
                  </a:cubicBezTo>
                  <a:lnTo>
                    <a:pt x="1" y="728"/>
                  </a:lnTo>
                  <a:cubicBezTo>
                    <a:pt x="36" y="1223"/>
                    <a:pt x="496" y="1294"/>
                    <a:pt x="1062" y="1294"/>
                  </a:cubicBezTo>
                  <a:cubicBezTo>
                    <a:pt x="1052" y="982"/>
                    <a:pt x="1131" y="885"/>
                    <a:pt x="1252" y="885"/>
                  </a:cubicBezTo>
                  <a:cubicBezTo>
                    <a:pt x="1455" y="885"/>
                    <a:pt x="1777" y="1155"/>
                    <a:pt x="2008" y="1155"/>
                  </a:cubicBezTo>
                  <a:cubicBezTo>
                    <a:pt x="2127" y="1155"/>
                    <a:pt x="2222" y="1084"/>
                    <a:pt x="2265" y="869"/>
                  </a:cubicBezTo>
                  <a:cubicBezTo>
                    <a:pt x="1663" y="728"/>
                    <a:pt x="2088" y="516"/>
                    <a:pt x="1663" y="162"/>
                  </a:cubicBezTo>
                  <a:cubicBezTo>
                    <a:pt x="1602" y="176"/>
                    <a:pt x="1550" y="182"/>
                    <a:pt x="1504" y="182"/>
                  </a:cubicBezTo>
                  <a:cubicBezTo>
                    <a:pt x="1250" y="182"/>
                    <a:pt x="1192" y="0"/>
                    <a:pt x="939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5174343" y="2907304"/>
              <a:ext cx="65674" cy="99334"/>
            </a:xfrm>
            <a:custGeom>
              <a:rect b="b" l="l" r="r" t="t"/>
              <a:pathLst>
                <a:path extrusionOk="0" h="4710" w="3114">
                  <a:moveTo>
                    <a:pt x="1758" y="0"/>
                  </a:moveTo>
                  <a:cubicBezTo>
                    <a:pt x="1296" y="0"/>
                    <a:pt x="999" y="189"/>
                    <a:pt x="672" y="287"/>
                  </a:cubicBezTo>
                  <a:cubicBezTo>
                    <a:pt x="778" y="1066"/>
                    <a:pt x="425" y="1419"/>
                    <a:pt x="531" y="2162"/>
                  </a:cubicBezTo>
                  <a:cubicBezTo>
                    <a:pt x="885" y="2374"/>
                    <a:pt x="1061" y="2374"/>
                    <a:pt x="1274" y="2445"/>
                  </a:cubicBezTo>
                  <a:cubicBezTo>
                    <a:pt x="1328" y="2827"/>
                    <a:pt x="1005" y="3082"/>
                    <a:pt x="740" y="3082"/>
                  </a:cubicBezTo>
                  <a:cubicBezTo>
                    <a:pt x="661" y="3082"/>
                    <a:pt x="588" y="3060"/>
                    <a:pt x="531" y="3011"/>
                  </a:cubicBezTo>
                  <a:lnTo>
                    <a:pt x="531" y="3011"/>
                  </a:lnTo>
                  <a:cubicBezTo>
                    <a:pt x="389" y="3648"/>
                    <a:pt x="637" y="3966"/>
                    <a:pt x="814" y="4285"/>
                  </a:cubicBezTo>
                  <a:cubicBezTo>
                    <a:pt x="566" y="4426"/>
                    <a:pt x="0" y="4285"/>
                    <a:pt x="71" y="4709"/>
                  </a:cubicBezTo>
                  <a:cubicBezTo>
                    <a:pt x="712" y="4648"/>
                    <a:pt x="1354" y="4561"/>
                    <a:pt x="2109" y="4561"/>
                  </a:cubicBezTo>
                  <a:cubicBezTo>
                    <a:pt x="2228" y="4561"/>
                    <a:pt x="2351" y="4563"/>
                    <a:pt x="2476" y="4568"/>
                  </a:cubicBezTo>
                  <a:cubicBezTo>
                    <a:pt x="2618" y="3966"/>
                    <a:pt x="2547" y="3577"/>
                    <a:pt x="3113" y="3153"/>
                  </a:cubicBezTo>
                  <a:cubicBezTo>
                    <a:pt x="2901" y="3011"/>
                    <a:pt x="2653" y="2905"/>
                    <a:pt x="2476" y="2728"/>
                  </a:cubicBezTo>
                  <a:cubicBezTo>
                    <a:pt x="2689" y="1879"/>
                    <a:pt x="1486" y="1738"/>
                    <a:pt x="2052" y="1030"/>
                  </a:cubicBezTo>
                  <a:cubicBezTo>
                    <a:pt x="1840" y="889"/>
                    <a:pt x="1592" y="783"/>
                    <a:pt x="1415" y="570"/>
                  </a:cubicBezTo>
                  <a:cubicBezTo>
                    <a:pt x="1627" y="464"/>
                    <a:pt x="1910" y="393"/>
                    <a:pt x="1875" y="4"/>
                  </a:cubicBezTo>
                  <a:cubicBezTo>
                    <a:pt x="1835" y="2"/>
                    <a:pt x="1796" y="0"/>
                    <a:pt x="17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5148235" y="2952898"/>
              <a:ext cx="30602" cy="32837"/>
            </a:xfrm>
            <a:custGeom>
              <a:rect b="b" l="l" r="r" t="t"/>
              <a:pathLst>
                <a:path extrusionOk="0" h="1557" w="1451">
                  <a:moveTo>
                    <a:pt x="708" y="0"/>
                  </a:moveTo>
                  <a:cubicBezTo>
                    <a:pt x="691" y="305"/>
                    <a:pt x="609" y="359"/>
                    <a:pt x="501" y="359"/>
                  </a:cubicBezTo>
                  <a:cubicBezTo>
                    <a:pt x="443" y="359"/>
                    <a:pt x="377" y="343"/>
                    <a:pt x="310" y="343"/>
                  </a:cubicBezTo>
                  <a:cubicBezTo>
                    <a:pt x="242" y="343"/>
                    <a:pt x="172" y="359"/>
                    <a:pt x="106" y="425"/>
                  </a:cubicBezTo>
                  <a:cubicBezTo>
                    <a:pt x="106" y="849"/>
                    <a:pt x="0" y="1344"/>
                    <a:pt x="248" y="1557"/>
                  </a:cubicBezTo>
                  <a:cubicBezTo>
                    <a:pt x="601" y="1415"/>
                    <a:pt x="1167" y="1486"/>
                    <a:pt x="1450" y="1274"/>
                  </a:cubicBezTo>
                  <a:cubicBezTo>
                    <a:pt x="1309" y="672"/>
                    <a:pt x="1415" y="637"/>
                    <a:pt x="145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8"/>
            <p:cNvSpPr/>
            <p:nvPr/>
          </p:nvSpPr>
          <p:spPr>
            <a:xfrm>
              <a:off x="6229940" y="3046134"/>
              <a:ext cx="48507" cy="35874"/>
            </a:xfrm>
            <a:custGeom>
              <a:rect b="b" l="l" r="r" t="t"/>
              <a:pathLst>
                <a:path extrusionOk="0" h="1701" w="2300">
                  <a:moveTo>
                    <a:pt x="177" y="1"/>
                  </a:moveTo>
                  <a:lnTo>
                    <a:pt x="177" y="1"/>
                  </a:lnTo>
                  <a:cubicBezTo>
                    <a:pt x="283" y="673"/>
                    <a:pt x="0" y="991"/>
                    <a:pt x="0" y="1557"/>
                  </a:cubicBezTo>
                  <a:cubicBezTo>
                    <a:pt x="89" y="1639"/>
                    <a:pt x="158" y="1671"/>
                    <a:pt x="216" y="1671"/>
                  </a:cubicBezTo>
                  <a:cubicBezTo>
                    <a:pt x="422" y="1671"/>
                    <a:pt x="492" y="1270"/>
                    <a:pt x="850" y="1270"/>
                  </a:cubicBezTo>
                  <a:cubicBezTo>
                    <a:pt x="872" y="1270"/>
                    <a:pt x="896" y="1271"/>
                    <a:pt x="920" y="1274"/>
                  </a:cubicBezTo>
                  <a:cubicBezTo>
                    <a:pt x="1192" y="1308"/>
                    <a:pt x="1039" y="1701"/>
                    <a:pt x="1340" y="1701"/>
                  </a:cubicBezTo>
                  <a:cubicBezTo>
                    <a:pt x="1352" y="1701"/>
                    <a:pt x="1366" y="1700"/>
                    <a:pt x="1380" y="1699"/>
                  </a:cubicBezTo>
                  <a:cubicBezTo>
                    <a:pt x="1734" y="1345"/>
                    <a:pt x="1663" y="638"/>
                    <a:pt x="2300" y="567"/>
                  </a:cubicBezTo>
                  <a:cubicBezTo>
                    <a:pt x="1486" y="461"/>
                    <a:pt x="991" y="72"/>
                    <a:pt x="177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8"/>
            <p:cNvSpPr/>
            <p:nvPr/>
          </p:nvSpPr>
          <p:spPr>
            <a:xfrm>
              <a:off x="6175467" y="3081943"/>
              <a:ext cx="83580" cy="102244"/>
            </a:xfrm>
            <a:custGeom>
              <a:rect b="b" l="l" r="r" t="t"/>
              <a:pathLst>
                <a:path extrusionOk="0" h="4848" w="3963">
                  <a:moveTo>
                    <a:pt x="3043" y="1"/>
                  </a:moveTo>
                  <a:cubicBezTo>
                    <a:pt x="3255" y="673"/>
                    <a:pt x="2972" y="991"/>
                    <a:pt x="3220" y="1734"/>
                  </a:cubicBezTo>
                  <a:cubicBezTo>
                    <a:pt x="3078" y="1770"/>
                    <a:pt x="3043" y="1840"/>
                    <a:pt x="3043" y="2017"/>
                  </a:cubicBezTo>
                  <a:cubicBezTo>
                    <a:pt x="2512" y="2229"/>
                    <a:pt x="2229" y="2406"/>
                    <a:pt x="1699" y="2866"/>
                  </a:cubicBezTo>
                  <a:cubicBezTo>
                    <a:pt x="1168" y="3114"/>
                    <a:pt x="178" y="2972"/>
                    <a:pt x="178" y="3715"/>
                  </a:cubicBezTo>
                  <a:cubicBezTo>
                    <a:pt x="155" y="3842"/>
                    <a:pt x="234" y="3875"/>
                    <a:pt x="348" y="3875"/>
                  </a:cubicBezTo>
                  <a:cubicBezTo>
                    <a:pt x="469" y="3875"/>
                    <a:pt x="630" y="3838"/>
                    <a:pt x="751" y="3838"/>
                  </a:cubicBezTo>
                  <a:cubicBezTo>
                    <a:pt x="865" y="3838"/>
                    <a:pt x="944" y="3871"/>
                    <a:pt x="921" y="3998"/>
                  </a:cubicBezTo>
                  <a:lnTo>
                    <a:pt x="36" y="3998"/>
                  </a:lnTo>
                  <a:cubicBezTo>
                    <a:pt x="1" y="4493"/>
                    <a:pt x="390" y="4599"/>
                    <a:pt x="638" y="4847"/>
                  </a:cubicBezTo>
                  <a:cubicBezTo>
                    <a:pt x="744" y="4352"/>
                    <a:pt x="1098" y="4069"/>
                    <a:pt x="1557" y="3857"/>
                  </a:cubicBezTo>
                  <a:cubicBezTo>
                    <a:pt x="1734" y="3857"/>
                    <a:pt x="1876" y="3927"/>
                    <a:pt x="1982" y="3998"/>
                  </a:cubicBezTo>
                  <a:cubicBezTo>
                    <a:pt x="2477" y="3467"/>
                    <a:pt x="3468" y="3397"/>
                    <a:pt x="3963" y="2866"/>
                  </a:cubicBezTo>
                  <a:cubicBezTo>
                    <a:pt x="3927" y="1840"/>
                    <a:pt x="3644" y="1097"/>
                    <a:pt x="368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8"/>
            <p:cNvSpPr/>
            <p:nvPr/>
          </p:nvSpPr>
          <p:spPr>
            <a:xfrm>
              <a:off x="5395906" y="3138989"/>
              <a:ext cx="21259" cy="12359"/>
            </a:xfrm>
            <a:custGeom>
              <a:rect b="b" l="l" r="r" t="t"/>
              <a:pathLst>
                <a:path extrusionOk="0" h="586" w="1008">
                  <a:moveTo>
                    <a:pt x="426" y="0"/>
                  </a:moveTo>
                  <a:cubicBezTo>
                    <a:pt x="349" y="0"/>
                    <a:pt x="265" y="7"/>
                    <a:pt x="177" y="20"/>
                  </a:cubicBezTo>
                  <a:cubicBezTo>
                    <a:pt x="177" y="126"/>
                    <a:pt x="106" y="161"/>
                    <a:pt x="0" y="161"/>
                  </a:cubicBezTo>
                  <a:cubicBezTo>
                    <a:pt x="71" y="550"/>
                    <a:pt x="531" y="267"/>
                    <a:pt x="920" y="586"/>
                  </a:cubicBezTo>
                  <a:cubicBezTo>
                    <a:pt x="1007" y="149"/>
                    <a:pt x="784" y="0"/>
                    <a:pt x="42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8"/>
            <p:cNvSpPr/>
            <p:nvPr/>
          </p:nvSpPr>
          <p:spPr>
            <a:xfrm>
              <a:off x="6109078" y="3233258"/>
              <a:ext cx="22398" cy="29252"/>
            </a:xfrm>
            <a:custGeom>
              <a:rect b="b" l="l" r="r" t="t"/>
              <a:pathLst>
                <a:path extrusionOk="0" h="1387" w="1062">
                  <a:moveTo>
                    <a:pt x="752" y="0"/>
                  </a:moveTo>
                  <a:cubicBezTo>
                    <a:pt x="432" y="0"/>
                    <a:pt x="107" y="299"/>
                    <a:pt x="1" y="537"/>
                  </a:cubicBezTo>
                  <a:cubicBezTo>
                    <a:pt x="248" y="750"/>
                    <a:pt x="390" y="1033"/>
                    <a:pt x="425" y="1386"/>
                  </a:cubicBezTo>
                  <a:cubicBezTo>
                    <a:pt x="1062" y="1351"/>
                    <a:pt x="1027" y="679"/>
                    <a:pt x="1062" y="113"/>
                  </a:cubicBezTo>
                  <a:cubicBezTo>
                    <a:pt x="965" y="33"/>
                    <a:pt x="858" y="0"/>
                    <a:pt x="75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8"/>
            <p:cNvSpPr/>
            <p:nvPr/>
          </p:nvSpPr>
          <p:spPr>
            <a:xfrm>
              <a:off x="4628999" y="3235620"/>
              <a:ext cx="12717" cy="11958"/>
            </a:xfrm>
            <a:custGeom>
              <a:rect b="b" l="l" r="r" t="t"/>
              <a:pathLst>
                <a:path extrusionOk="0" h="567" w="603">
                  <a:moveTo>
                    <a:pt x="1" y="1"/>
                  </a:moveTo>
                  <a:lnTo>
                    <a:pt x="1" y="567"/>
                  </a:lnTo>
                  <a:lnTo>
                    <a:pt x="602" y="567"/>
                  </a:lnTo>
                  <a:cubicBezTo>
                    <a:pt x="602" y="213"/>
                    <a:pt x="390" y="1"/>
                    <a:pt x="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18"/>
            <p:cNvSpPr/>
            <p:nvPr/>
          </p:nvSpPr>
          <p:spPr>
            <a:xfrm>
              <a:off x="4650742" y="3235620"/>
              <a:ext cx="14847" cy="15375"/>
            </a:xfrm>
            <a:custGeom>
              <a:rect b="b" l="l" r="r" t="t"/>
              <a:pathLst>
                <a:path extrusionOk="0" h="729" w="704">
                  <a:moveTo>
                    <a:pt x="31" y="1"/>
                  </a:moveTo>
                  <a:cubicBezTo>
                    <a:pt x="0" y="432"/>
                    <a:pt x="77" y="729"/>
                    <a:pt x="447" y="729"/>
                  </a:cubicBezTo>
                  <a:cubicBezTo>
                    <a:pt x="502" y="729"/>
                    <a:pt x="564" y="722"/>
                    <a:pt x="632" y="708"/>
                  </a:cubicBezTo>
                  <a:cubicBezTo>
                    <a:pt x="703" y="390"/>
                    <a:pt x="632" y="178"/>
                    <a:pt x="49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18"/>
            <p:cNvSpPr/>
            <p:nvPr/>
          </p:nvSpPr>
          <p:spPr>
            <a:xfrm>
              <a:off x="4667803" y="3247556"/>
              <a:ext cx="12696" cy="15290"/>
            </a:xfrm>
            <a:custGeom>
              <a:rect b="b" l="l" r="r" t="t"/>
              <a:pathLst>
                <a:path extrusionOk="0" h="725" w="602">
                  <a:moveTo>
                    <a:pt x="0" y="1"/>
                  </a:moveTo>
                  <a:lnTo>
                    <a:pt x="0" y="708"/>
                  </a:lnTo>
                  <a:cubicBezTo>
                    <a:pt x="53" y="720"/>
                    <a:pt x="98" y="725"/>
                    <a:pt x="139" y="725"/>
                  </a:cubicBezTo>
                  <a:cubicBezTo>
                    <a:pt x="346" y="725"/>
                    <a:pt x="424" y="596"/>
                    <a:pt x="602" y="567"/>
                  </a:cubicBezTo>
                  <a:cubicBezTo>
                    <a:pt x="566" y="213"/>
                    <a:pt x="389" y="1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18"/>
            <p:cNvSpPr/>
            <p:nvPr/>
          </p:nvSpPr>
          <p:spPr>
            <a:xfrm>
              <a:off x="4584248" y="3253524"/>
              <a:ext cx="121626" cy="48528"/>
            </a:xfrm>
            <a:custGeom>
              <a:rect b="b" l="l" r="r" t="t"/>
              <a:pathLst>
                <a:path extrusionOk="0" h="2301" w="5767">
                  <a:moveTo>
                    <a:pt x="319" y="1"/>
                  </a:moveTo>
                  <a:cubicBezTo>
                    <a:pt x="248" y="284"/>
                    <a:pt x="0" y="355"/>
                    <a:pt x="0" y="708"/>
                  </a:cubicBezTo>
                  <a:cubicBezTo>
                    <a:pt x="41" y="713"/>
                    <a:pt x="78" y="715"/>
                    <a:pt x="114" y="715"/>
                  </a:cubicBezTo>
                  <a:cubicBezTo>
                    <a:pt x="559" y="715"/>
                    <a:pt x="659" y="389"/>
                    <a:pt x="1101" y="389"/>
                  </a:cubicBezTo>
                  <a:cubicBezTo>
                    <a:pt x="1181" y="389"/>
                    <a:pt x="1273" y="400"/>
                    <a:pt x="1380" y="425"/>
                  </a:cubicBezTo>
                  <a:cubicBezTo>
                    <a:pt x="2017" y="567"/>
                    <a:pt x="2088" y="1203"/>
                    <a:pt x="2724" y="1274"/>
                  </a:cubicBezTo>
                  <a:cubicBezTo>
                    <a:pt x="2793" y="1293"/>
                    <a:pt x="2872" y="1300"/>
                    <a:pt x="2957" y="1300"/>
                  </a:cubicBezTo>
                  <a:cubicBezTo>
                    <a:pt x="3166" y="1300"/>
                    <a:pt x="3410" y="1259"/>
                    <a:pt x="3607" y="1259"/>
                  </a:cubicBezTo>
                  <a:cubicBezTo>
                    <a:pt x="3783" y="1259"/>
                    <a:pt x="3921" y="1292"/>
                    <a:pt x="3962" y="1416"/>
                  </a:cubicBezTo>
                  <a:cubicBezTo>
                    <a:pt x="3396" y="1451"/>
                    <a:pt x="3573" y="1628"/>
                    <a:pt x="3644" y="2017"/>
                  </a:cubicBezTo>
                  <a:cubicBezTo>
                    <a:pt x="3739" y="1999"/>
                    <a:pt x="3824" y="1991"/>
                    <a:pt x="3899" y="1991"/>
                  </a:cubicBezTo>
                  <a:cubicBezTo>
                    <a:pt x="4274" y="1991"/>
                    <a:pt x="4440" y="2182"/>
                    <a:pt x="4705" y="2300"/>
                  </a:cubicBezTo>
                  <a:cubicBezTo>
                    <a:pt x="4726" y="2045"/>
                    <a:pt x="4951" y="1994"/>
                    <a:pt x="5220" y="1994"/>
                  </a:cubicBezTo>
                  <a:cubicBezTo>
                    <a:pt x="5399" y="1994"/>
                    <a:pt x="5597" y="2017"/>
                    <a:pt x="5766" y="2017"/>
                  </a:cubicBezTo>
                  <a:cubicBezTo>
                    <a:pt x="5554" y="1062"/>
                    <a:pt x="4705" y="1168"/>
                    <a:pt x="3785" y="1133"/>
                  </a:cubicBezTo>
                  <a:cubicBezTo>
                    <a:pt x="3927" y="744"/>
                    <a:pt x="3503" y="850"/>
                    <a:pt x="3503" y="567"/>
                  </a:cubicBezTo>
                  <a:cubicBezTo>
                    <a:pt x="3149" y="425"/>
                    <a:pt x="2654" y="390"/>
                    <a:pt x="25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8"/>
            <p:cNvSpPr/>
            <p:nvPr/>
          </p:nvSpPr>
          <p:spPr>
            <a:xfrm>
              <a:off x="4676724" y="3258755"/>
              <a:ext cx="18095" cy="10482"/>
            </a:xfrm>
            <a:custGeom>
              <a:rect b="b" l="l" r="r" t="t"/>
              <a:pathLst>
                <a:path extrusionOk="0" h="497" w="858">
                  <a:moveTo>
                    <a:pt x="179" y="36"/>
                  </a:moveTo>
                  <a:lnTo>
                    <a:pt x="179" y="36"/>
                  </a:lnTo>
                  <a:cubicBezTo>
                    <a:pt x="1" y="333"/>
                    <a:pt x="266" y="497"/>
                    <a:pt x="503" y="497"/>
                  </a:cubicBezTo>
                  <a:cubicBezTo>
                    <a:pt x="689" y="497"/>
                    <a:pt x="858" y="395"/>
                    <a:pt x="780" y="177"/>
                  </a:cubicBezTo>
                  <a:cubicBezTo>
                    <a:pt x="745" y="0"/>
                    <a:pt x="391" y="71"/>
                    <a:pt x="179" y="36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8"/>
            <p:cNvSpPr/>
            <p:nvPr/>
          </p:nvSpPr>
          <p:spPr>
            <a:xfrm>
              <a:off x="6121289" y="3280708"/>
              <a:ext cx="34060" cy="33280"/>
            </a:xfrm>
            <a:custGeom>
              <a:rect b="b" l="l" r="r" t="t"/>
              <a:pathLst>
                <a:path extrusionOk="0" h="1578" w="1615">
                  <a:moveTo>
                    <a:pt x="884" y="0"/>
                  </a:moveTo>
                  <a:cubicBezTo>
                    <a:pt x="446" y="0"/>
                    <a:pt x="1" y="258"/>
                    <a:pt x="23" y="728"/>
                  </a:cubicBezTo>
                  <a:cubicBezTo>
                    <a:pt x="271" y="1046"/>
                    <a:pt x="554" y="1329"/>
                    <a:pt x="943" y="1577"/>
                  </a:cubicBezTo>
                  <a:cubicBezTo>
                    <a:pt x="1120" y="1117"/>
                    <a:pt x="1615" y="1011"/>
                    <a:pt x="1544" y="268"/>
                  </a:cubicBezTo>
                  <a:cubicBezTo>
                    <a:pt x="1388" y="87"/>
                    <a:pt x="1137" y="0"/>
                    <a:pt x="88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8"/>
            <p:cNvSpPr/>
            <p:nvPr/>
          </p:nvSpPr>
          <p:spPr>
            <a:xfrm>
              <a:off x="6038957" y="3283366"/>
              <a:ext cx="18665" cy="21659"/>
            </a:xfrm>
            <a:custGeom>
              <a:rect b="b" l="l" r="r" t="t"/>
              <a:pathLst>
                <a:path extrusionOk="0" h="1027" w="885">
                  <a:moveTo>
                    <a:pt x="283" y="1"/>
                  </a:moveTo>
                  <a:cubicBezTo>
                    <a:pt x="1" y="567"/>
                    <a:pt x="71" y="142"/>
                    <a:pt x="283" y="1027"/>
                  </a:cubicBezTo>
                  <a:cubicBezTo>
                    <a:pt x="708" y="920"/>
                    <a:pt x="708" y="461"/>
                    <a:pt x="885" y="142"/>
                  </a:cubicBezTo>
                  <a:cubicBezTo>
                    <a:pt x="743" y="36"/>
                    <a:pt x="531" y="1"/>
                    <a:pt x="28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8"/>
            <p:cNvSpPr/>
            <p:nvPr/>
          </p:nvSpPr>
          <p:spPr>
            <a:xfrm>
              <a:off x="4626025" y="3289334"/>
              <a:ext cx="23937" cy="12717"/>
            </a:xfrm>
            <a:custGeom>
              <a:rect b="b" l="l" r="r" t="t"/>
              <a:pathLst>
                <a:path extrusionOk="0" h="603" w="1135">
                  <a:moveTo>
                    <a:pt x="0" y="1"/>
                  </a:moveTo>
                  <a:lnTo>
                    <a:pt x="0" y="602"/>
                  </a:lnTo>
                  <a:cubicBezTo>
                    <a:pt x="173" y="540"/>
                    <a:pt x="290" y="526"/>
                    <a:pt x="392" y="526"/>
                  </a:cubicBezTo>
                  <a:cubicBezTo>
                    <a:pt x="479" y="526"/>
                    <a:pt x="555" y="537"/>
                    <a:pt x="646" y="537"/>
                  </a:cubicBezTo>
                  <a:cubicBezTo>
                    <a:pt x="751" y="537"/>
                    <a:pt x="876" y="522"/>
                    <a:pt x="1062" y="461"/>
                  </a:cubicBezTo>
                  <a:cubicBezTo>
                    <a:pt x="1134" y="49"/>
                    <a:pt x="842" y="2"/>
                    <a:pt x="492" y="2"/>
                  </a:cubicBezTo>
                  <a:cubicBezTo>
                    <a:pt x="388" y="2"/>
                    <a:pt x="280" y="6"/>
                    <a:pt x="174" y="6"/>
                  </a:cubicBezTo>
                  <a:cubicBezTo>
                    <a:pt x="115" y="6"/>
                    <a:pt x="57" y="5"/>
                    <a:pt x="0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8"/>
            <p:cNvSpPr/>
            <p:nvPr/>
          </p:nvSpPr>
          <p:spPr>
            <a:xfrm>
              <a:off x="4712554" y="3289334"/>
              <a:ext cx="21090" cy="12970"/>
            </a:xfrm>
            <a:custGeom>
              <a:rect b="b" l="l" r="r" t="t"/>
              <a:pathLst>
                <a:path extrusionOk="0" h="615" w="1000">
                  <a:moveTo>
                    <a:pt x="1" y="1"/>
                  </a:moveTo>
                  <a:lnTo>
                    <a:pt x="1" y="602"/>
                  </a:lnTo>
                  <a:cubicBezTo>
                    <a:pt x="102" y="609"/>
                    <a:pt x="202" y="614"/>
                    <a:pt x="296" y="614"/>
                  </a:cubicBezTo>
                  <a:cubicBezTo>
                    <a:pt x="697" y="614"/>
                    <a:pt x="1000" y="516"/>
                    <a:pt x="885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039309" y="3302029"/>
              <a:ext cx="15691" cy="11958"/>
            </a:xfrm>
            <a:custGeom>
              <a:rect b="b" l="l" r="r" t="t"/>
              <a:pathLst>
                <a:path extrusionOk="0" h="567" w="744">
                  <a:moveTo>
                    <a:pt x="390" y="0"/>
                  </a:moveTo>
                  <a:cubicBezTo>
                    <a:pt x="390" y="283"/>
                    <a:pt x="1" y="177"/>
                    <a:pt x="107" y="566"/>
                  </a:cubicBezTo>
                  <a:lnTo>
                    <a:pt x="708" y="566"/>
                  </a:lnTo>
                  <a:cubicBezTo>
                    <a:pt x="743" y="212"/>
                    <a:pt x="673" y="35"/>
                    <a:pt x="39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6147123" y="3319934"/>
              <a:ext cx="54475" cy="44774"/>
            </a:xfrm>
            <a:custGeom>
              <a:rect b="b" l="l" r="r" t="t"/>
              <a:pathLst>
                <a:path extrusionOk="0" h="2123" w="2583">
                  <a:moveTo>
                    <a:pt x="1062" y="0"/>
                  </a:moveTo>
                  <a:cubicBezTo>
                    <a:pt x="850" y="177"/>
                    <a:pt x="920" y="601"/>
                    <a:pt x="920" y="991"/>
                  </a:cubicBezTo>
                  <a:cubicBezTo>
                    <a:pt x="789" y="929"/>
                    <a:pt x="682" y="903"/>
                    <a:pt x="591" y="903"/>
                  </a:cubicBezTo>
                  <a:cubicBezTo>
                    <a:pt x="313" y="903"/>
                    <a:pt x="187" y="1149"/>
                    <a:pt x="1" y="1415"/>
                  </a:cubicBezTo>
                  <a:cubicBezTo>
                    <a:pt x="96" y="1510"/>
                    <a:pt x="172" y="1542"/>
                    <a:pt x="245" y="1542"/>
                  </a:cubicBezTo>
                  <a:cubicBezTo>
                    <a:pt x="396" y="1542"/>
                    <a:pt x="534" y="1406"/>
                    <a:pt x="800" y="1406"/>
                  </a:cubicBezTo>
                  <a:cubicBezTo>
                    <a:pt x="838" y="1406"/>
                    <a:pt x="878" y="1409"/>
                    <a:pt x="920" y="1415"/>
                  </a:cubicBezTo>
                  <a:cubicBezTo>
                    <a:pt x="850" y="1769"/>
                    <a:pt x="602" y="2052"/>
                    <a:pt x="1062" y="2122"/>
                  </a:cubicBezTo>
                  <a:cubicBezTo>
                    <a:pt x="1247" y="1752"/>
                    <a:pt x="1594" y="1543"/>
                    <a:pt x="2174" y="1543"/>
                  </a:cubicBezTo>
                  <a:cubicBezTo>
                    <a:pt x="2258" y="1543"/>
                    <a:pt x="2347" y="1548"/>
                    <a:pt x="2442" y="1556"/>
                  </a:cubicBezTo>
                  <a:cubicBezTo>
                    <a:pt x="2583" y="920"/>
                    <a:pt x="1946" y="955"/>
                    <a:pt x="1663" y="708"/>
                  </a:cubicBezTo>
                  <a:cubicBezTo>
                    <a:pt x="1699" y="248"/>
                    <a:pt x="1486" y="0"/>
                    <a:pt x="1062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818891" y="3358717"/>
              <a:ext cx="27628" cy="30032"/>
            </a:xfrm>
            <a:custGeom>
              <a:rect b="b" l="l" r="r" t="t"/>
              <a:pathLst>
                <a:path extrusionOk="0" h="1424" w="1310">
                  <a:moveTo>
                    <a:pt x="566" y="0"/>
                  </a:moveTo>
                  <a:cubicBezTo>
                    <a:pt x="778" y="849"/>
                    <a:pt x="0" y="1026"/>
                    <a:pt x="566" y="1415"/>
                  </a:cubicBezTo>
                  <a:cubicBezTo>
                    <a:pt x="601" y="1421"/>
                    <a:pt x="633" y="1423"/>
                    <a:pt x="663" y="1423"/>
                  </a:cubicBezTo>
                  <a:cubicBezTo>
                    <a:pt x="1018" y="1423"/>
                    <a:pt x="982" y="1056"/>
                    <a:pt x="1309" y="991"/>
                  </a:cubicBezTo>
                  <a:cubicBezTo>
                    <a:pt x="1203" y="566"/>
                    <a:pt x="885" y="283"/>
                    <a:pt x="566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6041951" y="3385521"/>
              <a:ext cx="81323" cy="94061"/>
            </a:xfrm>
            <a:custGeom>
              <a:rect b="b" l="l" r="r" t="t"/>
              <a:pathLst>
                <a:path extrusionOk="0" h="4460" w="3856">
                  <a:moveTo>
                    <a:pt x="2502" y="0"/>
                  </a:moveTo>
                  <a:cubicBezTo>
                    <a:pt x="2471" y="0"/>
                    <a:pt x="2439" y="1"/>
                    <a:pt x="2405" y="3"/>
                  </a:cubicBezTo>
                  <a:cubicBezTo>
                    <a:pt x="2264" y="1524"/>
                    <a:pt x="248" y="1206"/>
                    <a:pt x="0" y="2585"/>
                  </a:cubicBezTo>
                  <a:cubicBezTo>
                    <a:pt x="141" y="3151"/>
                    <a:pt x="814" y="3257"/>
                    <a:pt x="743" y="4000"/>
                  </a:cubicBezTo>
                  <a:cubicBezTo>
                    <a:pt x="854" y="3976"/>
                    <a:pt x="952" y="3966"/>
                    <a:pt x="1038" y="3966"/>
                  </a:cubicBezTo>
                  <a:cubicBezTo>
                    <a:pt x="1629" y="3966"/>
                    <a:pt x="1692" y="4459"/>
                    <a:pt x="2263" y="4459"/>
                  </a:cubicBezTo>
                  <a:cubicBezTo>
                    <a:pt x="2346" y="4459"/>
                    <a:pt x="2439" y="4449"/>
                    <a:pt x="2547" y="4425"/>
                  </a:cubicBezTo>
                  <a:cubicBezTo>
                    <a:pt x="2512" y="4106"/>
                    <a:pt x="3007" y="4283"/>
                    <a:pt x="3007" y="4000"/>
                  </a:cubicBezTo>
                  <a:cubicBezTo>
                    <a:pt x="2901" y="3965"/>
                    <a:pt x="2724" y="4000"/>
                    <a:pt x="2724" y="3859"/>
                  </a:cubicBezTo>
                  <a:cubicBezTo>
                    <a:pt x="3219" y="3682"/>
                    <a:pt x="2971" y="2762"/>
                    <a:pt x="3467" y="2585"/>
                  </a:cubicBezTo>
                  <a:cubicBezTo>
                    <a:pt x="3148" y="2125"/>
                    <a:pt x="3608" y="1630"/>
                    <a:pt x="3325" y="1312"/>
                  </a:cubicBezTo>
                  <a:cubicBezTo>
                    <a:pt x="3573" y="1170"/>
                    <a:pt x="3856" y="1029"/>
                    <a:pt x="3785" y="604"/>
                  </a:cubicBezTo>
                  <a:cubicBezTo>
                    <a:pt x="3448" y="335"/>
                    <a:pt x="3143" y="0"/>
                    <a:pt x="2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39732" y="3392291"/>
              <a:ext cx="80606" cy="87924"/>
            </a:xfrm>
            <a:custGeom>
              <a:rect b="b" l="l" r="r" t="t"/>
              <a:pathLst>
                <a:path extrusionOk="0" h="4169" w="3822">
                  <a:moveTo>
                    <a:pt x="744" y="0"/>
                  </a:moveTo>
                  <a:cubicBezTo>
                    <a:pt x="756" y="203"/>
                    <a:pt x="719" y="265"/>
                    <a:pt x="651" y="265"/>
                  </a:cubicBezTo>
                  <a:cubicBezTo>
                    <a:pt x="543" y="265"/>
                    <a:pt x="355" y="110"/>
                    <a:pt x="152" y="110"/>
                  </a:cubicBezTo>
                  <a:cubicBezTo>
                    <a:pt x="102" y="110"/>
                    <a:pt x="51" y="119"/>
                    <a:pt x="1" y="142"/>
                  </a:cubicBezTo>
                  <a:cubicBezTo>
                    <a:pt x="1" y="1804"/>
                    <a:pt x="2123" y="1451"/>
                    <a:pt x="1805" y="3396"/>
                  </a:cubicBezTo>
                  <a:cubicBezTo>
                    <a:pt x="2442" y="3457"/>
                    <a:pt x="2689" y="4168"/>
                    <a:pt x="3193" y="4168"/>
                  </a:cubicBezTo>
                  <a:cubicBezTo>
                    <a:pt x="3276" y="4168"/>
                    <a:pt x="3367" y="4149"/>
                    <a:pt x="3467" y="4104"/>
                  </a:cubicBezTo>
                  <a:cubicBezTo>
                    <a:pt x="3821" y="3573"/>
                    <a:pt x="3149" y="2936"/>
                    <a:pt x="3184" y="2264"/>
                  </a:cubicBezTo>
                  <a:cubicBezTo>
                    <a:pt x="2725" y="1981"/>
                    <a:pt x="2159" y="1557"/>
                    <a:pt x="1946" y="1274"/>
                  </a:cubicBezTo>
                  <a:cubicBezTo>
                    <a:pt x="1734" y="920"/>
                    <a:pt x="1239" y="708"/>
                    <a:pt x="1345" y="283"/>
                  </a:cubicBezTo>
                  <a:lnTo>
                    <a:pt x="1345" y="283"/>
                  </a:lnTo>
                  <a:cubicBezTo>
                    <a:pt x="1310" y="290"/>
                    <a:pt x="1278" y="293"/>
                    <a:pt x="1250" y="293"/>
                  </a:cubicBezTo>
                  <a:cubicBezTo>
                    <a:pt x="972" y="293"/>
                    <a:pt x="1033" y="0"/>
                    <a:pt x="7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6106843" y="3425106"/>
              <a:ext cx="52999" cy="56732"/>
            </a:xfrm>
            <a:custGeom>
              <a:rect b="b" l="l" r="r" t="t"/>
              <a:pathLst>
                <a:path extrusionOk="0" h="2690" w="2513">
                  <a:moveTo>
                    <a:pt x="1309" y="1"/>
                  </a:moveTo>
                  <a:cubicBezTo>
                    <a:pt x="531" y="567"/>
                    <a:pt x="1" y="2159"/>
                    <a:pt x="1168" y="2689"/>
                  </a:cubicBezTo>
                  <a:cubicBezTo>
                    <a:pt x="1133" y="2300"/>
                    <a:pt x="1203" y="1982"/>
                    <a:pt x="1451" y="1840"/>
                  </a:cubicBezTo>
                  <a:cubicBezTo>
                    <a:pt x="1720" y="2055"/>
                    <a:pt x="1784" y="2373"/>
                    <a:pt x="2048" y="2373"/>
                  </a:cubicBezTo>
                  <a:cubicBezTo>
                    <a:pt x="2132" y="2373"/>
                    <a:pt x="2235" y="2341"/>
                    <a:pt x="2371" y="2265"/>
                  </a:cubicBezTo>
                  <a:cubicBezTo>
                    <a:pt x="2300" y="1699"/>
                    <a:pt x="1769" y="1486"/>
                    <a:pt x="1769" y="850"/>
                  </a:cubicBezTo>
                  <a:lnTo>
                    <a:pt x="1769" y="850"/>
                  </a:lnTo>
                  <a:cubicBezTo>
                    <a:pt x="1875" y="938"/>
                    <a:pt x="2008" y="982"/>
                    <a:pt x="2141" y="982"/>
                  </a:cubicBezTo>
                  <a:cubicBezTo>
                    <a:pt x="2273" y="982"/>
                    <a:pt x="2406" y="938"/>
                    <a:pt x="2512" y="850"/>
                  </a:cubicBezTo>
                  <a:cubicBezTo>
                    <a:pt x="2512" y="213"/>
                    <a:pt x="1557" y="425"/>
                    <a:pt x="130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6194405" y="3427552"/>
              <a:ext cx="35558" cy="15986"/>
            </a:xfrm>
            <a:custGeom>
              <a:rect b="b" l="l" r="r" t="t"/>
              <a:pathLst>
                <a:path extrusionOk="0" h="758" w="1686">
                  <a:moveTo>
                    <a:pt x="934" y="0"/>
                  </a:moveTo>
                  <a:cubicBezTo>
                    <a:pt x="463" y="0"/>
                    <a:pt x="1" y="172"/>
                    <a:pt x="23" y="592"/>
                  </a:cubicBezTo>
                  <a:cubicBezTo>
                    <a:pt x="206" y="702"/>
                    <a:pt x="458" y="758"/>
                    <a:pt x="710" y="758"/>
                  </a:cubicBezTo>
                  <a:cubicBezTo>
                    <a:pt x="1185" y="758"/>
                    <a:pt x="1662" y="561"/>
                    <a:pt x="1685" y="168"/>
                  </a:cubicBezTo>
                  <a:cubicBezTo>
                    <a:pt x="1500" y="62"/>
                    <a:pt x="1215" y="0"/>
                    <a:pt x="934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6201596" y="3443010"/>
              <a:ext cx="149971" cy="75523"/>
            </a:xfrm>
            <a:custGeom>
              <a:rect b="b" l="l" r="r" t="t"/>
              <a:pathLst>
                <a:path extrusionOk="0" h="3581" w="7111">
                  <a:moveTo>
                    <a:pt x="1981" y="1"/>
                  </a:moveTo>
                  <a:cubicBezTo>
                    <a:pt x="1849" y="199"/>
                    <a:pt x="1747" y="429"/>
                    <a:pt x="1416" y="429"/>
                  </a:cubicBezTo>
                  <a:cubicBezTo>
                    <a:pt x="1394" y="429"/>
                    <a:pt x="1369" y="428"/>
                    <a:pt x="1344" y="425"/>
                  </a:cubicBezTo>
                  <a:cubicBezTo>
                    <a:pt x="1299" y="436"/>
                    <a:pt x="1260" y="440"/>
                    <a:pt x="1226" y="440"/>
                  </a:cubicBezTo>
                  <a:cubicBezTo>
                    <a:pt x="947" y="440"/>
                    <a:pt x="999" y="127"/>
                    <a:pt x="719" y="127"/>
                  </a:cubicBezTo>
                  <a:cubicBezTo>
                    <a:pt x="685" y="127"/>
                    <a:pt x="646" y="132"/>
                    <a:pt x="601" y="142"/>
                  </a:cubicBezTo>
                  <a:cubicBezTo>
                    <a:pt x="637" y="531"/>
                    <a:pt x="0" y="248"/>
                    <a:pt x="142" y="708"/>
                  </a:cubicBezTo>
                  <a:cubicBezTo>
                    <a:pt x="151" y="789"/>
                    <a:pt x="180" y="818"/>
                    <a:pt x="225" y="818"/>
                  </a:cubicBezTo>
                  <a:cubicBezTo>
                    <a:pt x="329" y="818"/>
                    <a:pt x="514" y="669"/>
                    <a:pt x="716" y="669"/>
                  </a:cubicBezTo>
                  <a:cubicBezTo>
                    <a:pt x="771" y="669"/>
                    <a:pt x="828" y="680"/>
                    <a:pt x="884" y="708"/>
                  </a:cubicBezTo>
                  <a:cubicBezTo>
                    <a:pt x="1592" y="1239"/>
                    <a:pt x="2476" y="1522"/>
                    <a:pt x="3042" y="2123"/>
                  </a:cubicBezTo>
                  <a:lnTo>
                    <a:pt x="3042" y="3007"/>
                  </a:lnTo>
                  <a:cubicBezTo>
                    <a:pt x="3230" y="2901"/>
                    <a:pt x="3386" y="2859"/>
                    <a:pt x="3523" y="2859"/>
                  </a:cubicBezTo>
                  <a:cubicBezTo>
                    <a:pt x="3977" y="2859"/>
                    <a:pt x="4215" y="3323"/>
                    <a:pt x="4705" y="3432"/>
                  </a:cubicBezTo>
                  <a:cubicBezTo>
                    <a:pt x="5185" y="3400"/>
                    <a:pt x="5086" y="2846"/>
                    <a:pt x="5587" y="2846"/>
                  </a:cubicBezTo>
                  <a:cubicBezTo>
                    <a:pt x="5640" y="2846"/>
                    <a:pt x="5699" y="2853"/>
                    <a:pt x="5766" y="2866"/>
                  </a:cubicBezTo>
                  <a:cubicBezTo>
                    <a:pt x="6044" y="3005"/>
                    <a:pt x="6344" y="3581"/>
                    <a:pt x="6751" y="3581"/>
                  </a:cubicBezTo>
                  <a:cubicBezTo>
                    <a:pt x="6862" y="3581"/>
                    <a:pt x="6981" y="3538"/>
                    <a:pt x="7110" y="3432"/>
                  </a:cubicBezTo>
                  <a:cubicBezTo>
                    <a:pt x="6792" y="3290"/>
                    <a:pt x="6650" y="3007"/>
                    <a:pt x="6650" y="2583"/>
                  </a:cubicBezTo>
                  <a:cubicBezTo>
                    <a:pt x="6261" y="2229"/>
                    <a:pt x="5695" y="2052"/>
                    <a:pt x="5448" y="1557"/>
                  </a:cubicBezTo>
                  <a:lnTo>
                    <a:pt x="5448" y="1133"/>
                  </a:lnTo>
                  <a:cubicBezTo>
                    <a:pt x="4280" y="1097"/>
                    <a:pt x="3962" y="248"/>
                    <a:pt x="3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6013586" y="3481815"/>
              <a:ext cx="84339" cy="31171"/>
            </a:xfrm>
            <a:custGeom>
              <a:rect b="b" l="l" r="r" t="t"/>
              <a:pathLst>
                <a:path extrusionOk="0" h="1478" w="3999">
                  <a:moveTo>
                    <a:pt x="425" y="0"/>
                  </a:moveTo>
                  <a:cubicBezTo>
                    <a:pt x="284" y="283"/>
                    <a:pt x="1" y="389"/>
                    <a:pt x="142" y="885"/>
                  </a:cubicBezTo>
                  <a:cubicBezTo>
                    <a:pt x="1407" y="885"/>
                    <a:pt x="2106" y="1478"/>
                    <a:pt x="3402" y="1478"/>
                  </a:cubicBezTo>
                  <a:cubicBezTo>
                    <a:pt x="3556" y="1478"/>
                    <a:pt x="3719" y="1469"/>
                    <a:pt x="3892" y="1450"/>
                  </a:cubicBezTo>
                  <a:cubicBezTo>
                    <a:pt x="3998" y="955"/>
                    <a:pt x="3397" y="1097"/>
                    <a:pt x="3467" y="602"/>
                  </a:cubicBezTo>
                  <a:cubicBezTo>
                    <a:pt x="2229" y="602"/>
                    <a:pt x="1345" y="283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6057599" y="3524246"/>
              <a:ext cx="302178" cy="247048"/>
            </a:xfrm>
            <a:custGeom>
              <a:rect b="b" l="l" r="r" t="t"/>
              <a:pathLst>
                <a:path extrusionOk="0" h="11714" w="14328">
                  <a:moveTo>
                    <a:pt x="10816" y="0"/>
                  </a:moveTo>
                  <a:cubicBezTo>
                    <a:pt x="10797" y="0"/>
                    <a:pt x="10776" y="2"/>
                    <a:pt x="10755" y="4"/>
                  </a:cubicBezTo>
                  <a:cubicBezTo>
                    <a:pt x="10365" y="570"/>
                    <a:pt x="10931" y="2056"/>
                    <a:pt x="10295" y="2410"/>
                  </a:cubicBezTo>
                  <a:cubicBezTo>
                    <a:pt x="10216" y="2439"/>
                    <a:pt x="10154" y="2452"/>
                    <a:pt x="10103" y="2452"/>
                  </a:cubicBezTo>
                  <a:cubicBezTo>
                    <a:pt x="9833" y="2452"/>
                    <a:pt x="9899" y="2097"/>
                    <a:pt x="9590" y="2097"/>
                  </a:cubicBezTo>
                  <a:cubicBezTo>
                    <a:pt x="9540" y="2097"/>
                    <a:pt x="9482" y="2106"/>
                    <a:pt x="9410" y="2127"/>
                  </a:cubicBezTo>
                  <a:cubicBezTo>
                    <a:pt x="9375" y="1738"/>
                    <a:pt x="8667" y="1950"/>
                    <a:pt x="8809" y="1419"/>
                  </a:cubicBezTo>
                  <a:cubicBezTo>
                    <a:pt x="8703" y="960"/>
                    <a:pt x="9552" y="1384"/>
                    <a:pt x="9410" y="853"/>
                  </a:cubicBezTo>
                  <a:cubicBezTo>
                    <a:pt x="9116" y="559"/>
                    <a:pt x="8504" y="548"/>
                    <a:pt x="7879" y="548"/>
                  </a:cubicBezTo>
                  <a:cubicBezTo>
                    <a:pt x="7829" y="548"/>
                    <a:pt x="7779" y="548"/>
                    <a:pt x="7729" y="548"/>
                  </a:cubicBezTo>
                  <a:cubicBezTo>
                    <a:pt x="7279" y="548"/>
                    <a:pt x="6835" y="542"/>
                    <a:pt x="6510" y="429"/>
                  </a:cubicBezTo>
                  <a:lnTo>
                    <a:pt x="6510" y="429"/>
                  </a:lnTo>
                  <a:cubicBezTo>
                    <a:pt x="6262" y="500"/>
                    <a:pt x="6545" y="1101"/>
                    <a:pt x="6227" y="1136"/>
                  </a:cubicBezTo>
                  <a:cubicBezTo>
                    <a:pt x="5661" y="1243"/>
                    <a:pt x="5165" y="1384"/>
                    <a:pt x="4706" y="1561"/>
                  </a:cubicBezTo>
                  <a:cubicBezTo>
                    <a:pt x="4529" y="2021"/>
                    <a:pt x="4635" y="2764"/>
                    <a:pt x="4104" y="2870"/>
                  </a:cubicBezTo>
                  <a:cubicBezTo>
                    <a:pt x="3986" y="2752"/>
                    <a:pt x="3864" y="2713"/>
                    <a:pt x="3736" y="2713"/>
                  </a:cubicBezTo>
                  <a:cubicBezTo>
                    <a:pt x="3479" y="2713"/>
                    <a:pt x="3196" y="2870"/>
                    <a:pt x="2866" y="2870"/>
                  </a:cubicBezTo>
                  <a:cubicBezTo>
                    <a:pt x="2583" y="2940"/>
                    <a:pt x="2902" y="3648"/>
                    <a:pt x="2583" y="3719"/>
                  </a:cubicBezTo>
                  <a:cubicBezTo>
                    <a:pt x="2358" y="3644"/>
                    <a:pt x="2310" y="3463"/>
                    <a:pt x="2189" y="3463"/>
                  </a:cubicBezTo>
                  <a:cubicBezTo>
                    <a:pt x="2138" y="3463"/>
                    <a:pt x="2075" y="3494"/>
                    <a:pt x="1982" y="3577"/>
                  </a:cubicBezTo>
                  <a:cubicBezTo>
                    <a:pt x="1593" y="3931"/>
                    <a:pt x="1770" y="4815"/>
                    <a:pt x="1239" y="4992"/>
                  </a:cubicBezTo>
                  <a:cubicBezTo>
                    <a:pt x="885" y="5204"/>
                    <a:pt x="213" y="5098"/>
                    <a:pt x="1" y="5417"/>
                  </a:cubicBezTo>
                  <a:cubicBezTo>
                    <a:pt x="178" y="6053"/>
                    <a:pt x="531" y="6832"/>
                    <a:pt x="142" y="7574"/>
                  </a:cubicBezTo>
                  <a:cubicBezTo>
                    <a:pt x="461" y="7645"/>
                    <a:pt x="567" y="7928"/>
                    <a:pt x="602" y="8282"/>
                  </a:cubicBezTo>
                  <a:cubicBezTo>
                    <a:pt x="708" y="8919"/>
                    <a:pt x="355" y="9166"/>
                    <a:pt x="461" y="9838"/>
                  </a:cubicBezTo>
                  <a:cubicBezTo>
                    <a:pt x="483" y="9837"/>
                    <a:pt x="504" y="9836"/>
                    <a:pt x="524" y="9836"/>
                  </a:cubicBezTo>
                  <a:cubicBezTo>
                    <a:pt x="902" y="9836"/>
                    <a:pt x="939" y="10124"/>
                    <a:pt x="1318" y="10124"/>
                  </a:cubicBezTo>
                  <a:cubicBezTo>
                    <a:pt x="1338" y="10124"/>
                    <a:pt x="1358" y="10123"/>
                    <a:pt x="1380" y="10121"/>
                  </a:cubicBezTo>
                  <a:cubicBezTo>
                    <a:pt x="1924" y="9910"/>
                    <a:pt x="2261" y="9518"/>
                    <a:pt x="3053" y="9518"/>
                  </a:cubicBezTo>
                  <a:cubicBezTo>
                    <a:pt x="3189" y="9518"/>
                    <a:pt x="3337" y="9530"/>
                    <a:pt x="3503" y="9555"/>
                  </a:cubicBezTo>
                  <a:cubicBezTo>
                    <a:pt x="3953" y="9015"/>
                    <a:pt x="4786" y="8831"/>
                    <a:pt x="5805" y="8831"/>
                  </a:cubicBezTo>
                  <a:cubicBezTo>
                    <a:pt x="5987" y="8831"/>
                    <a:pt x="6175" y="8837"/>
                    <a:pt x="6368" y="8848"/>
                  </a:cubicBezTo>
                  <a:cubicBezTo>
                    <a:pt x="6793" y="9131"/>
                    <a:pt x="7076" y="9591"/>
                    <a:pt x="7288" y="10121"/>
                  </a:cubicBezTo>
                  <a:cubicBezTo>
                    <a:pt x="7395" y="10074"/>
                    <a:pt x="7476" y="10057"/>
                    <a:pt x="7541" y="10057"/>
                  </a:cubicBezTo>
                  <a:cubicBezTo>
                    <a:pt x="7738" y="10057"/>
                    <a:pt x="7788" y="10221"/>
                    <a:pt x="7999" y="10221"/>
                  </a:cubicBezTo>
                  <a:cubicBezTo>
                    <a:pt x="8083" y="10221"/>
                    <a:pt x="8194" y="10195"/>
                    <a:pt x="8349" y="10121"/>
                  </a:cubicBezTo>
                  <a:lnTo>
                    <a:pt x="8349" y="10121"/>
                  </a:lnTo>
                  <a:cubicBezTo>
                    <a:pt x="8349" y="10510"/>
                    <a:pt x="8384" y="10935"/>
                    <a:pt x="8172" y="11112"/>
                  </a:cubicBezTo>
                  <a:cubicBezTo>
                    <a:pt x="9163" y="11642"/>
                    <a:pt x="9729" y="11678"/>
                    <a:pt x="11214" y="11713"/>
                  </a:cubicBezTo>
                  <a:cubicBezTo>
                    <a:pt x="11603" y="11430"/>
                    <a:pt x="11886" y="11076"/>
                    <a:pt x="12417" y="10970"/>
                  </a:cubicBezTo>
                  <a:cubicBezTo>
                    <a:pt x="12346" y="10263"/>
                    <a:pt x="13160" y="10334"/>
                    <a:pt x="13018" y="9555"/>
                  </a:cubicBezTo>
                  <a:cubicBezTo>
                    <a:pt x="13549" y="9520"/>
                    <a:pt x="13443" y="8883"/>
                    <a:pt x="13938" y="8848"/>
                  </a:cubicBezTo>
                  <a:cubicBezTo>
                    <a:pt x="13761" y="8353"/>
                    <a:pt x="14221" y="8034"/>
                    <a:pt x="14257" y="7574"/>
                  </a:cubicBezTo>
                  <a:cubicBezTo>
                    <a:pt x="14327" y="6690"/>
                    <a:pt x="13938" y="5806"/>
                    <a:pt x="13797" y="4992"/>
                  </a:cubicBezTo>
                  <a:cubicBezTo>
                    <a:pt x="13744" y="4968"/>
                    <a:pt x="13694" y="4959"/>
                    <a:pt x="13647" y="4959"/>
                  </a:cubicBezTo>
                  <a:cubicBezTo>
                    <a:pt x="13438" y="4959"/>
                    <a:pt x="13278" y="5147"/>
                    <a:pt x="13158" y="5147"/>
                  </a:cubicBezTo>
                  <a:cubicBezTo>
                    <a:pt x="13103" y="5147"/>
                    <a:pt x="13057" y="5108"/>
                    <a:pt x="13018" y="4992"/>
                  </a:cubicBezTo>
                  <a:cubicBezTo>
                    <a:pt x="13089" y="4320"/>
                    <a:pt x="12771" y="4002"/>
                    <a:pt x="12877" y="3294"/>
                  </a:cubicBezTo>
                  <a:cubicBezTo>
                    <a:pt x="12594" y="3188"/>
                    <a:pt x="12523" y="2834"/>
                    <a:pt x="12276" y="2728"/>
                  </a:cubicBezTo>
                  <a:cubicBezTo>
                    <a:pt x="12240" y="1632"/>
                    <a:pt x="11214" y="1455"/>
                    <a:pt x="11356" y="146"/>
                  </a:cubicBezTo>
                  <a:lnTo>
                    <a:pt x="11356" y="146"/>
                  </a:lnTo>
                  <a:cubicBezTo>
                    <a:pt x="11334" y="149"/>
                    <a:pt x="11314" y="150"/>
                    <a:pt x="11294" y="150"/>
                  </a:cubicBezTo>
                  <a:cubicBezTo>
                    <a:pt x="11085" y="150"/>
                    <a:pt x="11025" y="0"/>
                    <a:pt x="108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537646" y="3533209"/>
              <a:ext cx="63439" cy="126245"/>
            </a:xfrm>
            <a:custGeom>
              <a:rect b="b" l="l" r="r" t="t"/>
              <a:pathLst>
                <a:path extrusionOk="0" h="5986" w="3008">
                  <a:moveTo>
                    <a:pt x="2428" y="1"/>
                  </a:moveTo>
                  <a:cubicBezTo>
                    <a:pt x="2410" y="1"/>
                    <a:pt x="2391" y="2"/>
                    <a:pt x="2370" y="4"/>
                  </a:cubicBezTo>
                  <a:cubicBezTo>
                    <a:pt x="2123" y="428"/>
                    <a:pt x="1875" y="853"/>
                    <a:pt x="1769" y="1419"/>
                  </a:cubicBezTo>
                  <a:cubicBezTo>
                    <a:pt x="1132" y="1560"/>
                    <a:pt x="779" y="2020"/>
                    <a:pt x="425" y="2445"/>
                  </a:cubicBezTo>
                  <a:cubicBezTo>
                    <a:pt x="283" y="2940"/>
                    <a:pt x="637" y="2975"/>
                    <a:pt x="566" y="3435"/>
                  </a:cubicBezTo>
                  <a:cubicBezTo>
                    <a:pt x="425" y="3718"/>
                    <a:pt x="319" y="4072"/>
                    <a:pt x="106" y="4284"/>
                  </a:cubicBezTo>
                  <a:cubicBezTo>
                    <a:pt x="425" y="4921"/>
                    <a:pt x="0" y="5487"/>
                    <a:pt x="566" y="5982"/>
                  </a:cubicBezTo>
                  <a:cubicBezTo>
                    <a:pt x="596" y="5984"/>
                    <a:pt x="624" y="5985"/>
                    <a:pt x="651" y="5985"/>
                  </a:cubicBezTo>
                  <a:cubicBezTo>
                    <a:pt x="1007" y="5985"/>
                    <a:pt x="1176" y="5817"/>
                    <a:pt x="1527" y="5817"/>
                  </a:cubicBezTo>
                  <a:cubicBezTo>
                    <a:pt x="1599" y="5817"/>
                    <a:pt x="1679" y="5824"/>
                    <a:pt x="1769" y="5841"/>
                  </a:cubicBezTo>
                  <a:cubicBezTo>
                    <a:pt x="2123" y="5204"/>
                    <a:pt x="1981" y="4921"/>
                    <a:pt x="2370" y="4284"/>
                  </a:cubicBezTo>
                  <a:lnTo>
                    <a:pt x="2370" y="3577"/>
                  </a:lnTo>
                  <a:cubicBezTo>
                    <a:pt x="2406" y="3400"/>
                    <a:pt x="2547" y="3364"/>
                    <a:pt x="2689" y="3294"/>
                  </a:cubicBezTo>
                  <a:cubicBezTo>
                    <a:pt x="2406" y="2657"/>
                    <a:pt x="2972" y="2056"/>
                    <a:pt x="3007" y="994"/>
                  </a:cubicBezTo>
                  <a:cubicBezTo>
                    <a:pt x="2459" y="994"/>
                    <a:pt x="2972" y="1"/>
                    <a:pt x="242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6483579" y="3722589"/>
              <a:ext cx="53737" cy="63607"/>
            </a:xfrm>
            <a:custGeom>
              <a:rect b="b" l="l" r="r" t="t"/>
              <a:pathLst>
                <a:path extrusionOk="0" h="3016" w="2548">
                  <a:moveTo>
                    <a:pt x="818" y="1"/>
                  </a:moveTo>
                  <a:cubicBezTo>
                    <a:pt x="784" y="1"/>
                    <a:pt x="747" y="3"/>
                    <a:pt x="708" y="9"/>
                  </a:cubicBezTo>
                  <a:lnTo>
                    <a:pt x="708" y="1141"/>
                  </a:lnTo>
                  <a:cubicBezTo>
                    <a:pt x="602" y="1565"/>
                    <a:pt x="0" y="1530"/>
                    <a:pt x="106" y="2167"/>
                  </a:cubicBezTo>
                  <a:cubicBezTo>
                    <a:pt x="216" y="2152"/>
                    <a:pt x="306" y="2145"/>
                    <a:pt x="380" y="2145"/>
                  </a:cubicBezTo>
                  <a:cubicBezTo>
                    <a:pt x="996" y="2145"/>
                    <a:pt x="456" y="2637"/>
                    <a:pt x="425" y="3016"/>
                  </a:cubicBezTo>
                  <a:cubicBezTo>
                    <a:pt x="1380" y="2945"/>
                    <a:pt x="1415" y="2025"/>
                    <a:pt x="1769" y="1424"/>
                  </a:cubicBezTo>
                  <a:cubicBezTo>
                    <a:pt x="2017" y="1212"/>
                    <a:pt x="2406" y="1176"/>
                    <a:pt x="2547" y="858"/>
                  </a:cubicBezTo>
                  <a:cubicBezTo>
                    <a:pt x="2395" y="692"/>
                    <a:pt x="2259" y="645"/>
                    <a:pt x="2108" y="645"/>
                  </a:cubicBezTo>
                  <a:cubicBezTo>
                    <a:pt x="1910" y="645"/>
                    <a:pt x="1684" y="726"/>
                    <a:pt x="1361" y="726"/>
                  </a:cubicBezTo>
                  <a:cubicBezTo>
                    <a:pt x="1300" y="726"/>
                    <a:pt x="1236" y="723"/>
                    <a:pt x="1168" y="716"/>
                  </a:cubicBezTo>
                  <a:cubicBezTo>
                    <a:pt x="1200" y="358"/>
                    <a:pt x="1203" y="1"/>
                    <a:pt x="81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6412699" y="3774237"/>
              <a:ext cx="76114" cy="68669"/>
            </a:xfrm>
            <a:custGeom>
              <a:rect b="b" l="l" r="r" t="t"/>
              <a:pathLst>
                <a:path extrusionOk="0" h="3256" w="3609">
                  <a:moveTo>
                    <a:pt x="2866" y="1"/>
                  </a:moveTo>
                  <a:cubicBezTo>
                    <a:pt x="2725" y="284"/>
                    <a:pt x="2406" y="425"/>
                    <a:pt x="2406" y="850"/>
                  </a:cubicBezTo>
                  <a:cubicBezTo>
                    <a:pt x="2362" y="843"/>
                    <a:pt x="2320" y="840"/>
                    <a:pt x="2278" y="840"/>
                  </a:cubicBezTo>
                  <a:cubicBezTo>
                    <a:pt x="2086" y="840"/>
                    <a:pt x="1921" y="904"/>
                    <a:pt x="1805" y="991"/>
                  </a:cubicBezTo>
                  <a:cubicBezTo>
                    <a:pt x="1557" y="1274"/>
                    <a:pt x="1451" y="1699"/>
                    <a:pt x="1062" y="1840"/>
                  </a:cubicBezTo>
                  <a:cubicBezTo>
                    <a:pt x="425" y="2052"/>
                    <a:pt x="248" y="2689"/>
                    <a:pt x="1" y="3255"/>
                  </a:cubicBezTo>
                  <a:cubicBezTo>
                    <a:pt x="195" y="3172"/>
                    <a:pt x="362" y="3143"/>
                    <a:pt x="526" y="3143"/>
                  </a:cubicBezTo>
                  <a:cubicBezTo>
                    <a:pt x="779" y="3143"/>
                    <a:pt x="1023" y="3212"/>
                    <a:pt x="1345" y="3255"/>
                  </a:cubicBezTo>
                  <a:cubicBezTo>
                    <a:pt x="1487" y="2937"/>
                    <a:pt x="1946" y="2901"/>
                    <a:pt x="1805" y="2265"/>
                  </a:cubicBezTo>
                  <a:lnTo>
                    <a:pt x="2406" y="2265"/>
                  </a:lnTo>
                  <a:cubicBezTo>
                    <a:pt x="2442" y="1451"/>
                    <a:pt x="3609" y="1663"/>
                    <a:pt x="3609" y="850"/>
                  </a:cubicBezTo>
                  <a:cubicBezTo>
                    <a:pt x="3574" y="354"/>
                    <a:pt x="3184" y="213"/>
                    <a:pt x="2866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6252316" y="3781934"/>
              <a:ext cx="41800" cy="28134"/>
            </a:xfrm>
            <a:custGeom>
              <a:rect b="b" l="l" r="r" t="t"/>
              <a:pathLst>
                <a:path extrusionOk="0" h="1334" w="1982">
                  <a:moveTo>
                    <a:pt x="447" y="0"/>
                  </a:moveTo>
                  <a:cubicBezTo>
                    <a:pt x="332" y="0"/>
                    <a:pt x="239" y="16"/>
                    <a:pt x="177" y="60"/>
                  </a:cubicBezTo>
                  <a:cubicBezTo>
                    <a:pt x="0" y="272"/>
                    <a:pt x="673" y="909"/>
                    <a:pt x="779" y="1334"/>
                  </a:cubicBezTo>
                  <a:cubicBezTo>
                    <a:pt x="1522" y="1263"/>
                    <a:pt x="1981" y="945"/>
                    <a:pt x="1840" y="60"/>
                  </a:cubicBezTo>
                  <a:lnTo>
                    <a:pt x="1840" y="60"/>
                  </a:lnTo>
                  <a:cubicBezTo>
                    <a:pt x="1728" y="78"/>
                    <a:pt x="1614" y="85"/>
                    <a:pt x="1501" y="85"/>
                  </a:cubicBezTo>
                  <a:cubicBezTo>
                    <a:pt x="1104" y="85"/>
                    <a:pt x="715" y="0"/>
                    <a:pt x="44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7" name="Google Shape;1407;p18"/>
          <p:cNvGrpSpPr/>
          <p:nvPr/>
        </p:nvGrpSpPr>
        <p:grpSpPr>
          <a:xfrm>
            <a:off x="3382880" y="3902827"/>
            <a:ext cx="866740" cy="315900"/>
            <a:chOff x="3158167" y="3902827"/>
            <a:chExt cx="866740" cy="315900"/>
          </a:xfrm>
        </p:grpSpPr>
        <p:sp>
          <p:nvSpPr>
            <p:cNvPr id="1408" name="Google Shape;1408;p18"/>
            <p:cNvSpPr txBox="1"/>
            <p:nvPr/>
          </p:nvSpPr>
          <p:spPr>
            <a:xfrm>
              <a:off x="3274007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3158167" y="3995387"/>
              <a:ext cx="130800" cy="13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0" name="Google Shape;1410;p18"/>
          <p:cNvGrpSpPr/>
          <p:nvPr/>
        </p:nvGrpSpPr>
        <p:grpSpPr>
          <a:xfrm>
            <a:off x="4611941" y="3902827"/>
            <a:ext cx="859464" cy="315900"/>
            <a:chOff x="4387227" y="3902827"/>
            <a:chExt cx="859464" cy="315900"/>
          </a:xfrm>
        </p:grpSpPr>
        <p:sp>
          <p:nvSpPr>
            <p:cNvPr id="1411" name="Google Shape;1411;p18"/>
            <p:cNvSpPr txBox="1"/>
            <p:nvPr/>
          </p:nvSpPr>
          <p:spPr>
            <a:xfrm>
              <a:off x="4495791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387227" y="3995387"/>
              <a:ext cx="130800" cy="130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3" name="Google Shape;1413;p18"/>
          <p:cNvGrpSpPr/>
          <p:nvPr/>
        </p:nvGrpSpPr>
        <p:grpSpPr>
          <a:xfrm>
            <a:off x="5762107" y="3902827"/>
            <a:ext cx="859076" cy="315900"/>
            <a:chOff x="5545555" y="3902827"/>
            <a:chExt cx="859076" cy="315900"/>
          </a:xfrm>
        </p:grpSpPr>
        <p:sp>
          <p:nvSpPr>
            <p:cNvPr id="1414" name="Google Shape;1414;p18"/>
            <p:cNvSpPr txBox="1"/>
            <p:nvPr/>
          </p:nvSpPr>
          <p:spPr>
            <a:xfrm>
              <a:off x="5653731" y="3902827"/>
              <a:ext cx="750900" cy="3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545555" y="3995387"/>
              <a:ext cx="130800" cy="13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6" name="Google Shape;1416;p18"/>
          <p:cNvGrpSpPr/>
          <p:nvPr/>
        </p:nvGrpSpPr>
        <p:grpSpPr>
          <a:xfrm>
            <a:off x="556899" y="1517933"/>
            <a:ext cx="1406487" cy="1268313"/>
            <a:chOff x="484353" y="1517933"/>
            <a:chExt cx="1406487" cy="1268313"/>
          </a:xfrm>
        </p:grpSpPr>
        <p:sp>
          <p:nvSpPr>
            <p:cNvPr id="1417" name="Google Shape;1417;p18"/>
            <p:cNvSpPr txBox="1"/>
            <p:nvPr/>
          </p:nvSpPr>
          <p:spPr>
            <a:xfrm>
              <a:off x="484353" y="1517933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8" name="Google Shape;1418;p18"/>
            <p:cNvSpPr txBox="1"/>
            <p:nvPr/>
          </p:nvSpPr>
          <p:spPr>
            <a:xfrm>
              <a:off x="779940" y="2297846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b="0" i="0" sz="20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19" name="Google Shape;1419;p18"/>
            <p:cNvSpPr txBox="1"/>
            <p:nvPr/>
          </p:nvSpPr>
          <p:spPr>
            <a:xfrm>
              <a:off x="1122567" y="1517933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b="0" i="0" sz="12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0" name="Google Shape;1420;p18"/>
          <p:cNvGrpSpPr/>
          <p:nvPr/>
        </p:nvGrpSpPr>
        <p:grpSpPr>
          <a:xfrm>
            <a:off x="556899" y="3011008"/>
            <a:ext cx="1406487" cy="1268313"/>
            <a:chOff x="484353" y="3011008"/>
            <a:chExt cx="1406487" cy="1268313"/>
          </a:xfrm>
        </p:grpSpPr>
        <p:sp>
          <p:nvSpPr>
            <p:cNvPr id="1421" name="Google Shape;1421;p18"/>
            <p:cNvSpPr txBox="1"/>
            <p:nvPr/>
          </p:nvSpPr>
          <p:spPr>
            <a:xfrm>
              <a:off x="484353" y="3011008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2" name="Google Shape;1422;p18"/>
            <p:cNvSpPr txBox="1"/>
            <p:nvPr/>
          </p:nvSpPr>
          <p:spPr>
            <a:xfrm>
              <a:off x="779940" y="3790921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$125,687</a:t>
              </a:r>
              <a:endParaRPr b="0" i="0" sz="20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3" name="Google Shape;1423;p18"/>
            <p:cNvSpPr txBox="1"/>
            <p:nvPr/>
          </p:nvSpPr>
          <p:spPr>
            <a:xfrm>
              <a:off x="1122567" y="3011008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+10%</a:t>
              </a:r>
              <a:endParaRPr b="0" i="0" sz="12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24" name="Google Shape;1424;p18"/>
          <p:cNvGrpSpPr/>
          <p:nvPr/>
        </p:nvGrpSpPr>
        <p:grpSpPr>
          <a:xfrm>
            <a:off x="7371862" y="2344377"/>
            <a:ext cx="1220700" cy="878918"/>
            <a:chOff x="7299316" y="2344377"/>
            <a:chExt cx="1220700" cy="878918"/>
          </a:xfrm>
        </p:grpSpPr>
        <p:sp>
          <p:nvSpPr>
            <p:cNvPr id="1425" name="Google Shape;1425;p18"/>
            <p:cNvSpPr txBox="1"/>
            <p:nvPr/>
          </p:nvSpPr>
          <p:spPr>
            <a:xfrm>
              <a:off x="7299316" y="2344377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</a:t>
              </a:r>
              <a:endParaRPr b="0" i="0" sz="24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26" name="Google Shape;1426;p18"/>
            <p:cNvSpPr txBox="1"/>
            <p:nvPr/>
          </p:nvSpPr>
          <p:spPr>
            <a:xfrm>
              <a:off x="7299316" y="278679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27" name="Google Shape;1427;p18"/>
          <p:cNvSpPr/>
          <p:nvPr/>
        </p:nvSpPr>
        <p:spPr>
          <a:xfrm>
            <a:off x="7622962" y="1625644"/>
            <a:ext cx="718500" cy="71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8" name="Google Shape;1428;p18"/>
          <p:cNvGrpSpPr/>
          <p:nvPr/>
        </p:nvGrpSpPr>
        <p:grpSpPr>
          <a:xfrm>
            <a:off x="7371862" y="3307289"/>
            <a:ext cx="1220700" cy="878918"/>
            <a:chOff x="7299316" y="3307289"/>
            <a:chExt cx="1220700" cy="878918"/>
          </a:xfrm>
        </p:grpSpPr>
        <p:sp>
          <p:nvSpPr>
            <p:cNvPr id="1429" name="Google Shape;1429;p18"/>
            <p:cNvSpPr txBox="1"/>
            <p:nvPr/>
          </p:nvSpPr>
          <p:spPr>
            <a:xfrm>
              <a:off x="7299316" y="3307289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$246</a:t>
              </a:r>
              <a:endParaRPr b="0" i="0" sz="24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30" name="Google Shape;1430;p18"/>
            <p:cNvSpPr txBox="1"/>
            <p:nvPr/>
          </p:nvSpPr>
          <p:spPr>
            <a:xfrm>
              <a:off x="7299316" y="3749707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31" name="Google Shape;1431;p18"/>
          <p:cNvSpPr/>
          <p:nvPr/>
        </p:nvSpPr>
        <p:spPr>
          <a:xfrm>
            <a:off x="7615996" y="1632442"/>
            <a:ext cx="711600" cy="711600"/>
          </a:xfrm>
          <a:prstGeom prst="pie">
            <a:avLst>
              <a:gd fmla="val 11761417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2" name="Google Shape;1432;p18"/>
          <p:cNvGrpSpPr/>
          <p:nvPr/>
        </p:nvGrpSpPr>
        <p:grpSpPr>
          <a:xfrm>
            <a:off x="7803320" y="1844831"/>
            <a:ext cx="336965" cy="286833"/>
            <a:chOff x="5645200" y="879425"/>
            <a:chExt cx="478575" cy="407375"/>
          </a:xfrm>
        </p:grpSpPr>
        <p:sp>
          <p:nvSpPr>
            <p:cNvPr id="1433" name="Google Shape;1433;p18"/>
            <p:cNvSpPr/>
            <p:nvPr/>
          </p:nvSpPr>
          <p:spPr>
            <a:xfrm>
              <a:off x="6004200" y="1075025"/>
              <a:ext cx="86075" cy="93450"/>
            </a:xfrm>
            <a:custGeom>
              <a:rect b="b" l="l" r="r" t="t"/>
              <a:pathLst>
                <a:path extrusionOk="0" h="3738" w="3443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5880900" y="953275"/>
              <a:ext cx="95100" cy="93525"/>
            </a:xfrm>
            <a:custGeom>
              <a:rect b="b" l="l" r="r" t="t"/>
              <a:pathLst>
                <a:path extrusionOk="0" h="3741" w="3804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6004200" y="953275"/>
              <a:ext cx="119575" cy="93525"/>
            </a:xfrm>
            <a:custGeom>
              <a:rect b="b" l="l" r="r" t="t"/>
              <a:pathLst>
                <a:path extrusionOk="0" h="3741" w="4783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5880900" y="1075025"/>
              <a:ext cx="95100" cy="93450"/>
            </a:xfrm>
            <a:custGeom>
              <a:rect b="b" l="l" r="r" t="t"/>
              <a:pathLst>
                <a:path extrusionOk="0" h="3738" w="3804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5645200" y="879425"/>
              <a:ext cx="207500" cy="167375"/>
            </a:xfrm>
            <a:custGeom>
              <a:rect b="b" l="l" r="r" t="t"/>
              <a:pathLst>
                <a:path extrusionOk="0" h="6695" w="830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5722500" y="1075025"/>
              <a:ext cx="370875" cy="211775"/>
            </a:xfrm>
            <a:custGeom>
              <a:rect b="b" l="l" r="r" t="t"/>
              <a:pathLst>
                <a:path extrusionOk="0" h="8471" w="14835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9" name="Google Shape;1439;p18"/>
          <p:cNvSpPr/>
          <p:nvPr/>
        </p:nvSpPr>
        <p:spPr>
          <a:xfrm>
            <a:off x="651500" y="1957175"/>
            <a:ext cx="14601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18"/>
          <p:cNvSpPr/>
          <p:nvPr/>
        </p:nvSpPr>
        <p:spPr>
          <a:xfrm>
            <a:off x="651500" y="1957175"/>
            <a:ext cx="594300" cy="31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18"/>
          <p:cNvSpPr/>
          <p:nvPr/>
        </p:nvSpPr>
        <p:spPr>
          <a:xfrm>
            <a:off x="651500" y="3451900"/>
            <a:ext cx="1460100" cy="31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18"/>
          <p:cNvSpPr/>
          <p:nvPr/>
        </p:nvSpPr>
        <p:spPr>
          <a:xfrm>
            <a:off x="651500" y="3451900"/>
            <a:ext cx="594300" cy="3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18"/>
          <p:cNvSpPr/>
          <p:nvPr/>
        </p:nvSpPr>
        <p:spPr>
          <a:xfrm>
            <a:off x="1245800" y="1957175"/>
            <a:ext cx="456000" cy="315900"/>
          </a:xfrm>
          <a:prstGeom prst="rect">
            <a:avLst/>
          </a:prstGeom>
          <a:solidFill>
            <a:srgbClr val="FFB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18"/>
          <p:cNvSpPr/>
          <p:nvPr/>
        </p:nvSpPr>
        <p:spPr>
          <a:xfrm>
            <a:off x="1245800" y="3451900"/>
            <a:ext cx="244500" cy="315900"/>
          </a:xfrm>
          <a:prstGeom prst="rect">
            <a:avLst/>
          </a:prstGeom>
          <a:solidFill>
            <a:srgbClr val="2CE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20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450" name="Google Shape;1450;p20"/>
          <p:cNvGrpSpPr/>
          <p:nvPr/>
        </p:nvGrpSpPr>
        <p:grpSpPr>
          <a:xfrm>
            <a:off x="1354980" y="1088199"/>
            <a:ext cx="1310393" cy="1895936"/>
            <a:chOff x="1354980" y="1088199"/>
            <a:chExt cx="1310393" cy="1895936"/>
          </a:xfrm>
        </p:grpSpPr>
        <p:grpSp>
          <p:nvGrpSpPr>
            <p:cNvPr id="1451" name="Google Shape;1451;p20"/>
            <p:cNvGrpSpPr/>
            <p:nvPr/>
          </p:nvGrpSpPr>
          <p:grpSpPr>
            <a:xfrm>
              <a:off x="1479081" y="1218938"/>
              <a:ext cx="1061211" cy="1061211"/>
              <a:chOff x="1684767" y="1187089"/>
              <a:chExt cx="1061211" cy="1061211"/>
            </a:xfrm>
          </p:grpSpPr>
          <p:sp>
            <p:nvSpPr>
              <p:cNvPr id="1452" name="Google Shape;1452;p20"/>
              <p:cNvSpPr/>
              <p:nvPr/>
            </p:nvSpPr>
            <p:spPr>
              <a:xfrm>
                <a:off x="1684767" y="1187089"/>
                <a:ext cx="1061211" cy="1061211"/>
              </a:xfrm>
              <a:custGeom>
                <a:rect b="b" l="l" r="r" t="t"/>
                <a:pathLst>
                  <a:path extrusionOk="0" h="33572" w="33572">
                    <a:moveTo>
                      <a:pt x="16786" y="3447"/>
                    </a:moveTo>
                    <a:cubicBezTo>
                      <a:pt x="24160" y="3447"/>
                      <a:pt x="30125" y="9412"/>
                      <a:pt x="30125" y="16786"/>
                    </a:cubicBezTo>
                    <a:cubicBezTo>
                      <a:pt x="30125" y="24130"/>
                      <a:pt x="24160" y="30125"/>
                      <a:pt x="16786" y="30125"/>
                    </a:cubicBezTo>
                    <a:cubicBezTo>
                      <a:pt x="9442" y="30125"/>
                      <a:pt x="3448" y="24130"/>
                      <a:pt x="3448" y="16786"/>
                    </a:cubicBezTo>
                    <a:cubicBezTo>
                      <a:pt x="3448" y="9412"/>
                      <a:pt x="944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54" y="0"/>
                      <a:pt x="1" y="7524"/>
                      <a:pt x="1" y="16786"/>
                    </a:cubicBezTo>
                    <a:cubicBezTo>
                      <a:pt x="1" y="26018"/>
                      <a:pt x="7554" y="33572"/>
                      <a:pt x="16786" y="33572"/>
                    </a:cubicBezTo>
                    <a:cubicBezTo>
                      <a:pt x="26048" y="33572"/>
                      <a:pt x="33572" y="26018"/>
                      <a:pt x="33572" y="16786"/>
                    </a:cubicBezTo>
                    <a:cubicBezTo>
                      <a:pt x="33572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3" name="Google Shape;1453;p20"/>
              <p:cNvSpPr/>
              <p:nvPr/>
            </p:nvSpPr>
            <p:spPr>
              <a:xfrm>
                <a:off x="1850593" y="1351936"/>
                <a:ext cx="730539" cy="730570"/>
              </a:xfrm>
              <a:custGeom>
                <a:rect b="b" l="l" r="r" t="t"/>
                <a:pathLst>
                  <a:path extrusionOk="0" fill="none" h="23112" w="23111">
                    <a:moveTo>
                      <a:pt x="23110" y="11571"/>
                    </a:moveTo>
                    <a:cubicBezTo>
                      <a:pt x="23110" y="5187"/>
                      <a:pt x="17925" y="1"/>
                      <a:pt x="11540" y="1"/>
                    </a:cubicBezTo>
                    <a:cubicBezTo>
                      <a:pt x="5186" y="1"/>
                      <a:pt x="0" y="5187"/>
                      <a:pt x="0" y="11571"/>
                    </a:cubicBezTo>
                    <a:cubicBezTo>
                      <a:pt x="0" y="17956"/>
                      <a:pt x="5186" y="23111"/>
                      <a:pt x="11540" y="23111"/>
                    </a:cubicBezTo>
                    <a:cubicBezTo>
                      <a:pt x="17925" y="23111"/>
                      <a:pt x="23110" y="17956"/>
                      <a:pt x="23110" y="1157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FCB76F"/>
                </a:solidFill>
                <a:prstDash val="solid"/>
                <a:miter lim="2997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4" name="Google Shape;1454;p20"/>
            <p:cNvGrpSpPr/>
            <p:nvPr/>
          </p:nvGrpSpPr>
          <p:grpSpPr>
            <a:xfrm>
              <a:off x="1966096" y="1255890"/>
              <a:ext cx="549572" cy="1012878"/>
              <a:chOff x="2171782" y="1224042"/>
              <a:chExt cx="549572" cy="1012878"/>
            </a:xfrm>
          </p:grpSpPr>
          <p:sp>
            <p:nvSpPr>
              <p:cNvPr id="1455" name="Google Shape;1455;p20"/>
              <p:cNvSpPr/>
              <p:nvPr/>
            </p:nvSpPr>
            <p:spPr>
              <a:xfrm>
                <a:off x="2171782" y="2149740"/>
                <a:ext cx="87180" cy="87180"/>
              </a:xfrm>
              <a:custGeom>
                <a:rect b="b" l="l" r="r" t="t"/>
                <a:pathLst>
                  <a:path extrusionOk="0" h="2758" w="2758">
                    <a:moveTo>
                      <a:pt x="1379" y="0"/>
                    </a:moveTo>
                    <a:cubicBezTo>
                      <a:pt x="630" y="0"/>
                      <a:pt x="0" y="630"/>
                      <a:pt x="0" y="1379"/>
                    </a:cubicBezTo>
                    <a:cubicBezTo>
                      <a:pt x="0" y="2158"/>
                      <a:pt x="630" y="2758"/>
                      <a:pt x="1379" y="2758"/>
                    </a:cubicBezTo>
                    <a:cubicBezTo>
                      <a:pt x="2159" y="2758"/>
                      <a:pt x="2758" y="2158"/>
                      <a:pt x="2758" y="1379"/>
                    </a:cubicBezTo>
                    <a:cubicBezTo>
                      <a:pt x="2758" y="630"/>
                      <a:pt x="2159" y="0"/>
                      <a:pt x="137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Google Shape;1456;p20"/>
              <p:cNvSpPr/>
              <p:nvPr/>
            </p:nvSpPr>
            <p:spPr>
              <a:xfrm>
                <a:off x="2303469" y="2134568"/>
                <a:ext cx="83419" cy="82470"/>
              </a:xfrm>
              <a:custGeom>
                <a:rect b="b" l="l" r="r" t="t"/>
                <a:pathLst>
                  <a:path extrusionOk="0" h="2609" w="2639">
                    <a:moveTo>
                      <a:pt x="1320" y="1"/>
                    </a:moveTo>
                    <a:cubicBezTo>
                      <a:pt x="600" y="1"/>
                      <a:pt x="1" y="570"/>
                      <a:pt x="1" y="1290"/>
                    </a:cubicBezTo>
                    <a:cubicBezTo>
                      <a:pt x="1" y="2039"/>
                      <a:pt x="600" y="2608"/>
                      <a:pt x="1320" y="2608"/>
                    </a:cubicBezTo>
                    <a:cubicBezTo>
                      <a:pt x="2039" y="2608"/>
                      <a:pt x="2639" y="2039"/>
                      <a:pt x="2639" y="1290"/>
                    </a:cubicBezTo>
                    <a:cubicBezTo>
                      <a:pt x="2639" y="570"/>
                      <a:pt x="2039" y="1"/>
                      <a:pt x="132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7" name="Google Shape;1457;p20"/>
              <p:cNvSpPr/>
              <p:nvPr/>
            </p:nvSpPr>
            <p:spPr>
              <a:xfrm>
                <a:off x="2424757" y="2084371"/>
                <a:ext cx="79626" cy="78646"/>
              </a:xfrm>
              <a:custGeom>
                <a:rect b="b" l="l" r="r" t="t"/>
                <a:pathLst>
                  <a:path extrusionOk="0" h="2488" w="2519">
                    <a:moveTo>
                      <a:pt x="1259" y="0"/>
                    </a:moveTo>
                    <a:cubicBezTo>
                      <a:pt x="570" y="0"/>
                      <a:pt x="0" y="540"/>
                      <a:pt x="0" y="1229"/>
                    </a:cubicBezTo>
                    <a:cubicBezTo>
                      <a:pt x="0" y="1918"/>
                      <a:pt x="570" y="2488"/>
                      <a:pt x="1259" y="2488"/>
                    </a:cubicBezTo>
                    <a:cubicBezTo>
                      <a:pt x="1949" y="2488"/>
                      <a:pt x="2518" y="1918"/>
                      <a:pt x="2518" y="1229"/>
                    </a:cubicBezTo>
                    <a:cubicBezTo>
                      <a:pt x="2518" y="540"/>
                      <a:pt x="1949" y="0"/>
                      <a:pt x="125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20"/>
              <p:cNvSpPr/>
              <p:nvPr/>
            </p:nvSpPr>
            <p:spPr>
              <a:xfrm>
                <a:off x="2528027" y="2003829"/>
                <a:ext cx="74884" cy="73936"/>
              </a:xfrm>
              <a:custGeom>
                <a:rect b="b" l="l" r="r" t="t"/>
                <a:pathLst>
                  <a:path extrusionOk="0" h="2339" w="2369">
                    <a:moveTo>
                      <a:pt x="1170" y="0"/>
                    </a:moveTo>
                    <a:cubicBezTo>
                      <a:pt x="510" y="0"/>
                      <a:pt x="1" y="510"/>
                      <a:pt x="1" y="1169"/>
                    </a:cubicBezTo>
                    <a:cubicBezTo>
                      <a:pt x="1" y="1829"/>
                      <a:pt x="510" y="2338"/>
                      <a:pt x="1170" y="2338"/>
                    </a:cubicBezTo>
                    <a:cubicBezTo>
                      <a:pt x="1829" y="2338"/>
                      <a:pt x="2369" y="1829"/>
                      <a:pt x="2369" y="1169"/>
                    </a:cubicBezTo>
                    <a:cubicBezTo>
                      <a:pt x="2369" y="510"/>
                      <a:pt x="1829" y="0"/>
                      <a:pt x="117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20"/>
              <p:cNvSpPr/>
              <p:nvPr/>
            </p:nvSpPr>
            <p:spPr>
              <a:xfrm>
                <a:off x="2604776" y="1898662"/>
                <a:ext cx="70143" cy="70143"/>
              </a:xfrm>
              <a:custGeom>
                <a:rect b="b" l="l" r="r" t="t"/>
                <a:pathLst>
                  <a:path extrusionOk="0" h="2219" w="2219">
                    <a:moveTo>
                      <a:pt x="1110" y="0"/>
                    </a:moveTo>
                    <a:cubicBezTo>
                      <a:pt x="510" y="0"/>
                      <a:pt x="1" y="510"/>
                      <a:pt x="1" y="1109"/>
                    </a:cubicBezTo>
                    <a:cubicBezTo>
                      <a:pt x="1" y="1739"/>
                      <a:pt x="510" y="2218"/>
                      <a:pt x="1110" y="2218"/>
                    </a:cubicBezTo>
                    <a:cubicBezTo>
                      <a:pt x="1739" y="2218"/>
                      <a:pt x="2219" y="1739"/>
                      <a:pt x="2219" y="1109"/>
                    </a:cubicBezTo>
                    <a:cubicBezTo>
                      <a:pt x="2219" y="510"/>
                      <a:pt x="1739" y="0"/>
                      <a:pt x="111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0" name="Google Shape;1460;p20"/>
              <p:cNvSpPr/>
              <p:nvPr/>
            </p:nvSpPr>
            <p:spPr>
              <a:xfrm>
                <a:off x="2649314" y="1777375"/>
                <a:ext cx="66349" cy="66349"/>
              </a:xfrm>
              <a:custGeom>
                <a:rect b="b" l="l" r="r" t="t"/>
                <a:pathLst>
                  <a:path extrusionOk="0" h="2099" w="2099">
                    <a:moveTo>
                      <a:pt x="1049" y="0"/>
                    </a:moveTo>
                    <a:cubicBezTo>
                      <a:pt x="480" y="0"/>
                      <a:pt x="0" y="480"/>
                      <a:pt x="0" y="1050"/>
                    </a:cubicBezTo>
                    <a:cubicBezTo>
                      <a:pt x="0" y="1649"/>
                      <a:pt x="480" y="2099"/>
                      <a:pt x="1049" y="2099"/>
                    </a:cubicBezTo>
                    <a:cubicBezTo>
                      <a:pt x="1649" y="2099"/>
                      <a:pt x="2099" y="1649"/>
                      <a:pt x="2099" y="1050"/>
                    </a:cubicBezTo>
                    <a:cubicBezTo>
                      <a:pt x="2099" y="480"/>
                      <a:pt x="1649" y="0"/>
                      <a:pt x="1049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1" name="Google Shape;1461;p20"/>
              <p:cNvSpPr/>
              <p:nvPr/>
            </p:nvSpPr>
            <p:spPr>
              <a:xfrm>
                <a:off x="2659746" y="1649449"/>
                <a:ext cx="61608" cy="62588"/>
              </a:xfrm>
              <a:custGeom>
                <a:rect b="b" l="l" r="r" t="t"/>
                <a:pathLst>
                  <a:path extrusionOk="0" h="1980" w="1949">
                    <a:moveTo>
                      <a:pt x="959" y="1"/>
                    </a:moveTo>
                    <a:cubicBezTo>
                      <a:pt x="420" y="1"/>
                      <a:pt x="0" y="450"/>
                      <a:pt x="0" y="990"/>
                    </a:cubicBezTo>
                    <a:cubicBezTo>
                      <a:pt x="0" y="1530"/>
                      <a:pt x="420" y="1979"/>
                      <a:pt x="959" y="1979"/>
                    </a:cubicBezTo>
                    <a:cubicBezTo>
                      <a:pt x="1529" y="1979"/>
                      <a:pt x="1948" y="1530"/>
                      <a:pt x="1948" y="990"/>
                    </a:cubicBezTo>
                    <a:cubicBezTo>
                      <a:pt x="1948" y="450"/>
                      <a:pt x="1529" y="1"/>
                      <a:pt x="959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2" name="Google Shape;1462;p20"/>
              <p:cNvSpPr/>
              <p:nvPr/>
            </p:nvSpPr>
            <p:spPr>
              <a:xfrm>
                <a:off x="2634141" y="1524400"/>
                <a:ext cx="57846" cy="57815"/>
              </a:xfrm>
              <a:custGeom>
                <a:rect b="b" l="l" r="r" t="t"/>
                <a:pathLst>
                  <a:path extrusionOk="0" h="1829" w="1830">
                    <a:moveTo>
                      <a:pt x="900" y="0"/>
                    </a:moveTo>
                    <a:cubicBezTo>
                      <a:pt x="390" y="0"/>
                      <a:pt x="1" y="390"/>
                      <a:pt x="1" y="900"/>
                    </a:cubicBezTo>
                    <a:cubicBezTo>
                      <a:pt x="1" y="1409"/>
                      <a:pt x="390" y="1829"/>
                      <a:pt x="900" y="1829"/>
                    </a:cubicBezTo>
                    <a:cubicBezTo>
                      <a:pt x="1410" y="1829"/>
                      <a:pt x="1829" y="1409"/>
                      <a:pt x="1829" y="900"/>
                    </a:cubicBezTo>
                    <a:cubicBezTo>
                      <a:pt x="1829" y="390"/>
                      <a:pt x="1410" y="0"/>
                      <a:pt x="90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3" name="Google Shape;1463;p20"/>
              <p:cNvSpPr/>
              <p:nvPr/>
            </p:nvSpPr>
            <p:spPr>
              <a:xfrm>
                <a:off x="2574462" y="1410699"/>
                <a:ext cx="54021" cy="54021"/>
              </a:xfrm>
              <a:custGeom>
                <a:rect b="b" l="l" r="r" t="t"/>
                <a:pathLst>
                  <a:path extrusionOk="0" h="1709" w="1709">
                    <a:moveTo>
                      <a:pt x="840" y="0"/>
                    </a:moveTo>
                    <a:cubicBezTo>
                      <a:pt x="390" y="0"/>
                      <a:pt x="0" y="390"/>
                      <a:pt x="0" y="870"/>
                    </a:cubicBezTo>
                    <a:cubicBezTo>
                      <a:pt x="0" y="1349"/>
                      <a:pt x="390" y="1709"/>
                      <a:pt x="840" y="1709"/>
                    </a:cubicBezTo>
                    <a:cubicBezTo>
                      <a:pt x="1319" y="1709"/>
                      <a:pt x="1709" y="1349"/>
                      <a:pt x="1709" y="870"/>
                    </a:cubicBezTo>
                    <a:cubicBezTo>
                      <a:pt x="1709" y="390"/>
                      <a:pt x="1319" y="0"/>
                      <a:pt x="84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4" name="Google Shape;1464;p20"/>
              <p:cNvSpPr/>
              <p:nvPr/>
            </p:nvSpPr>
            <p:spPr>
              <a:xfrm>
                <a:off x="2486333" y="1318777"/>
                <a:ext cx="49312" cy="50260"/>
              </a:xfrm>
              <a:custGeom>
                <a:rect b="b" l="l" r="r" t="t"/>
                <a:pathLst>
                  <a:path extrusionOk="0" h="1590" w="1560">
                    <a:moveTo>
                      <a:pt x="780" y="1"/>
                    </a:moveTo>
                    <a:cubicBezTo>
                      <a:pt x="360" y="1"/>
                      <a:pt x="1" y="361"/>
                      <a:pt x="1" y="810"/>
                    </a:cubicBezTo>
                    <a:cubicBezTo>
                      <a:pt x="1" y="1230"/>
                      <a:pt x="360" y="1590"/>
                      <a:pt x="780" y="1590"/>
                    </a:cubicBezTo>
                    <a:cubicBezTo>
                      <a:pt x="1230" y="1590"/>
                      <a:pt x="1559" y="1230"/>
                      <a:pt x="1559" y="810"/>
                    </a:cubicBezTo>
                    <a:cubicBezTo>
                      <a:pt x="1559" y="361"/>
                      <a:pt x="1230" y="1"/>
                      <a:pt x="78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5" name="Google Shape;1465;p20"/>
              <p:cNvSpPr/>
              <p:nvPr/>
            </p:nvSpPr>
            <p:spPr>
              <a:xfrm>
                <a:off x="2376425" y="1255304"/>
                <a:ext cx="45518" cy="45518"/>
              </a:xfrm>
              <a:custGeom>
                <a:rect b="b" l="l" r="r" t="t"/>
                <a:pathLst>
                  <a:path extrusionOk="0" h="1440" w="1440">
                    <a:moveTo>
                      <a:pt x="720" y="1"/>
                    </a:moveTo>
                    <a:cubicBezTo>
                      <a:pt x="301" y="1"/>
                      <a:pt x="1" y="300"/>
                      <a:pt x="1" y="720"/>
                    </a:cubicBezTo>
                    <a:cubicBezTo>
                      <a:pt x="1" y="1110"/>
                      <a:pt x="301" y="1439"/>
                      <a:pt x="720" y="1439"/>
                    </a:cubicBezTo>
                    <a:cubicBezTo>
                      <a:pt x="1110" y="1439"/>
                      <a:pt x="1440" y="1110"/>
                      <a:pt x="1440" y="720"/>
                    </a:cubicBezTo>
                    <a:cubicBezTo>
                      <a:pt x="1440" y="300"/>
                      <a:pt x="1110" y="1"/>
                      <a:pt x="720" y="1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6" name="Google Shape;1466;p20"/>
              <p:cNvSpPr/>
              <p:nvPr/>
            </p:nvSpPr>
            <p:spPr>
              <a:xfrm>
                <a:off x="2252324" y="1224042"/>
                <a:ext cx="40777" cy="41725"/>
              </a:xfrm>
              <a:custGeom>
                <a:rect b="b" l="l" r="r" t="t"/>
                <a:pathLst>
                  <a:path extrusionOk="0" h="1320" w="1290">
                    <a:moveTo>
                      <a:pt x="660" y="0"/>
                    </a:moveTo>
                    <a:cubicBezTo>
                      <a:pt x="300" y="0"/>
                      <a:pt x="0" y="300"/>
                      <a:pt x="0" y="660"/>
                    </a:cubicBezTo>
                    <a:cubicBezTo>
                      <a:pt x="0" y="1020"/>
                      <a:pt x="300" y="1319"/>
                      <a:pt x="660" y="1319"/>
                    </a:cubicBezTo>
                    <a:cubicBezTo>
                      <a:pt x="1019" y="1319"/>
                      <a:pt x="1289" y="1020"/>
                      <a:pt x="1289" y="660"/>
                    </a:cubicBezTo>
                    <a:cubicBezTo>
                      <a:pt x="1289" y="300"/>
                      <a:pt x="1019" y="0"/>
                      <a:pt x="660" y="0"/>
                    </a:cubicBezTo>
                    <a:close/>
                  </a:path>
                </a:pathLst>
              </a:custGeom>
              <a:solidFill>
                <a:srgbClr val="FFD0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7" name="Google Shape;1467;p20"/>
            <p:cNvSpPr/>
            <p:nvPr/>
          </p:nvSpPr>
          <p:spPr>
            <a:xfrm>
              <a:off x="1848602" y="1588933"/>
              <a:ext cx="331652" cy="320525"/>
            </a:xfrm>
            <a:custGeom>
              <a:rect b="b" l="l" r="r" t="t"/>
              <a:pathLst>
                <a:path extrusionOk="0" h="10140" w="10492">
                  <a:moveTo>
                    <a:pt x="6921" y="712"/>
                  </a:moveTo>
                  <a:cubicBezTo>
                    <a:pt x="7577" y="712"/>
                    <a:pt x="8228" y="960"/>
                    <a:pt x="8723" y="1454"/>
                  </a:cubicBezTo>
                  <a:cubicBezTo>
                    <a:pt x="9712" y="2443"/>
                    <a:pt x="9712" y="4062"/>
                    <a:pt x="8723" y="5081"/>
                  </a:cubicBezTo>
                  <a:cubicBezTo>
                    <a:pt x="8228" y="5576"/>
                    <a:pt x="7577" y="5823"/>
                    <a:pt x="6921" y="5823"/>
                  </a:cubicBezTo>
                  <a:cubicBezTo>
                    <a:pt x="6265" y="5823"/>
                    <a:pt x="5606" y="5576"/>
                    <a:pt x="5096" y="5081"/>
                  </a:cubicBezTo>
                  <a:cubicBezTo>
                    <a:pt x="4107" y="4062"/>
                    <a:pt x="4107" y="2443"/>
                    <a:pt x="5096" y="1454"/>
                  </a:cubicBezTo>
                  <a:cubicBezTo>
                    <a:pt x="5606" y="960"/>
                    <a:pt x="6265" y="712"/>
                    <a:pt x="6921" y="712"/>
                  </a:cubicBezTo>
                  <a:close/>
                  <a:moveTo>
                    <a:pt x="6910" y="0"/>
                  </a:moveTo>
                  <a:cubicBezTo>
                    <a:pt x="6070" y="0"/>
                    <a:pt x="5231" y="315"/>
                    <a:pt x="4587" y="945"/>
                  </a:cubicBezTo>
                  <a:cubicBezTo>
                    <a:pt x="3418" y="2114"/>
                    <a:pt x="3358" y="3942"/>
                    <a:pt x="4317" y="5231"/>
                  </a:cubicBezTo>
                  <a:lnTo>
                    <a:pt x="3627" y="5890"/>
                  </a:lnTo>
                  <a:lnTo>
                    <a:pt x="3597" y="5860"/>
                  </a:lnTo>
                  <a:cubicBezTo>
                    <a:pt x="3523" y="5785"/>
                    <a:pt x="3425" y="5748"/>
                    <a:pt x="3324" y="5748"/>
                  </a:cubicBezTo>
                  <a:cubicBezTo>
                    <a:pt x="3223" y="5748"/>
                    <a:pt x="3118" y="5785"/>
                    <a:pt x="3028" y="5860"/>
                  </a:cubicBezTo>
                  <a:lnTo>
                    <a:pt x="150" y="8768"/>
                  </a:lnTo>
                  <a:cubicBezTo>
                    <a:pt x="1" y="8918"/>
                    <a:pt x="1" y="9158"/>
                    <a:pt x="150" y="9337"/>
                  </a:cubicBezTo>
                  <a:lnTo>
                    <a:pt x="840" y="10027"/>
                  </a:lnTo>
                  <a:cubicBezTo>
                    <a:pt x="930" y="10102"/>
                    <a:pt x="1035" y="10139"/>
                    <a:pt x="1136" y="10139"/>
                  </a:cubicBezTo>
                  <a:cubicBezTo>
                    <a:pt x="1237" y="10139"/>
                    <a:pt x="1334" y="10102"/>
                    <a:pt x="1409" y="10027"/>
                  </a:cubicBezTo>
                  <a:lnTo>
                    <a:pt x="4317" y="7149"/>
                  </a:lnTo>
                  <a:cubicBezTo>
                    <a:pt x="4467" y="6969"/>
                    <a:pt x="4467" y="6730"/>
                    <a:pt x="4317" y="6580"/>
                  </a:cubicBezTo>
                  <a:lnTo>
                    <a:pt x="4287" y="6550"/>
                  </a:lnTo>
                  <a:lnTo>
                    <a:pt x="4946" y="5860"/>
                  </a:lnTo>
                  <a:cubicBezTo>
                    <a:pt x="5541" y="6303"/>
                    <a:pt x="6250" y="6528"/>
                    <a:pt x="6956" y="6528"/>
                  </a:cubicBezTo>
                  <a:cubicBezTo>
                    <a:pt x="7781" y="6528"/>
                    <a:pt x="8603" y="6220"/>
                    <a:pt x="9233" y="5591"/>
                  </a:cubicBezTo>
                  <a:cubicBezTo>
                    <a:pt x="10492" y="4302"/>
                    <a:pt x="10492" y="2233"/>
                    <a:pt x="9233" y="945"/>
                  </a:cubicBezTo>
                  <a:cubicBezTo>
                    <a:pt x="8588" y="315"/>
                    <a:pt x="7749" y="0"/>
                    <a:pt x="6910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20"/>
            <p:cNvSpPr/>
            <p:nvPr/>
          </p:nvSpPr>
          <p:spPr>
            <a:xfrm>
              <a:off x="1869433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1" y="1"/>
                  </a:moveTo>
                  <a:lnTo>
                    <a:pt x="1" y="7194"/>
                  </a:lnTo>
                  <a:lnTo>
                    <a:pt x="331" y="7194"/>
                  </a:lnTo>
                  <a:lnTo>
                    <a:pt x="331" y="1"/>
                  </a:lnTo>
                  <a:close/>
                </a:path>
              </a:pathLst>
            </a:custGeom>
            <a:solidFill>
              <a:srgbClr val="FFD07E"/>
            </a:solidFill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0"/>
            <p:cNvSpPr/>
            <p:nvPr/>
          </p:nvSpPr>
          <p:spPr>
            <a:xfrm>
              <a:off x="1354980" y="1088199"/>
              <a:ext cx="1310393" cy="1895936"/>
            </a:xfrm>
            <a:custGeom>
              <a:rect b="b" l="l" r="r" t="t"/>
              <a:pathLst>
                <a:path extrusionOk="0" h="59979" w="41455">
                  <a:moveTo>
                    <a:pt x="7613" y="0"/>
                  </a:moveTo>
                  <a:lnTo>
                    <a:pt x="7613" y="510"/>
                  </a:lnTo>
                  <a:lnTo>
                    <a:pt x="9112" y="510"/>
                  </a:lnTo>
                  <a:lnTo>
                    <a:pt x="9112" y="0"/>
                  </a:lnTo>
                  <a:close/>
                  <a:moveTo>
                    <a:pt x="10611" y="0"/>
                  </a:moveTo>
                  <a:lnTo>
                    <a:pt x="10611" y="510"/>
                  </a:lnTo>
                  <a:lnTo>
                    <a:pt x="12140" y="510"/>
                  </a:lnTo>
                  <a:lnTo>
                    <a:pt x="12140" y="0"/>
                  </a:lnTo>
                  <a:close/>
                  <a:moveTo>
                    <a:pt x="13638" y="0"/>
                  </a:moveTo>
                  <a:lnTo>
                    <a:pt x="13638" y="510"/>
                  </a:lnTo>
                  <a:lnTo>
                    <a:pt x="15137" y="510"/>
                  </a:lnTo>
                  <a:lnTo>
                    <a:pt x="15137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4" y="510"/>
                  </a:lnTo>
                  <a:lnTo>
                    <a:pt x="18134" y="0"/>
                  </a:lnTo>
                  <a:close/>
                  <a:moveTo>
                    <a:pt x="19633" y="0"/>
                  </a:moveTo>
                  <a:lnTo>
                    <a:pt x="19633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31" y="0"/>
                  </a:moveTo>
                  <a:lnTo>
                    <a:pt x="22631" y="510"/>
                  </a:lnTo>
                  <a:lnTo>
                    <a:pt x="24159" y="510"/>
                  </a:lnTo>
                  <a:lnTo>
                    <a:pt x="24159" y="0"/>
                  </a:lnTo>
                  <a:close/>
                  <a:moveTo>
                    <a:pt x="25658" y="0"/>
                  </a:moveTo>
                  <a:lnTo>
                    <a:pt x="25658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5" y="0"/>
                  </a:moveTo>
                  <a:lnTo>
                    <a:pt x="28655" y="510"/>
                  </a:lnTo>
                  <a:lnTo>
                    <a:pt x="30154" y="510"/>
                  </a:lnTo>
                  <a:lnTo>
                    <a:pt x="30154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51" y="510"/>
                  </a:lnTo>
                  <a:lnTo>
                    <a:pt x="33151" y="0"/>
                  </a:lnTo>
                  <a:close/>
                  <a:moveTo>
                    <a:pt x="5066" y="0"/>
                  </a:moveTo>
                  <a:cubicBezTo>
                    <a:pt x="4946" y="0"/>
                    <a:pt x="4826" y="30"/>
                    <a:pt x="4706" y="30"/>
                  </a:cubicBezTo>
                  <a:lnTo>
                    <a:pt x="4616" y="30"/>
                  </a:lnTo>
                  <a:lnTo>
                    <a:pt x="4676" y="540"/>
                  </a:lnTo>
                  <a:cubicBezTo>
                    <a:pt x="4886" y="510"/>
                    <a:pt x="5066" y="510"/>
                    <a:pt x="5275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80" y="0"/>
                  </a:moveTo>
                  <a:lnTo>
                    <a:pt x="34680" y="510"/>
                  </a:lnTo>
                  <a:lnTo>
                    <a:pt x="36179" y="510"/>
                  </a:lnTo>
                  <a:cubicBezTo>
                    <a:pt x="36598" y="510"/>
                    <a:pt x="37048" y="570"/>
                    <a:pt x="37468" y="689"/>
                  </a:cubicBezTo>
                  <a:lnTo>
                    <a:pt x="37588" y="210"/>
                  </a:lnTo>
                  <a:cubicBezTo>
                    <a:pt x="37558" y="180"/>
                    <a:pt x="37528" y="180"/>
                    <a:pt x="37498" y="180"/>
                  </a:cubicBezTo>
                  <a:cubicBezTo>
                    <a:pt x="37498" y="180"/>
                    <a:pt x="37498" y="150"/>
                    <a:pt x="37468" y="150"/>
                  </a:cubicBezTo>
                  <a:lnTo>
                    <a:pt x="37378" y="150"/>
                  </a:lnTo>
                  <a:cubicBezTo>
                    <a:pt x="37378" y="120"/>
                    <a:pt x="37348" y="120"/>
                    <a:pt x="37348" y="120"/>
                  </a:cubicBezTo>
                  <a:lnTo>
                    <a:pt x="37228" y="120"/>
                  </a:lnTo>
                  <a:cubicBezTo>
                    <a:pt x="37228" y="90"/>
                    <a:pt x="37228" y="90"/>
                    <a:pt x="37228" y="90"/>
                  </a:cubicBezTo>
                  <a:lnTo>
                    <a:pt x="37078" y="90"/>
                  </a:lnTo>
                  <a:cubicBezTo>
                    <a:pt x="37078" y="60"/>
                    <a:pt x="37078" y="60"/>
                    <a:pt x="37078" y="60"/>
                  </a:cubicBezTo>
                  <a:lnTo>
                    <a:pt x="36868" y="60"/>
                  </a:lnTo>
                  <a:cubicBezTo>
                    <a:pt x="36868" y="60"/>
                    <a:pt x="36868" y="60"/>
                    <a:pt x="36868" y="30"/>
                  </a:cubicBezTo>
                  <a:lnTo>
                    <a:pt x="36598" y="30"/>
                  </a:lnTo>
                  <a:cubicBezTo>
                    <a:pt x="36598" y="30"/>
                    <a:pt x="36598" y="0"/>
                    <a:pt x="36598" y="0"/>
                  </a:cubicBezTo>
                  <a:close/>
                  <a:moveTo>
                    <a:pt x="3177" y="450"/>
                  </a:moveTo>
                  <a:cubicBezTo>
                    <a:pt x="2818" y="599"/>
                    <a:pt x="2488" y="779"/>
                    <a:pt x="2158" y="1019"/>
                  </a:cubicBezTo>
                  <a:lnTo>
                    <a:pt x="2128" y="1019"/>
                  </a:lnTo>
                  <a:cubicBezTo>
                    <a:pt x="2128" y="1019"/>
                    <a:pt x="2128" y="1049"/>
                    <a:pt x="2128" y="1049"/>
                  </a:cubicBezTo>
                  <a:lnTo>
                    <a:pt x="2098" y="1049"/>
                  </a:lnTo>
                  <a:cubicBezTo>
                    <a:pt x="2098" y="1049"/>
                    <a:pt x="2098" y="1049"/>
                    <a:pt x="2098" y="1079"/>
                  </a:cubicBezTo>
                  <a:lnTo>
                    <a:pt x="2068" y="1079"/>
                  </a:lnTo>
                  <a:cubicBezTo>
                    <a:pt x="2008" y="1139"/>
                    <a:pt x="1948" y="1169"/>
                    <a:pt x="1888" y="1229"/>
                  </a:cubicBezTo>
                  <a:lnTo>
                    <a:pt x="2218" y="1619"/>
                  </a:lnTo>
                  <a:cubicBezTo>
                    <a:pt x="2578" y="1319"/>
                    <a:pt x="2967" y="1079"/>
                    <a:pt x="3357" y="899"/>
                  </a:cubicBezTo>
                  <a:lnTo>
                    <a:pt x="3177" y="450"/>
                  </a:lnTo>
                  <a:close/>
                  <a:moveTo>
                    <a:pt x="38966" y="809"/>
                  </a:moveTo>
                  <a:lnTo>
                    <a:pt x="38697" y="1229"/>
                  </a:lnTo>
                  <a:cubicBezTo>
                    <a:pt x="39086" y="1469"/>
                    <a:pt x="39446" y="1768"/>
                    <a:pt x="39746" y="2098"/>
                  </a:cubicBezTo>
                  <a:lnTo>
                    <a:pt x="40105" y="1768"/>
                  </a:lnTo>
                  <a:cubicBezTo>
                    <a:pt x="40105" y="1768"/>
                    <a:pt x="40105" y="1739"/>
                    <a:pt x="40076" y="1739"/>
                  </a:cubicBezTo>
                  <a:cubicBezTo>
                    <a:pt x="40076" y="1709"/>
                    <a:pt x="40076" y="1709"/>
                    <a:pt x="40076" y="1709"/>
                  </a:cubicBezTo>
                  <a:cubicBezTo>
                    <a:pt x="40046" y="1679"/>
                    <a:pt x="39986" y="1649"/>
                    <a:pt x="39956" y="1619"/>
                  </a:cubicBezTo>
                  <a:cubicBezTo>
                    <a:pt x="39956" y="1619"/>
                    <a:pt x="39956" y="1589"/>
                    <a:pt x="39956" y="1589"/>
                  </a:cubicBezTo>
                  <a:cubicBezTo>
                    <a:pt x="39926" y="1589"/>
                    <a:pt x="39926" y="1589"/>
                    <a:pt x="39926" y="1559"/>
                  </a:cubicBezTo>
                  <a:cubicBezTo>
                    <a:pt x="39896" y="1559"/>
                    <a:pt x="39896" y="1529"/>
                    <a:pt x="39866" y="1529"/>
                  </a:cubicBezTo>
                  <a:cubicBezTo>
                    <a:pt x="39866" y="1529"/>
                    <a:pt x="39866" y="1499"/>
                    <a:pt x="39866" y="1499"/>
                  </a:cubicBezTo>
                  <a:lnTo>
                    <a:pt x="39836" y="1499"/>
                  </a:lnTo>
                  <a:cubicBezTo>
                    <a:pt x="39836" y="1499"/>
                    <a:pt x="39836" y="1499"/>
                    <a:pt x="39836" y="1469"/>
                  </a:cubicBezTo>
                  <a:lnTo>
                    <a:pt x="39806" y="1469"/>
                  </a:lnTo>
                  <a:cubicBezTo>
                    <a:pt x="39806" y="1439"/>
                    <a:pt x="39806" y="1439"/>
                    <a:pt x="39806" y="1439"/>
                  </a:cubicBezTo>
                  <a:lnTo>
                    <a:pt x="39776" y="1439"/>
                  </a:lnTo>
                  <a:cubicBezTo>
                    <a:pt x="39776" y="1439"/>
                    <a:pt x="39776" y="1409"/>
                    <a:pt x="39776" y="1409"/>
                  </a:cubicBezTo>
                  <a:lnTo>
                    <a:pt x="39746" y="1409"/>
                  </a:lnTo>
                  <a:cubicBezTo>
                    <a:pt x="39746" y="1409"/>
                    <a:pt x="39746" y="1379"/>
                    <a:pt x="39746" y="1379"/>
                  </a:cubicBezTo>
                  <a:lnTo>
                    <a:pt x="39716" y="1379"/>
                  </a:lnTo>
                  <a:cubicBezTo>
                    <a:pt x="39716" y="1349"/>
                    <a:pt x="39716" y="1349"/>
                    <a:pt x="39716" y="1349"/>
                  </a:cubicBezTo>
                  <a:lnTo>
                    <a:pt x="39686" y="1349"/>
                  </a:lnTo>
                  <a:cubicBezTo>
                    <a:pt x="39686" y="1349"/>
                    <a:pt x="39686" y="1349"/>
                    <a:pt x="39686" y="1319"/>
                  </a:cubicBezTo>
                  <a:lnTo>
                    <a:pt x="39656" y="1319"/>
                  </a:lnTo>
                  <a:cubicBezTo>
                    <a:pt x="39656" y="1289"/>
                    <a:pt x="39626" y="1289"/>
                    <a:pt x="39626" y="1289"/>
                  </a:cubicBezTo>
                  <a:lnTo>
                    <a:pt x="39596" y="1289"/>
                  </a:lnTo>
                  <a:cubicBezTo>
                    <a:pt x="39596" y="1259"/>
                    <a:pt x="39596" y="1259"/>
                    <a:pt x="39596" y="1259"/>
                  </a:cubicBezTo>
                  <a:lnTo>
                    <a:pt x="39566" y="1259"/>
                  </a:lnTo>
                  <a:cubicBezTo>
                    <a:pt x="39566" y="1229"/>
                    <a:pt x="39566" y="1229"/>
                    <a:pt x="39566" y="1229"/>
                  </a:cubicBezTo>
                  <a:lnTo>
                    <a:pt x="39536" y="1229"/>
                  </a:lnTo>
                  <a:cubicBezTo>
                    <a:pt x="39536" y="1199"/>
                    <a:pt x="39536" y="1199"/>
                    <a:pt x="39536" y="1199"/>
                  </a:cubicBezTo>
                  <a:lnTo>
                    <a:pt x="39506" y="1199"/>
                  </a:lnTo>
                  <a:cubicBezTo>
                    <a:pt x="39506" y="1199"/>
                    <a:pt x="39506" y="1199"/>
                    <a:pt x="39506" y="1169"/>
                  </a:cubicBezTo>
                  <a:lnTo>
                    <a:pt x="39476" y="1169"/>
                  </a:lnTo>
                  <a:cubicBezTo>
                    <a:pt x="39476" y="1169"/>
                    <a:pt x="39476" y="1169"/>
                    <a:pt x="39476" y="1139"/>
                  </a:cubicBezTo>
                  <a:lnTo>
                    <a:pt x="39446" y="1139"/>
                  </a:lnTo>
                  <a:cubicBezTo>
                    <a:pt x="39446" y="1139"/>
                    <a:pt x="39416" y="1139"/>
                    <a:pt x="39416" y="1109"/>
                  </a:cubicBezTo>
                  <a:lnTo>
                    <a:pt x="39386" y="1109"/>
                  </a:lnTo>
                  <a:cubicBezTo>
                    <a:pt x="39386" y="1109"/>
                    <a:pt x="39386" y="1079"/>
                    <a:pt x="39386" y="1079"/>
                  </a:cubicBezTo>
                  <a:lnTo>
                    <a:pt x="39356" y="1079"/>
                  </a:lnTo>
                  <a:cubicBezTo>
                    <a:pt x="39356" y="1079"/>
                    <a:pt x="39356" y="1079"/>
                    <a:pt x="39356" y="1049"/>
                  </a:cubicBezTo>
                  <a:lnTo>
                    <a:pt x="39326" y="1049"/>
                  </a:lnTo>
                  <a:cubicBezTo>
                    <a:pt x="39206" y="959"/>
                    <a:pt x="39086" y="869"/>
                    <a:pt x="38966" y="809"/>
                  </a:cubicBezTo>
                  <a:close/>
                  <a:moveTo>
                    <a:pt x="899" y="2338"/>
                  </a:moveTo>
                  <a:cubicBezTo>
                    <a:pt x="899" y="2338"/>
                    <a:pt x="869" y="2368"/>
                    <a:pt x="869" y="2368"/>
                  </a:cubicBezTo>
                  <a:cubicBezTo>
                    <a:pt x="869" y="2368"/>
                    <a:pt x="869" y="2398"/>
                    <a:pt x="869" y="2398"/>
                  </a:cubicBezTo>
                  <a:lnTo>
                    <a:pt x="839" y="2398"/>
                  </a:lnTo>
                  <a:cubicBezTo>
                    <a:pt x="839" y="2398"/>
                    <a:pt x="839" y="2428"/>
                    <a:pt x="839" y="2428"/>
                  </a:cubicBezTo>
                  <a:cubicBezTo>
                    <a:pt x="809" y="2458"/>
                    <a:pt x="809" y="2458"/>
                    <a:pt x="809" y="2458"/>
                  </a:cubicBezTo>
                  <a:cubicBezTo>
                    <a:pt x="809" y="2488"/>
                    <a:pt x="809" y="2488"/>
                    <a:pt x="809" y="2488"/>
                  </a:cubicBezTo>
                  <a:cubicBezTo>
                    <a:pt x="779" y="2488"/>
                    <a:pt x="779" y="2518"/>
                    <a:pt x="779" y="2518"/>
                  </a:cubicBezTo>
                  <a:cubicBezTo>
                    <a:pt x="779" y="2518"/>
                    <a:pt x="779" y="2548"/>
                    <a:pt x="779" y="2548"/>
                  </a:cubicBezTo>
                  <a:lnTo>
                    <a:pt x="749" y="2548"/>
                  </a:lnTo>
                  <a:cubicBezTo>
                    <a:pt x="749" y="2548"/>
                    <a:pt x="749" y="2578"/>
                    <a:pt x="749" y="2578"/>
                  </a:cubicBezTo>
                  <a:lnTo>
                    <a:pt x="719" y="2578"/>
                  </a:lnTo>
                  <a:cubicBezTo>
                    <a:pt x="719" y="2608"/>
                    <a:pt x="719" y="2608"/>
                    <a:pt x="719" y="2608"/>
                  </a:cubicBezTo>
                  <a:cubicBezTo>
                    <a:pt x="719" y="2608"/>
                    <a:pt x="719" y="2608"/>
                    <a:pt x="719" y="2638"/>
                  </a:cubicBezTo>
                  <a:lnTo>
                    <a:pt x="689" y="2638"/>
                  </a:lnTo>
                  <a:cubicBezTo>
                    <a:pt x="689" y="2668"/>
                    <a:pt x="689" y="2668"/>
                    <a:pt x="689" y="2668"/>
                  </a:cubicBezTo>
                  <a:cubicBezTo>
                    <a:pt x="689" y="2668"/>
                    <a:pt x="689" y="2668"/>
                    <a:pt x="689" y="2698"/>
                  </a:cubicBezTo>
                  <a:lnTo>
                    <a:pt x="659" y="2698"/>
                  </a:lnTo>
                  <a:cubicBezTo>
                    <a:pt x="659" y="2698"/>
                    <a:pt x="659" y="2728"/>
                    <a:pt x="659" y="2728"/>
                  </a:cubicBezTo>
                  <a:cubicBezTo>
                    <a:pt x="659" y="2728"/>
                    <a:pt x="659" y="2728"/>
                    <a:pt x="659" y="2758"/>
                  </a:cubicBezTo>
                  <a:lnTo>
                    <a:pt x="629" y="2758"/>
                  </a:lnTo>
                  <a:cubicBezTo>
                    <a:pt x="629" y="2788"/>
                    <a:pt x="629" y="2788"/>
                    <a:pt x="629" y="2788"/>
                  </a:cubicBezTo>
                  <a:cubicBezTo>
                    <a:pt x="629" y="2818"/>
                    <a:pt x="599" y="2818"/>
                    <a:pt x="599" y="2818"/>
                  </a:cubicBezTo>
                  <a:cubicBezTo>
                    <a:pt x="599" y="2818"/>
                    <a:pt x="599" y="2818"/>
                    <a:pt x="599" y="2848"/>
                  </a:cubicBezTo>
                  <a:lnTo>
                    <a:pt x="570" y="2848"/>
                  </a:lnTo>
                  <a:cubicBezTo>
                    <a:pt x="570" y="2878"/>
                    <a:pt x="570" y="2878"/>
                    <a:pt x="570" y="2878"/>
                  </a:cubicBezTo>
                  <a:cubicBezTo>
                    <a:pt x="570" y="2908"/>
                    <a:pt x="570" y="2908"/>
                    <a:pt x="570" y="2908"/>
                  </a:cubicBezTo>
                  <a:lnTo>
                    <a:pt x="540" y="2908"/>
                  </a:lnTo>
                  <a:cubicBezTo>
                    <a:pt x="540" y="2937"/>
                    <a:pt x="540" y="2937"/>
                    <a:pt x="540" y="2937"/>
                  </a:cubicBezTo>
                  <a:cubicBezTo>
                    <a:pt x="540" y="2937"/>
                    <a:pt x="540" y="2937"/>
                    <a:pt x="540" y="2967"/>
                  </a:cubicBezTo>
                  <a:lnTo>
                    <a:pt x="510" y="2967"/>
                  </a:lnTo>
                  <a:cubicBezTo>
                    <a:pt x="510" y="2997"/>
                    <a:pt x="510" y="2997"/>
                    <a:pt x="510" y="2997"/>
                  </a:cubicBezTo>
                  <a:cubicBezTo>
                    <a:pt x="510" y="3027"/>
                    <a:pt x="510" y="3027"/>
                    <a:pt x="510" y="3027"/>
                  </a:cubicBezTo>
                  <a:cubicBezTo>
                    <a:pt x="510" y="3027"/>
                    <a:pt x="510" y="3027"/>
                    <a:pt x="480" y="3057"/>
                  </a:cubicBezTo>
                  <a:cubicBezTo>
                    <a:pt x="480" y="3087"/>
                    <a:pt x="480" y="3087"/>
                    <a:pt x="480" y="3087"/>
                  </a:cubicBezTo>
                  <a:cubicBezTo>
                    <a:pt x="480" y="3087"/>
                    <a:pt x="480" y="3087"/>
                    <a:pt x="480" y="3117"/>
                  </a:cubicBezTo>
                  <a:lnTo>
                    <a:pt x="450" y="3117"/>
                  </a:lnTo>
                  <a:cubicBezTo>
                    <a:pt x="450" y="3117"/>
                    <a:pt x="450" y="3147"/>
                    <a:pt x="450" y="3147"/>
                  </a:cubicBezTo>
                  <a:cubicBezTo>
                    <a:pt x="450" y="3147"/>
                    <a:pt x="450" y="3177"/>
                    <a:pt x="450" y="3177"/>
                  </a:cubicBezTo>
                  <a:lnTo>
                    <a:pt x="420" y="3177"/>
                  </a:lnTo>
                  <a:cubicBezTo>
                    <a:pt x="420" y="3177"/>
                    <a:pt x="420" y="3207"/>
                    <a:pt x="420" y="3207"/>
                  </a:cubicBezTo>
                  <a:cubicBezTo>
                    <a:pt x="420" y="3237"/>
                    <a:pt x="420" y="3237"/>
                    <a:pt x="420" y="3237"/>
                  </a:cubicBezTo>
                  <a:lnTo>
                    <a:pt x="390" y="3237"/>
                  </a:lnTo>
                  <a:cubicBezTo>
                    <a:pt x="390" y="3237"/>
                    <a:pt x="390" y="3237"/>
                    <a:pt x="390" y="3267"/>
                  </a:cubicBezTo>
                  <a:cubicBezTo>
                    <a:pt x="390" y="3297"/>
                    <a:pt x="390" y="3297"/>
                    <a:pt x="390" y="3297"/>
                  </a:cubicBezTo>
                  <a:cubicBezTo>
                    <a:pt x="390" y="3297"/>
                    <a:pt x="390" y="3327"/>
                    <a:pt x="390" y="3327"/>
                  </a:cubicBezTo>
                  <a:lnTo>
                    <a:pt x="360" y="3327"/>
                  </a:lnTo>
                  <a:cubicBezTo>
                    <a:pt x="360" y="3327"/>
                    <a:pt x="360" y="3357"/>
                    <a:pt x="360" y="3357"/>
                  </a:cubicBezTo>
                  <a:cubicBezTo>
                    <a:pt x="360" y="3357"/>
                    <a:pt x="360" y="3357"/>
                    <a:pt x="360" y="3387"/>
                  </a:cubicBezTo>
                  <a:cubicBezTo>
                    <a:pt x="300" y="3477"/>
                    <a:pt x="270" y="3597"/>
                    <a:pt x="240" y="3687"/>
                  </a:cubicBezTo>
                  <a:lnTo>
                    <a:pt x="719" y="3837"/>
                  </a:lnTo>
                  <a:cubicBezTo>
                    <a:pt x="869" y="3417"/>
                    <a:pt x="1049" y="2997"/>
                    <a:pt x="1319" y="2608"/>
                  </a:cubicBezTo>
                  <a:lnTo>
                    <a:pt x="899" y="2338"/>
                  </a:lnTo>
                  <a:close/>
                  <a:moveTo>
                    <a:pt x="40945" y="3027"/>
                  </a:moveTo>
                  <a:lnTo>
                    <a:pt x="40495" y="3237"/>
                  </a:lnTo>
                  <a:cubicBezTo>
                    <a:pt x="40675" y="3657"/>
                    <a:pt x="40825" y="4076"/>
                    <a:pt x="40885" y="4526"/>
                  </a:cubicBezTo>
                  <a:lnTo>
                    <a:pt x="41394" y="4436"/>
                  </a:lnTo>
                  <a:cubicBezTo>
                    <a:pt x="41304" y="3957"/>
                    <a:pt x="41155" y="3477"/>
                    <a:pt x="40945" y="3027"/>
                  </a:cubicBezTo>
                  <a:close/>
                  <a:moveTo>
                    <a:pt x="0" y="5156"/>
                  </a:moveTo>
                  <a:cubicBezTo>
                    <a:pt x="0" y="5186"/>
                    <a:pt x="0" y="5216"/>
                    <a:pt x="0" y="5245"/>
                  </a:cubicBezTo>
                  <a:lnTo>
                    <a:pt x="0" y="5275"/>
                  </a:lnTo>
                  <a:lnTo>
                    <a:pt x="0" y="6654"/>
                  </a:lnTo>
                  <a:lnTo>
                    <a:pt x="510" y="6654"/>
                  </a:lnTo>
                  <a:lnTo>
                    <a:pt x="510" y="5275"/>
                  </a:lnTo>
                  <a:lnTo>
                    <a:pt x="510" y="5186"/>
                  </a:lnTo>
                  <a:lnTo>
                    <a:pt x="0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54" y="7464"/>
                  </a:lnTo>
                  <a:lnTo>
                    <a:pt x="41454" y="5965"/>
                  </a:lnTo>
                  <a:close/>
                  <a:moveTo>
                    <a:pt x="0" y="8183"/>
                  </a:moveTo>
                  <a:lnTo>
                    <a:pt x="0" y="9682"/>
                  </a:lnTo>
                  <a:lnTo>
                    <a:pt x="510" y="9682"/>
                  </a:lnTo>
                  <a:lnTo>
                    <a:pt x="51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54" y="10461"/>
                  </a:lnTo>
                  <a:lnTo>
                    <a:pt x="41454" y="8962"/>
                  </a:lnTo>
                  <a:close/>
                  <a:moveTo>
                    <a:pt x="0" y="11180"/>
                  </a:moveTo>
                  <a:lnTo>
                    <a:pt x="0" y="12679"/>
                  </a:lnTo>
                  <a:lnTo>
                    <a:pt x="510" y="12679"/>
                  </a:lnTo>
                  <a:lnTo>
                    <a:pt x="51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54" y="13458"/>
                  </a:lnTo>
                  <a:lnTo>
                    <a:pt x="41454" y="11960"/>
                  </a:lnTo>
                  <a:close/>
                  <a:moveTo>
                    <a:pt x="0" y="14178"/>
                  </a:moveTo>
                  <a:lnTo>
                    <a:pt x="0" y="15677"/>
                  </a:lnTo>
                  <a:lnTo>
                    <a:pt x="510" y="15677"/>
                  </a:lnTo>
                  <a:lnTo>
                    <a:pt x="51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54" y="16456"/>
                  </a:lnTo>
                  <a:lnTo>
                    <a:pt x="41454" y="14957"/>
                  </a:lnTo>
                  <a:close/>
                  <a:moveTo>
                    <a:pt x="0" y="17175"/>
                  </a:moveTo>
                  <a:lnTo>
                    <a:pt x="0" y="18704"/>
                  </a:lnTo>
                  <a:lnTo>
                    <a:pt x="510" y="18704"/>
                  </a:lnTo>
                  <a:lnTo>
                    <a:pt x="51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54" y="19483"/>
                  </a:lnTo>
                  <a:lnTo>
                    <a:pt x="41454" y="17985"/>
                  </a:lnTo>
                  <a:close/>
                  <a:moveTo>
                    <a:pt x="0" y="20203"/>
                  </a:moveTo>
                  <a:lnTo>
                    <a:pt x="0" y="21701"/>
                  </a:lnTo>
                  <a:lnTo>
                    <a:pt x="510" y="21701"/>
                  </a:lnTo>
                  <a:lnTo>
                    <a:pt x="51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54" y="22481"/>
                  </a:lnTo>
                  <a:lnTo>
                    <a:pt x="41454" y="20982"/>
                  </a:lnTo>
                  <a:close/>
                  <a:moveTo>
                    <a:pt x="0" y="23200"/>
                  </a:moveTo>
                  <a:lnTo>
                    <a:pt x="0" y="24699"/>
                  </a:lnTo>
                  <a:lnTo>
                    <a:pt x="510" y="24699"/>
                  </a:lnTo>
                  <a:lnTo>
                    <a:pt x="51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54" y="25478"/>
                  </a:lnTo>
                  <a:lnTo>
                    <a:pt x="41454" y="23979"/>
                  </a:lnTo>
                  <a:close/>
                  <a:moveTo>
                    <a:pt x="0" y="26197"/>
                  </a:moveTo>
                  <a:lnTo>
                    <a:pt x="0" y="27696"/>
                  </a:lnTo>
                  <a:lnTo>
                    <a:pt x="510" y="27696"/>
                  </a:lnTo>
                  <a:lnTo>
                    <a:pt x="51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54" y="28506"/>
                  </a:lnTo>
                  <a:lnTo>
                    <a:pt x="41454" y="26977"/>
                  </a:lnTo>
                  <a:close/>
                  <a:moveTo>
                    <a:pt x="0" y="29195"/>
                  </a:moveTo>
                  <a:lnTo>
                    <a:pt x="0" y="30724"/>
                  </a:lnTo>
                  <a:lnTo>
                    <a:pt x="510" y="30724"/>
                  </a:lnTo>
                  <a:lnTo>
                    <a:pt x="51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54" y="31503"/>
                  </a:lnTo>
                  <a:lnTo>
                    <a:pt x="41454" y="30004"/>
                  </a:lnTo>
                  <a:close/>
                  <a:moveTo>
                    <a:pt x="0" y="32222"/>
                  </a:moveTo>
                  <a:lnTo>
                    <a:pt x="0" y="33721"/>
                  </a:lnTo>
                  <a:lnTo>
                    <a:pt x="510" y="33721"/>
                  </a:lnTo>
                  <a:lnTo>
                    <a:pt x="51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54" y="34500"/>
                  </a:lnTo>
                  <a:lnTo>
                    <a:pt x="41454" y="33002"/>
                  </a:lnTo>
                  <a:close/>
                  <a:moveTo>
                    <a:pt x="0" y="35220"/>
                  </a:moveTo>
                  <a:lnTo>
                    <a:pt x="0" y="36718"/>
                  </a:lnTo>
                  <a:lnTo>
                    <a:pt x="510" y="36718"/>
                  </a:lnTo>
                  <a:lnTo>
                    <a:pt x="51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54" y="37498"/>
                  </a:lnTo>
                  <a:lnTo>
                    <a:pt x="41454" y="35999"/>
                  </a:lnTo>
                  <a:close/>
                  <a:moveTo>
                    <a:pt x="0" y="38217"/>
                  </a:moveTo>
                  <a:lnTo>
                    <a:pt x="0" y="39716"/>
                  </a:lnTo>
                  <a:lnTo>
                    <a:pt x="510" y="39716"/>
                  </a:lnTo>
                  <a:lnTo>
                    <a:pt x="51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54" y="40525"/>
                  </a:lnTo>
                  <a:lnTo>
                    <a:pt x="41454" y="38997"/>
                  </a:lnTo>
                  <a:close/>
                  <a:moveTo>
                    <a:pt x="0" y="41245"/>
                  </a:moveTo>
                  <a:lnTo>
                    <a:pt x="0" y="42743"/>
                  </a:lnTo>
                  <a:lnTo>
                    <a:pt x="510" y="42743"/>
                  </a:lnTo>
                  <a:lnTo>
                    <a:pt x="51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54" y="43523"/>
                  </a:lnTo>
                  <a:lnTo>
                    <a:pt x="41454" y="42024"/>
                  </a:lnTo>
                  <a:close/>
                  <a:moveTo>
                    <a:pt x="0" y="44242"/>
                  </a:moveTo>
                  <a:lnTo>
                    <a:pt x="0" y="45741"/>
                  </a:lnTo>
                  <a:lnTo>
                    <a:pt x="510" y="45741"/>
                  </a:lnTo>
                  <a:lnTo>
                    <a:pt x="51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54" y="46520"/>
                  </a:lnTo>
                  <a:lnTo>
                    <a:pt x="41454" y="45021"/>
                  </a:lnTo>
                  <a:close/>
                  <a:moveTo>
                    <a:pt x="0" y="47239"/>
                  </a:moveTo>
                  <a:lnTo>
                    <a:pt x="0" y="48738"/>
                  </a:lnTo>
                  <a:lnTo>
                    <a:pt x="510" y="48738"/>
                  </a:lnTo>
                  <a:lnTo>
                    <a:pt x="51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54" y="49517"/>
                  </a:lnTo>
                  <a:lnTo>
                    <a:pt x="41454" y="48019"/>
                  </a:lnTo>
                  <a:close/>
                  <a:moveTo>
                    <a:pt x="0" y="50237"/>
                  </a:moveTo>
                  <a:lnTo>
                    <a:pt x="0" y="51736"/>
                  </a:lnTo>
                  <a:lnTo>
                    <a:pt x="510" y="51736"/>
                  </a:lnTo>
                  <a:lnTo>
                    <a:pt x="51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54" y="52545"/>
                  </a:lnTo>
                  <a:lnTo>
                    <a:pt x="41454" y="51046"/>
                  </a:lnTo>
                  <a:close/>
                  <a:moveTo>
                    <a:pt x="0" y="53264"/>
                  </a:moveTo>
                  <a:lnTo>
                    <a:pt x="0" y="54703"/>
                  </a:lnTo>
                  <a:cubicBezTo>
                    <a:pt x="0" y="54733"/>
                    <a:pt x="0" y="54733"/>
                    <a:pt x="0" y="54763"/>
                  </a:cubicBezTo>
                  <a:lnTo>
                    <a:pt x="510" y="54763"/>
                  </a:lnTo>
                  <a:lnTo>
                    <a:pt x="510" y="54703"/>
                  </a:lnTo>
                  <a:lnTo>
                    <a:pt x="51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15" y="55213"/>
                    <a:pt x="40885" y="55452"/>
                  </a:cubicBezTo>
                  <a:lnTo>
                    <a:pt x="41394" y="55542"/>
                  </a:lnTo>
                  <a:cubicBezTo>
                    <a:pt x="41394" y="55512"/>
                    <a:pt x="41394" y="55452"/>
                    <a:pt x="41394" y="55422"/>
                  </a:cubicBezTo>
                  <a:cubicBezTo>
                    <a:pt x="41394" y="55422"/>
                    <a:pt x="41394" y="55422"/>
                    <a:pt x="41394" y="55392"/>
                  </a:cubicBezTo>
                  <a:cubicBezTo>
                    <a:pt x="41394" y="55392"/>
                    <a:pt x="41394" y="55392"/>
                    <a:pt x="41394" y="55362"/>
                  </a:cubicBezTo>
                  <a:cubicBezTo>
                    <a:pt x="41394" y="55362"/>
                    <a:pt x="41394" y="55332"/>
                    <a:pt x="41394" y="55332"/>
                  </a:cubicBezTo>
                  <a:lnTo>
                    <a:pt x="41424" y="55332"/>
                  </a:lnTo>
                  <a:cubicBezTo>
                    <a:pt x="41424" y="55183"/>
                    <a:pt x="41424" y="55033"/>
                    <a:pt x="41454" y="54883"/>
                  </a:cubicBezTo>
                  <a:cubicBezTo>
                    <a:pt x="41454" y="54883"/>
                    <a:pt x="41454" y="54853"/>
                    <a:pt x="41454" y="54853"/>
                  </a:cubicBezTo>
                  <a:cubicBezTo>
                    <a:pt x="41454" y="54823"/>
                    <a:pt x="41454" y="54823"/>
                    <a:pt x="41454" y="54823"/>
                  </a:cubicBezTo>
                  <a:lnTo>
                    <a:pt x="41454" y="54793"/>
                  </a:lnTo>
                  <a:lnTo>
                    <a:pt x="41454" y="54763"/>
                  </a:lnTo>
                  <a:lnTo>
                    <a:pt x="41454" y="54733"/>
                  </a:lnTo>
                  <a:lnTo>
                    <a:pt x="41454" y="54703"/>
                  </a:lnTo>
                  <a:lnTo>
                    <a:pt x="41454" y="54044"/>
                  </a:lnTo>
                  <a:close/>
                  <a:moveTo>
                    <a:pt x="689" y="56082"/>
                  </a:moveTo>
                  <a:lnTo>
                    <a:pt x="240" y="56232"/>
                  </a:lnTo>
                  <a:cubicBezTo>
                    <a:pt x="300" y="56442"/>
                    <a:pt x="360" y="56621"/>
                    <a:pt x="450" y="56801"/>
                  </a:cubicBezTo>
                  <a:cubicBezTo>
                    <a:pt x="450" y="56831"/>
                    <a:pt x="450" y="56831"/>
                    <a:pt x="450" y="56831"/>
                  </a:cubicBezTo>
                  <a:cubicBezTo>
                    <a:pt x="450" y="56831"/>
                    <a:pt x="450" y="56831"/>
                    <a:pt x="450" y="56861"/>
                  </a:cubicBezTo>
                  <a:lnTo>
                    <a:pt x="480" y="56861"/>
                  </a:lnTo>
                  <a:cubicBezTo>
                    <a:pt x="480" y="56861"/>
                    <a:pt x="480" y="56891"/>
                    <a:pt x="480" y="56891"/>
                  </a:cubicBezTo>
                  <a:cubicBezTo>
                    <a:pt x="480" y="56891"/>
                    <a:pt x="480" y="56891"/>
                    <a:pt x="480" y="56921"/>
                  </a:cubicBezTo>
                  <a:cubicBezTo>
                    <a:pt x="510" y="56951"/>
                    <a:pt x="510" y="56951"/>
                    <a:pt x="510" y="56951"/>
                  </a:cubicBezTo>
                  <a:cubicBezTo>
                    <a:pt x="510" y="56951"/>
                    <a:pt x="510" y="56951"/>
                    <a:pt x="510" y="56981"/>
                  </a:cubicBezTo>
                  <a:cubicBezTo>
                    <a:pt x="599" y="57191"/>
                    <a:pt x="719" y="57401"/>
                    <a:pt x="869" y="57581"/>
                  </a:cubicBezTo>
                  <a:lnTo>
                    <a:pt x="1289" y="57311"/>
                  </a:lnTo>
                  <a:cubicBezTo>
                    <a:pt x="1019" y="56951"/>
                    <a:pt x="839" y="56531"/>
                    <a:pt x="689" y="56082"/>
                  </a:cubicBezTo>
                  <a:close/>
                  <a:moveTo>
                    <a:pt x="40495" y="56741"/>
                  </a:moveTo>
                  <a:cubicBezTo>
                    <a:pt x="40285" y="57161"/>
                    <a:pt x="40046" y="57551"/>
                    <a:pt x="39746" y="57880"/>
                  </a:cubicBezTo>
                  <a:lnTo>
                    <a:pt x="40105" y="58210"/>
                  </a:lnTo>
                  <a:cubicBezTo>
                    <a:pt x="40375" y="57910"/>
                    <a:pt x="40615" y="57551"/>
                    <a:pt x="40825" y="57191"/>
                  </a:cubicBezTo>
                  <a:cubicBezTo>
                    <a:pt x="40825" y="57161"/>
                    <a:pt x="40825" y="57161"/>
                    <a:pt x="40825" y="57161"/>
                  </a:cubicBezTo>
                  <a:lnTo>
                    <a:pt x="40855" y="57161"/>
                  </a:lnTo>
                  <a:cubicBezTo>
                    <a:pt x="40855" y="57161"/>
                    <a:pt x="40855" y="57131"/>
                    <a:pt x="40855" y="57131"/>
                  </a:cubicBezTo>
                  <a:cubicBezTo>
                    <a:pt x="40855" y="57131"/>
                    <a:pt x="40855" y="57131"/>
                    <a:pt x="40855" y="57101"/>
                  </a:cubicBezTo>
                  <a:lnTo>
                    <a:pt x="40885" y="57101"/>
                  </a:lnTo>
                  <a:cubicBezTo>
                    <a:pt x="40885" y="57101"/>
                    <a:pt x="40885" y="57071"/>
                    <a:pt x="40885" y="57071"/>
                  </a:cubicBezTo>
                  <a:cubicBezTo>
                    <a:pt x="40885" y="57071"/>
                    <a:pt x="40885" y="57071"/>
                    <a:pt x="40885" y="57041"/>
                  </a:cubicBezTo>
                  <a:lnTo>
                    <a:pt x="40915" y="57041"/>
                  </a:lnTo>
                  <a:cubicBezTo>
                    <a:pt x="40915" y="57011"/>
                    <a:pt x="40915" y="57011"/>
                    <a:pt x="40915" y="57011"/>
                  </a:cubicBezTo>
                  <a:cubicBezTo>
                    <a:pt x="40915" y="57011"/>
                    <a:pt x="40915" y="56981"/>
                    <a:pt x="40915" y="56981"/>
                  </a:cubicBezTo>
                  <a:lnTo>
                    <a:pt x="40945" y="56981"/>
                  </a:lnTo>
                  <a:lnTo>
                    <a:pt x="40495" y="56741"/>
                  </a:lnTo>
                  <a:close/>
                  <a:moveTo>
                    <a:pt x="2188" y="58330"/>
                  </a:moveTo>
                  <a:lnTo>
                    <a:pt x="1858" y="58720"/>
                  </a:lnTo>
                  <a:cubicBezTo>
                    <a:pt x="1858" y="58720"/>
                    <a:pt x="1858" y="58720"/>
                    <a:pt x="1858" y="58750"/>
                  </a:cubicBezTo>
                  <a:lnTo>
                    <a:pt x="1918" y="58750"/>
                  </a:lnTo>
                  <a:cubicBezTo>
                    <a:pt x="1918" y="58750"/>
                    <a:pt x="1918" y="58780"/>
                    <a:pt x="1918" y="58780"/>
                  </a:cubicBezTo>
                  <a:lnTo>
                    <a:pt x="1948" y="58780"/>
                  </a:lnTo>
                  <a:cubicBezTo>
                    <a:pt x="1948" y="58809"/>
                    <a:pt x="1948" y="58809"/>
                    <a:pt x="1948" y="58809"/>
                  </a:cubicBezTo>
                  <a:lnTo>
                    <a:pt x="1978" y="58809"/>
                  </a:lnTo>
                  <a:cubicBezTo>
                    <a:pt x="2188" y="58989"/>
                    <a:pt x="2458" y="59169"/>
                    <a:pt x="2698" y="59319"/>
                  </a:cubicBezTo>
                  <a:lnTo>
                    <a:pt x="2758" y="59319"/>
                  </a:lnTo>
                  <a:cubicBezTo>
                    <a:pt x="2758" y="59349"/>
                    <a:pt x="2758" y="59349"/>
                    <a:pt x="2758" y="59349"/>
                  </a:cubicBezTo>
                  <a:lnTo>
                    <a:pt x="2788" y="59349"/>
                  </a:lnTo>
                  <a:cubicBezTo>
                    <a:pt x="2788" y="59349"/>
                    <a:pt x="2788" y="59349"/>
                    <a:pt x="2788" y="59379"/>
                  </a:cubicBezTo>
                  <a:lnTo>
                    <a:pt x="2818" y="59379"/>
                  </a:lnTo>
                  <a:cubicBezTo>
                    <a:pt x="2907" y="59439"/>
                    <a:pt x="3027" y="59469"/>
                    <a:pt x="3117" y="59529"/>
                  </a:cubicBezTo>
                  <a:lnTo>
                    <a:pt x="3327" y="59049"/>
                  </a:lnTo>
                  <a:cubicBezTo>
                    <a:pt x="2907" y="58869"/>
                    <a:pt x="2518" y="58630"/>
                    <a:pt x="2188" y="58330"/>
                  </a:cubicBezTo>
                  <a:close/>
                  <a:moveTo>
                    <a:pt x="38697" y="58750"/>
                  </a:moveTo>
                  <a:cubicBezTo>
                    <a:pt x="38307" y="58989"/>
                    <a:pt x="37887" y="59169"/>
                    <a:pt x="37468" y="59319"/>
                  </a:cubicBezTo>
                  <a:lnTo>
                    <a:pt x="37588" y="59799"/>
                  </a:lnTo>
                  <a:cubicBezTo>
                    <a:pt x="37648" y="59769"/>
                    <a:pt x="37708" y="59739"/>
                    <a:pt x="37797" y="59739"/>
                  </a:cubicBezTo>
                  <a:cubicBezTo>
                    <a:pt x="37797" y="59739"/>
                    <a:pt x="37797" y="59709"/>
                    <a:pt x="37797" y="59709"/>
                  </a:cubicBezTo>
                  <a:lnTo>
                    <a:pt x="37887" y="59709"/>
                  </a:lnTo>
                  <a:cubicBezTo>
                    <a:pt x="37887" y="59709"/>
                    <a:pt x="37887" y="59709"/>
                    <a:pt x="37887" y="59679"/>
                  </a:cubicBezTo>
                  <a:lnTo>
                    <a:pt x="37917" y="59679"/>
                  </a:lnTo>
                  <a:cubicBezTo>
                    <a:pt x="38277" y="59559"/>
                    <a:pt x="38637" y="59379"/>
                    <a:pt x="38966" y="59169"/>
                  </a:cubicBezTo>
                  <a:lnTo>
                    <a:pt x="38697" y="58750"/>
                  </a:lnTo>
                  <a:close/>
                  <a:moveTo>
                    <a:pt x="4616" y="59439"/>
                  </a:moveTo>
                  <a:lnTo>
                    <a:pt x="4556" y="59919"/>
                  </a:lnTo>
                  <a:cubicBezTo>
                    <a:pt x="4676" y="59949"/>
                    <a:pt x="4826" y="59949"/>
                    <a:pt x="494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5" y="59469"/>
                  </a:lnTo>
                  <a:cubicBezTo>
                    <a:pt x="5066" y="59469"/>
                    <a:pt x="4826" y="59469"/>
                    <a:pt x="4616" y="59439"/>
                  </a:cubicBezTo>
                  <a:close/>
                  <a:moveTo>
                    <a:pt x="7553" y="59469"/>
                  </a:moveTo>
                  <a:lnTo>
                    <a:pt x="7553" y="59978"/>
                  </a:lnTo>
                  <a:lnTo>
                    <a:pt x="9052" y="59978"/>
                  </a:lnTo>
                  <a:lnTo>
                    <a:pt x="9052" y="59469"/>
                  </a:lnTo>
                  <a:close/>
                  <a:moveTo>
                    <a:pt x="10551" y="59469"/>
                  </a:moveTo>
                  <a:lnTo>
                    <a:pt x="10551" y="59978"/>
                  </a:lnTo>
                  <a:lnTo>
                    <a:pt x="12080" y="59978"/>
                  </a:lnTo>
                  <a:lnTo>
                    <a:pt x="12080" y="59469"/>
                  </a:lnTo>
                  <a:close/>
                  <a:moveTo>
                    <a:pt x="13578" y="59469"/>
                  </a:moveTo>
                  <a:lnTo>
                    <a:pt x="13578" y="59978"/>
                  </a:lnTo>
                  <a:lnTo>
                    <a:pt x="15077" y="59978"/>
                  </a:lnTo>
                  <a:lnTo>
                    <a:pt x="15077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4" y="59978"/>
                  </a:lnTo>
                  <a:lnTo>
                    <a:pt x="18074" y="59469"/>
                  </a:lnTo>
                  <a:close/>
                  <a:moveTo>
                    <a:pt x="19573" y="59469"/>
                  </a:moveTo>
                  <a:lnTo>
                    <a:pt x="19573" y="59978"/>
                  </a:lnTo>
                  <a:lnTo>
                    <a:pt x="21072" y="59978"/>
                  </a:lnTo>
                  <a:lnTo>
                    <a:pt x="21072" y="59469"/>
                  </a:lnTo>
                  <a:close/>
                  <a:moveTo>
                    <a:pt x="22571" y="59469"/>
                  </a:moveTo>
                  <a:lnTo>
                    <a:pt x="22571" y="59978"/>
                  </a:lnTo>
                  <a:lnTo>
                    <a:pt x="24099" y="59978"/>
                  </a:lnTo>
                  <a:lnTo>
                    <a:pt x="24099" y="59469"/>
                  </a:lnTo>
                  <a:close/>
                  <a:moveTo>
                    <a:pt x="25598" y="59469"/>
                  </a:moveTo>
                  <a:lnTo>
                    <a:pt x="25598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5" y="59469"/>
                  </a:moveTo>
                  <a:lnTo>
                    <a:pt x="28595" y="59978"/>
                  </a:lnTo>
                  <a:lnTo>
                    <a:pt x="30094" y="59978"/>
                  </a:lnTo>
                  <a:lnTo>
                    <a:pt x="30094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092" y="59978"/>
                  </a:lnTo>
                  <a:lnTo>
                    <a:pt x="33092" y="59469"/>
                  </a:lnTo>
                  <a:close/>
                  <a:moveTo>
                    <a:pt x="34620" y="59469"/>
                  </a:moveTo>
                  <a:lnTo>
                    <a:pt x="34620" y="59978"/>
                  </a:lnTo>
                  <a:lnTo>
                    <a:pt x="36119" y="59978"/>
                  </a:lnTo>
                  <a:lnTo>
                    <a:pt x="36119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0"/>
            <p:cNvSpPr/>
            <p:nvPr/>
          </p:nvSpPr>
          <p:spPr>
            <a:xfrm>
              <a:off x="1539709" y="2395715"/>
              <a:ext cx="939955" cy="32"/>
            </a:xfrm>
            <a:custGeom>
              <a:rect b="b" l="l" r="r" t="t"/>
              <a:pathLst>
                <a:path extrusionOk="0" fill="none" h="1" w="29736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1" name="Google Shape;1471;p20"/>
            <p:cNvGrpSpPr/>
            <p:nvPr/>
          </p:nvGrpSpPr>
          <p:grpSpPr>
            <a:xfrm>
              <a:off x="1425253" y="2563449"/>
              <a:ext cx="1168712" cy="246900"/>
              <a:chOff x="1425253" y="2559949"/>
              <a:chExt cx="1168712" cy="246900"/>
            </a:xfrm>
          </p:grpSpPr>
          <p:sp>
            <p:nvSpPr>
              <p:cNvPr id="1472" name="Google Shape;1472;p20"/>
              <p:cNvSpPr txBox="1"/>
              <p:nvPr/>
            </p:nvSpPr>
            <p:spPr>
              <a:xfrm>
                <a:off x="1425253" y="25599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A</a:t>
                </a:r>
                <a:endParaRPr b="0" i="0" sz="24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473" name="Google Shape;1473;p20"/>
              <p:cNvSpPr txBox="1"/>
              <p:nvPr/>
            </p:nvSpPr>
            <p:spPr>
              <a:xfrm>
                <a:off x="1950165" y="25599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50%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474" name="Google Shape;1474;p20"/>
          <p:cNvGrpSpPr/>
          <p:nvPr/>
        </p:nvGrpSpPr>
        <p:grpSpPr>
          <a:xfrm>
            <a:off x="3063168" y="1088199"/>
            <a:ext cx="1310393" cy="1895936"/>
            <a:chOff x="3063168" y="1088199"/>
            <a:chExt cx="1310393" cy="1895936"/>
          </a:xfrm>
        </p:grpSpPr>
        <p:grpSp>
          <p:nvGrpSpPr>
            <p:cNvPr id="1475" name="Google Shape;1475;p20"/>
            <p:cNvGrpSpPr/>
            <p:nvPr/>
          </p:nvGrpSpPr>
          <p:grpSpPr>
            <a:xfrm>
              <a:off x="3187301" y="1218938"/>
              <a:ext cx="1062159" cy="1061211"/>
              <a:chOff x="3278448" y="1187089"/>
              <a:chExt cx="1062159" cy="1061211"/>
            </a:xfrm>
          </p:grpSpPr>
          <p:sp>
            <p:nvSpPr>
              <p:cNvPr id="1476" name="Google Shape;1476;p20"/>
              <p:cNvSpPr/>
              <p:nvPr/>
            </p:nvSpPr>
            <p:spPr>
              <a:xfrm>
                <a:off x="3278448" y="1187089"/>
                <a:ext cx="1062159" cy="1061211"/>
              </a:xfrm>
              <a:custGeom>
                <a:rect b="b" l="l" r="r" t="t"/>
                <a:pathLst>
                  <a:path extrusionOk="0" h="33572" w="33602">
                    <a:moveTo>
                      <a:pt x="16816" y="3447"/>
                    </a:moveTo>
                    <a:cubicBezTo>
                      <a:pt x="24159" y="3447"/>
                      <a:pt x="30154" y="9412"/>
                      <a:pt x="30154" y="16786"/>
                    </a:cubicBezTo>
                    <a:cubicBezTo>
                      <a:pt x="30154" y="24130"/>
                      <a:pt x="24159" y="30125"/>
                      <a:pt x="16816" y="30125"/>
                    </a:cubicBezTo>
                    <a:cubicBezTo>
                      <a:pt x="9442" y="30125"/>
                      <a:pt x="3447" y="24130"/>
                      <a:pt x="3447" y="16786"/>
                    </a:cubicBezTo>
                    <a:cubicBezTo>
                      <a:pt x="3447" y="9412"/>
                      <a:pt x="9442" y="3447"/>
                      <a:pt x="16816" y="3447"/>
                    </a:cubicBezTo>
                    <a:close/>
                    <a:moveTo>
                      <a:pt x="16816" y="0"/>
                    </a:moveTo>
                    <a:cubicBezTo>
                      <a:pt x="7554" y="0"/>
                      <a:pt x="0" y="7524"/>
                      <a:pt x="0" y="16786"/>
                    </a:cubicBezTo>
                    <a:cubicBezTo>
                      <a:pt x="0" y="26018"/>
                      <a:pt x="7554" y="33572"/>
                      <a:pt x="16816" y="33572"/>
                    </a:cubicBezTo>
                    <a:cubicBezTo>
                      <a:pt x="26048" y="33572"/>
                      <a:pt x="33601" y="26018"/>
                      <a:pt x="33601" y="16786"/>
                    </a:cubicBezTo>
                    <a:cubicBezTo>
                      <a:pt x="33601" y="7524"/>
                      <a:pt x="26048" y="0"/>
                      <a:pt x="1681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0"/>
              <p:cNvSpPr/>
              <p:nvPr/>
            </p:nvSpPr>
            <p:spPr>
              <a:xfrm>
                <a:off x="3438553" y="1347226"/>
                <a:ext cx="741918" cy="740938"/>
              </a:xfrm>
              <a:custGeom>
                <a:rect b="b" l="l" r="r" t="t"/>
                <a:pathLst>
                  <a:path extrusionOk="0" h="23440" w="23471">
                    <a:moveTo>
                      <a:pt x="11751" y="330"/>
                    </a:moveTo>
                    <a:cubicBezTo>
                      <a:pt x="18015" y="330"/>
                      <a:pt x="23111" y="5425"/>
                      <a:pt x="23111" y="11720"/>
                    </a:cubicBezTo>
                    <a:cubicBezTo>
                      <a:pt x="23111" y="17985"/>
                      <a:pt x="18015" y="23080"/>
                      <a:pt x="11751" y="23080"/>
                    </a:cubicBezTo>
                    <a:cubicBezTo>
                      <a:pt x="5456" y="23080"/>
                      <a:pt x="361" y="17985"/>
                      <a:pt x="361" y="11720"/>
                    </a:cubicBezTo>
                    <a:cubicBezTo>
                      <a:pt x="361" y="5425"/>
                      <a:pt x="5456" y="330"/>
                      <a:pt x="11751" y="330"/>
                    </a:cubicBezTo>
                    <a:close/>
                    <a:moveTo>
                      <a:pt x="11751" y="0"/>
                    </a:moveTo>
                    <a:cubicBezTo>
                      <a:pt x="5276" y="0"/>
                      <a:pt x="1" y="5246"/>
                      <a:pt x="1" y="11720"/>
                    </a:cubicBezTo>
                    <a:cubicBezTo>
                      <a:pt x="1" y="18164"/>
                      <a:pt x="5276" y="23440"/>
                      <a:pt x="11751" y="23440"/>
                    </a:cubicBezTo>
                    <a:cubicBezTo>
                      <a:pt x="18195" y="23440"/>
                      <a:pt x="23471" y="18164"/>
                      <a:pt x="23471" y="11720"/>
                    </a:cubicBezTo>
                    <a:cubicBezTo>
                      <a:pt x="23471" y="5246"/>
                      <a:pt x="18195" y="0"/>
                      <a:pt x="11751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8" name="Google Shape;1478;p20"/>
            <p:cNvGrpSpPr/>
            <p:nvPr/>
          </p:nvGrpSpPr>
          <p:grpSpPr>
            <a:xfrm>
              <a:off x="3199597" y="1260631"/>
              <a:ext cx="1016705" cy="993945"/>
              <a:chOff x="3290744" y="1228783"/>
              <a:chExt cx="1016705" cy="993945"/>
            </a:xfrm>
          </p:grpSpPr>
          <p:sp>
            <p:nvSpPr>
              <p:cNvPr id="1479" name="Google Shape;1479;p20"/>
              <p:cNvSpPr/>
              <p:nvPr/>
            </p:nvSpPr>
            <p:spPr>
              <a:xfrm>
                <a:off x="3796726" y="1228783"/>
                <a:ext cx="25604" cy="24656"/>
              </a:xfrm>
              <a:custGeom>
                <a:rect b="b" l="l" r="r" t="t"/>
                <a:pathLst>
                  <a:path extrusionOk="0" h="780" w="810">
                    <a:moveTo>
                      <a:pt x="42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420" y="780"/>
                    </a:cubicBezTo>
                    <a:cubicBezTo>
                      <a:pt x="630" y="780"/>
                      <a:pt x="809" y="600"/>
                      <a:pt x="809" y="390"/>
                    </a:cubicBezTo>
                    <a:cubicBezTo>
                      <a:pt x="809" y="180"/>
                      <a:pt x="630" y="0"/>
                      <a:pt x="42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0"/>
              <p:cNvSpPr/>
              <p:nvPr/>
            </p:nvSpPr>
            <p:spPr>
              <a:xfrm>
                <a:off x="3924620" y="1244873"/>
                <a:ext cx="28449" cy="28481"/>
              </a:xfrm>
              <a:custGeom>
                <a:rect b="b" l="l" r="r" t="t"/>
                <a:pathLst>
                  <a:path extrusionOk="0" h="901" w="900">
                    <a:moveTo>
                      <a:pt x="450" y="1"/>
                    </a:moveTo>
                    <a:cubicBezTo>
                      <a:pt x="210" y="1"/>
                      <a:pt x="1" y="211"/>
                      <a:pt x="1" y="450"/>
                    </a:cubicBezTo>
                    <a:cubicBezTo>
                      <a:pt x="1" y="690"/>
                      <a:pt x="210" y="900"/>
                      <a:pt x="450" y="900"/>
                    </a:cubicBezTo>
                    <a:cubicBezTo>
                      <a:pt x="690" y="900"/>
                      <a:pt x="900" y="690"/>
                      <a:pt x="900" y="450"/>
                    </a:cubicBezTo>
                    <a:cubicBezTo>
                      <a:pt x="900" y="211"/>
                      <a:pt x="690" y="1"/>
                      <a:pt x="4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0"/>
              <p:cNvSpPr/>
              <p:nvPr/>
            </p:nvSpPr>
            <p:spPr>
              <a:xfrm>
                <a:off x="4042114" y="1295101"/>
                <a:ext cx="32242" cy="32242"/>
              </a:xfrm>
              <a:custGeom>
                <a:rect b="b" l="l" r="r" t="t"/>
                <a:pathLst>
                  <a:path extrusionOk="0" h="1020" w="1020">
                    <a:moveTo>
                      <a:pt x="510" y="1"/>
                    </a:moveTo>
                    <a:cubicBezTo>
                      <a:pt x="240" y="1"/>
                      <a:pt x="0" y="240"/>
                      <a:pt x="0" y="510"/>
                    </a:cubicBezTo>
                    <a:cubicBezTo>
                      <a:pt x="0" y="810"/>
                      <a:pt x="240" y="1020"/>
                      <a:pt x="510" y="1020"/>
                    </a:cubicBezTo>
                    <a:cubicBezTo>
                      <a:pt x="780" y="1020"/>
                      <a:pt x="1020" y="810"/>
                      <a:pt x="1020" y="510"/>
                    </a:cubicBezTo>
                    <a:cubicBezTo>
                      <a:pt x="1020" y="240"/>
                      <a:pt x="780" y="1"/>
                      <a:pt x="51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0"/>
              <p:cNvSpPr/>
              <p:nvPr/>
            </p:nvSpPr>
            <p:spPr>
              <a:xfrm>
                <a:off x="4140642" y="1376591"/>
                <a:ext cx="36035" cy="35087"/>
              </a:xfrm>
              <a:custGeom>
                <a:rect b="b" l="l" r="r" t="t"/>
                <a:pathLst>
                  <a:path extrusionOk="0" h="1110" w="1140">
                    <a:moveTo>
                      <a:pt x="570" y="0"/>
                    </a:moveTo>
                    <a:cubicBezTo>
                      <a:pt x="271" y="0"/>
                      <a:pt x="1" y="240"/>
                      <a:pt x="1" y="570"/>
                    </a:cubicBezTo>
                    <a:cubicBezTo>
                      <a:pt x="1" y="870"/>
                      <a:pt x="271" y="1109"/>
                      <a:pt x="570" y="1109"/>
                    </a:cubicBezTo>
                    <a:cubicBezTo>
                      <a:pt x="900" y="1109"/>
                      <a:pt x="1140" y="870"/>
                      <a:pt x="1140" y="570"/>
                    </a:cubicBezTo>
                    <a:cubicBezTo>
                      <a:pt x="1140" y="240"/>
                      <a:pt x="900" y="0"/>
                      <a:pt x="57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0"/>
              <p:cNvSpPr/>
              <p:nvPr/>
            </p:nvSpPr>
            <p:spPr>
              <a:xfrm>
                <a:off x="4213598" y="1481758"/>
                <a:ext cx="39829" cy="38880"/>
              </a:xfrm>
              <a:custGeom>
                <a:rect b="b" l="l" r="r" t="t"/>
                <a:pathLst>
                  <a:path extrusionOk="0" h="1230" w="1260">
                    <a:moveTo>
                      <a:pt x="630" y="0"/>
                    </a:moveTo>
                    <a:cubicBezTo>
                      <a:pt x="301" y="0"/>
                      <a:pt x="1" y="270"/>
                      <a:pt x="1" y="600"/>
                    </a:cubicBezTo>
                    <a:cubicBezTo>
                      <a:pt x="1" y="960"/>
                      <a:pt x="301" y="1229"/>
                      <a:pt x="630" y="1229"/>
                    </a:cubicBezTo>
                    <a:cubicBezTo>
                      <a:pt x="990" y="1229"/>
                      <a:pt x="1260" y="960"/>
                      <a:pt x="1260" y="600"/>
                    </a:cubicBezTo>
                    <a:cubicBezTo>
                      <a:pt x="1260" y="270"/>
                      <a:pt x="990" y="0"/>
                      <a:pt x="63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0"/>
              <p:cNvSpPr/>
              <p:nvPr/>
            </p:nvSpPr>
            <p:spPr>
              <a:xfrm>
                <a:off x="4255292" y="1603045"/>
                <a:ext cx="42674" cy="42642"/>
              </a:xfrm>
              <a:custGeom>
                <a:rect b="b" l="l" r="r" t="t"/>
                <a:pathLst>
                  <a:path extrusionOk="0" h="1349" w="1350">
                    <a:moveTo>
                      <a:pt x="660" y="0"/>
                    </a:moveTo>
                    <a:cubicBezTo>
                      <a:pt x="300" y="0"/>
                      <a:pt x="1" y="300"/>
                      <a:pt x="1" y="660"/>
                    </a:cubicBezTo>
                    <a:cubicBezTo>
                      <a:pt x="1" y="1049"/>
                      <a:pt x="300" y="1349"/>
                      <a:pt x="660" y="1349"/>
                    </a:cubicBezTo>
                    <a:cubicBezTo>
                      <a:pt x="1050" y="1349"/>
                      <a:pt x="1349" y="1049"/>
                      <a:pt x="1349" y="660"/>
                    </a:cubicBezTo>
                    <a:cubicBezTo>
                      <a:pt x="1349" y="300"/>
                      <a:pt x="1050" y="0"/>
                      <a:pt x="66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0"/>
              <p:cNvSpPr/>
              <p:nvPr/>
            </p:nvSpPr>
            <p:spPr>
              <a:xfrm>
                <a:off x="4260982" y="1730939"/>
                <a:ext cx="46467" cy="46467"/>
              </a:xfrm>
              <a:custGeom>
                <a:rect b="b" l="l" r="r" t="t"/>
                <a:pathLst>
                  <a:path extrusionOk="0" h="1470" w="1470">
                    <a:moveTo>
                      <a:pt x="750" y="1"/>
                    </a:moveTo>
                    <a:cubicBezTo>
                      <a:pt x="330" y="1"/>
                      <a:pt x="0" y="330"/>
                      <a:pt x="0" y="750"/>
                    </a:cubicBezTo>
                    <a:cubicBezTo>
                      <a:pt x="0" y="1140"/>
                      <a:pt x="330" y="1469"/>
                      <a:pt x="750" y="1469"/>
                    </a:cubicBezTo>
                    <a:cubicBezTo>
                      <a:pt x="1139" y="1469"/>
                      <a:pt x="1469" y="1140"/>
                      <a:pt x="1469" y="750"/>
                    </a:cubicBezTo>
                    <a:cubicBezTo>
                      <a:pt x="1469" y="330"/>
                      <a:pt x="1139" y="1"/>
                      <a:pt x="7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0"/>
              <p:cNvSpPr/>
              <p:nvPr/>
            </p:nvSpPr>
            <p:spPr>
              <a:xfrm>
                <a:off x="4231616" y="1856969"/>
                <a:ext cx="50228" cy="50228"/>
              </a:xfrm>
              <a:custGeom>
                <a:rect b="b" l="l" r="r" t="t"/>
                <a:pathLst>
                  <a:path extrusionOk="0" h="1589" w="1589">
                    <a:moveTo>
                      <a:pt x="780" y="0"/>
                    </a:moveTo>
                    <a:cubicBezTo>
                      <a:pt x="360" y="0"/>
                      <a:pt x="0" y="360"/>
                      <a:pt x="0" y="780"/>
                    </a:cubicBezTo>
                    <a:cubicBezTo>
                      <a:pt x="0" y="1229"/>
                      <a:pt x="360" y="1589"/>
                      <a:pt x="780" y="1589"/>
                    </a:cubicBezTo>
                    <a:cubicBezTo>
                      <a:pt x="1229" y="1589"/>
                      <a:pt x="1589" y="1229"/>
                      <a:pt x="1589" y="780"/>
                    </a:cubicBezTo>
                    <a:cubicBezTo>
                      <a:pt x="1589" y="360"/>
                      <a:pt x="1229" y="0"/>
                      <a:pt x="78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0"/>
              <p:cNvSpPr/>
              <p:nvPr/>
            </p:nvSpPr>
            <p:spPr>
              <a:xfrm>
                <a:off x="4168112" y="1969721"/>
                <a:ext cx="54053" cy="54021"/>
              </a:xfrm>
              <a:custGeom>
                <a:rect b="b" l="l" r="r" t="t"/>
                <a:pathLst>
                  <a:path extrusionOk="0" h="1709" w="1710">
                    <a:moveTo>
                      <a:pt x="840" y="0"/>
                    </a:moveTo>
                    <a:cubicBezTo>
                      <a:pt x="391" y="0"/>
                      <a:pt x="1" y="390"/>
                      <a:pt x="1" y="869"/>
                    </a:cubicBezTo>
                    <a:cubicBezTo>
                      <a:pt x="1" y="1319"/>
                      <a:pt x="391" y="1709"/>
                      <a:pt x="840" y="1709"/>
                    </a:cubicBezTo>
                    <a:cubicBezTo>
                      <a:pt x="1320" y="1709"/>
                      <a:pt x="1710" y="1319"/>
                      <a:pt x="1710" y="869"/>
                    </a:cubicBezTo>
                    <a:cubicBezTo>
                      <a:pt x="1710" y="390"/>
                      <a:pt x="1320" y="0"/>
                      <a:pt x="84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0"/>
              <p:cNvSpPr/>
              <p:nvPr/>
            </p:nvSpPr>
            <p:spPr>
              <a:xfrm>
                <a:off x="4076221" y="2061612"/>
                <a:ext cx="56866" cy="57846"/>
              </a:xfrm>
              <a:custGeom>
                <a:rect b="b" l="l" r="r" t="t"/>
                <a:pathLst>
                  <a:path extrusionOk="0" h="1830" w="1799">
                    <a:moveTo>
                      <a:pt x="900" y="1"/>
                    </a:moveTo>
                    <a:cubicBezTo>
                      <a:pt x="390" y="1"/>
                      <a:pt x="0" y="420"/>
                      <a:pt x="0" y="930"/>
                    </a:cubicBezTo>
                    <a:cubicBezTo>
                      <a:pt x="0" y="1439"/>
                      <a:pt x="390" y="1829"/>
                      <a:pt x="900" y="1829"/>
                    </a:cubicBezTo>
                    <a:cubicBezTo>
                      <a:pt x="1409" y="1829"/>
                      <a:pt x="1799" y="1439"/>
                      <a:pt x="1799" y="930"/>
                    </a:cubicBezTo>
                    <a:cubicBezTo>
                      <a:pt x="1799" y="420"/>
                      <a:pt x="1409" y="1"/>
                      <a:pt x="90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0"/>
              <p:cNvSpPr/>
              <p:nvPr/>
            </p:nvSpPr>
            <p:spPr>
              <a:xfrm>
                <a:off x="3961572" y="2126033"/>
                <a:ext cx="61608" cy="61640"/>
              </a:xfrm>
              <a:custGeom>
                <a:rect b="b" l="l" r="r" t="t"/>
                <a:pathLst>
                  <a:path extrusionOk="0" h="1950" w="1949">
                    <a:moveTo>
                      <a:pt x="960" y="1"/>
                    </a:moveTo>
                    <a:cubicBezTo>
                      <a:pt x="450" y="1"/>
                      <a:pt x="1" y="451"/>
                      <a:pt x="1" y="990"/>
                    </a:cubicBezTo>
                    <a:cubicBezTo>
                      <a:pt x="1" y="1530"/>
                      <a:pt x="450" y="1949"/>
                      <a:pt x="960" y="1949"/>
                    </a:cubicBezTo>
                    <a:cubicBezTo>
                      <a:pt x="1499" y="1949"/>
                      <a:pt x="1949" y="1530"/>
                      <a:pt x="1949" y="990"/>
                    </a:cubicBezTo>
                    <a:cubicBezTo>
                      <a:pt x="1949" y="451"/>
                      <a:pt x="1499" y="1"/>
                      <a:pt x="96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0"/>
              <p:cNvSpPr/>
              <p:nvPr/>
            </p:nvSpPr>
            <p:spPr>
              <a:xfrm>
                <a:off x="3833678" y="2157327"/>
                <a:ext cx="65401" cy="65401"/>
              </a:xfrm>
              <a:custGeom>
                <a:rect b="b" l="l" r="r" t="t"/>
                <a:pathLst>
                  <a:path extrusionOk="0" h="2069" w="2069">
                    <a:moveTo>
                      <a:pt x="1019" y="0"/>
                    </a:moveTo>
                    <a:cubicBezTo>
                      <a:pt x="480" y="0"/>
                      <a:pt x="0" y="480"/>
                      <a:pt x="0" y="1049"/>
                    </a:cubicBezTo>
                    <a:cubicBezTo>
                      <a:pt x="0" y="1619"/>
                      <a:pt x="480" y="2068"/>
                      <a:pt x="1019" y="2068"/>
                    </a:cubicBezTo>
                    <a:cubicBezTo>
                      <a:pt x="1589" y="2068"/>
                      <a:pt x="2068" y="1619"/>
                      <a:pt x="2068" y="1049"/>
                    </a:cubicBezTo>
                    <a:cubicBezTo>
                      <a:pt x="2068" y="480"/>
                      <a:pt x="1589" y="0"/>
                      <a:pt x="101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0"/>
              <p:cNvSpPr/>
              <p:nvPr/>
            </p:nvSpPr>
            <p:spPr>
              <a:xfrm>
                <a:off x="3701959" y="2153534"/>
                <a:ext cx="68246" cy="68246"/>
              </a:xfrm>
              <a:custGeom>
                <a:rect b="b" l="l" r="r" t="t"/>
                <a:pathLst>
                  <a:path extrusionOk="0" h="2159" w="2159">
                    <a:moveTo>
                      <a:pt x="1080" y="0"/>
                    </a:moveTo>
                    <a:cubicBezTo>
                      <a:pt x="480" y="0"/>
                      <a:pt x="1" y="480"/>
                      <a:pt x="1" y="1079"/>
                    </a:cubicBezTo>
                    <a:cubicBezTo>
                      <a:pt x="1" y="1679"/>
                      <a:pt x="480" y="2158"/>
                      <a:pt x="1080" y="2158"/>
                    </a:cubicBezTo>
                    <a:cubicBezTo>
                      <a:pt x="1679" y="2158"/>
                      <a:pt x="2159" y="1679"/>
                      <a:pt x="2159" y="1079"/>
                    </a:cubicBezTo>
                    <a:cubicBezTo>
                      <a:pt x="2159" y="480"/>
                      <a:pt x="1679" y="0"/>
                      <a:pt x="108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0"/>
              <p:cNvSpPr/>
              <p:nvPr/>
            </p:nvSpPr>
            <p:spPr>
              <a:xfrm>
                <a:off x="3575013" y="2113737"/>
                <a:ext cx="72039" cy="72039"/>
              </a:xfrm>
              <a:custGeom>
                <a:rect b="b" l="l" r="r" t="t"/>
                <a:pathLst>
                  <a:path extrusionOk="0" h="2279" w="2279">
                    <a:moveTo>
                      <a:pt x="1139" y="0"/>
                    </a:moveTo>
                    <a:cubicBezTo>
                      <a:pt x="510" y="0"/>
                      <a:pt x="0" y="510"/>
                      <a:pt x="0" y="1139"/>
                    </a:cubicBezTo>
                    <a:cubicBezTo>
                      <a:pt x="0" y="1769"/>
                      <a:pt x="510" y="2278"/>
                      <a:pt x="1139" y="2278"/>
                    </a:cubicBezTo>
                    <a:cubicBezTo>
                      <a:pt x="1769" y="2278"/>
                      <a:pt x="2278" y="1769"/>
                      <a:pt x="2278" y="1139"/>
                    </a:cubicBezTo>
                    <a:cubicBezTo>
                      <a:pt x="2278" y="510"/>
                      <a:pt x="1769" y="0"/>
                      <a:pt x="113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0"/>
              <p:cNvSpPr/>
              <p:nvPr/>
            </p:nvSpPr>
            <p:spPr>
              <a:xfrm>
                <a:off x="3463209" y="2041729"/>
                <a:ext cx="75832" cy="75832"/>
              </a:xfrm>
              <a:custGeom>
                <a:rect b="b" l="l" r="r" t="t"/>
                <a:pathLst>
                  <a:path extrusionOk="0" h="2399" w="2399">
                    <a:moveTo>
                      <a:pt x="1199" y="0"/>
                    </a:moveTo>
                    <a:cubicBezTo>
                      <a:pt x="540" y="0"/>
                      <a:pt x="0" y="540"/>
                      <a:pt x="0" y="1199"/>
                    </a:cubicBezTo>
                    <a:cubicBezTo>
                      <a:pt x="0" y="1859"/>
                      <a:pt x="540" y="2398"/>
                      <a:pt x="1199" y="2398"/>
                    </a:cubicBezTo>
                    <a:cubicBezTo>
                      <a:pt x="1859" y="2398"/>
                      <a:pt x="2398" y="1859"/>
                      <a:pt x="2398" y="1199"/>
                    </a:cubicBezTo>
                    <a:cubicBezTo>
                      <a:pt x="2398" y="540"/>
                      <a:pt x="1859" y="0"/>
                      <a:pt x="119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0"/>
              <p:cNvSpPr/>
              <p:nvPr/>
            </p:nvSpPr>
            <p:spPr>
              <a:xfrm>
                <a:off x="3375080" y="1943169"/>
                <a:ext cx="78677" cy="79626"/>
              </a:xfrm>
              <a:custGeom>
                <a:rect b="b" l="l" r="r" t="t"/>
                <a:pathLst>
                  <a:path extrusionOk="0" h="2519" w="2489">
                    <a:moveTo>
                      <a:pt x="1230" y="1"/>
                    </a:moveTo>
                    <a:cubicBezTo>
                      <a:pt x="540" y="1"/>
                      <a:pt x="1" y="570"/>
                      <a:pt x="1" y="1260"/>
                    </a:cubicBezTo>
                    <a:cubicBezTo>
                      <a:pt x="1" y="1949"/>
                      <a:pt x="540" y="2519"/>
                      <a:pt x="1230" y="2519"/>
                    </a:cubicBezTo>
                    <a:cubicBezTo>
                      <a:pt x="1949" y="2519"/>
                      <a:pt x="2488" y="1949"/>
                      <a:pt x="2488" y="1260"/>
                    </a:cubicBezTo>
                    <a:cubicBezTo>
                      <a:pt x="2488" y="570"/>
                      <a:pt x="1949" y="1"/>
                      <a:pt x="123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0"/>
              <p:cNvSpPr/>
              <p:nvPr/>
            </p:nvSpPr>
            <p:spPr>
              <a:xfrm>
                <a:off x="3315400" y="1823810"/>
                <a:ext cx="83387" cy="83387"/>
              </a:xfrm>
              <a:custGeom>
                <a:rect b="b" l="l" r="r" t="t"/>
                <a:pathLst>
                  <a:path extrusionOk="0" h="2638" w="2638">
                    <a:moveTo>
                      <a:pt x="1319" y="0"/>
                    </a:moveTo>
                    <a:cubicBezTo>
                      <a:pt x="600" y="0"/>
                      <a:pt x="0" y="600"/>
                      <a:pt x="0" y="1319"/>
                    </a:cubicBezTo>
                    <a:cubicBezTo>
                      <a:pt x="0" y="2038"/>
                      <a:pt x="600" y="2638"/>
                      <a:pt x="1319" y="2638"/>
                    </a:cubicBezTo>
                    <a:cubicBezTo>
                      <a:pt x="2038" y="2638"/>
                      <a:pt x="2638" y="2038"/>
                      <a:pt x="2638" y="1319"/>
                    </a:cubicBezTo>
                    <a:cubicBezTo>
                      <a:pt x="2638" y="600"/>
                      <a:pt x="2038" y="0"/>
                      <a:pt x="131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0"/>
              <p:cNvSpPr/>
              <p:nvPr/>
            </p:nvSpPr>
            <p:spPr>
              <a:xfrm>
                <a:off x="3290744" y="1695884"/>
                <a:ext cx="86264" cy="86264"/>
              </a:xfrm>
              <a:custGeom>
                <a:rect b="b" l="l" r="r" t="t"/>
                <a:pathLst>
                  <a:path extrusionOk="0" h="2729" w="2729">
                    <a:moveTo>
                      <a:pt x="1380" y="1"/>
                    </a:moveTo>
                    <a:cubicBezTo>
                      <a:pt x="600" y="1"/>
                      <a:pt x="1" y="600"/>
                      <a:pt x="1" y="1379"/>
                    </a:cubicBezTo>
                    <a:cubicBezTo>
                      <a:pt x="1" y="2129"/>
                      <a:pt x="600" y="2728"/>
                      <a:pt x="1380" y="2728"/>
                    </a:cubicBezTo>
                    <a:cubicBezTo>
                      <a:pt x="2129" y="2728"/>
                      <a:pt x="2729" y="2129"/>
                      <a:pt x="2729" y="1379"/>
                    </a:cubicBezTo>
                    <a:cubicBezTo>
                      <a:pt x="2729" y="600"/>
                      <a:pt x="2129" y="1"/>
                      <a:pt x="138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97" name="Google Shape;1497;p20"/>
              <p:cNvGrpSpPr/>
              <p:nvPr/>
            </p:nvGrpSpPr>
            <p:grpSpPr>
              <a:xfrm>
                <a:off x="3603431" y="1599252"/>
                <a:ext cx="412194" cy="235938"/>
                <a:chOff x="3603431" y="1599252"/>
                <a:chExt cx="412194" cy="235938"/>
              </a:xfrm>
            </p:grpSpPr>
            <p:sp>
              <p:nvSpPr>
                <p:cNvPr id="1498" name="Google Shape;1498;p20"/>
                <p:cNvSpPr/>
                <p:nvPr/>
              </p:nvSpPr>
              <p:spPr>
                <a:xfrm>
                  <a:off x="3603431" y="1688298"/>
                  <a:ext cx="59711" cy="146892"/>
                </a:xfrm>
                <a:custGeom>
                  <a:rect b="b" l="l" r="r" t="t"/>
                  <a:pathLst>
                    <a:path extrusionOk="0" h="4647" w="1889">
                      <a:moveTo>
                        <a:pt x="0" y="1"/>
                      </a:moveTo>
                      <a:lnTo>
                        <a:pt x="0" y="4647"/>
                      </a:lnTo>
                      <a:lnTo>
                        <a:pt x="1889" y="4647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99" name="Google Shape;1499;p20"/>
                <p:cNvSpPr/>
                <p:nvPr/>
              </p:nvSpPr>
              <p:spPr>
                <a:xfrm>
                  <a:off x="3673541" y="1649449"/>
                  <a:ext cx="59711" cy="185740"/>
                </a:xfrm>
                <a:custGeom>
                  <a:rect b="b" l="l" r="r" t="t"/>
                  <a:pathLst>
                    <a:path extrusionOk="0" h="5876" w="1889">
                      <a:moveTo>
                        <a:pt x="0" y="1"/>
                      </a:moveTo>
                      <a:lnTo>
                        <a:pt x="0" y="5876"/>
                      </a:lnTo>
                      <a:lnTo>
                        <a:pt x="1889" y="5876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0" name="Google Shape;1500;p20"/>
                <p:cNvSpPr/>
                <p:nvPr/>
              </p:nvSpPr>
              <p:spPr>
                <a:xfrm>
                  <a:off x="3744601" y="1599252"/>
                  <a:ext cx="59711" cy="235937"/>
                </a:xfrm>
                <a:custGeom>
                  <a:rect b="b" l="l" r="r" t="t"/>
                  <a:pathLst>
                    <a:path extrusionOk="0" h="7464" w="1889">
                      <a:moveTo>
                        <a:pt x="1" y="0"/>
                      </a:moveTo>
                      <a:lnTo>
                        <a:pt x="1" y="7464"/>
                      </a:lnTo>
                      <a:lnTo>
                        <a:pt x="1889" y="7464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1" name="Google Shape;1501;p20"/>
                <p:cNvSpPr/>
                <p:nvPr/>
              </p:nvSpPr>
              <p:spPr>
                <a:xfrm>
                  <a:off x="3814712" y="1706315"/>
                  <a:ext cx="59711" cy="128874"/>
                </a:xfrm>
                <a:custGeom>
                  <a:rect b="b" l="l" r="r" t="t"/>
                  <a:pathLst>
                    <a:path extrusionOk="0" h="4077" w="1889">
                      <a:moveTo>
                        <a:pt x="1" y="0"/>
                      </a:moveTo>
                      <a:lnTo>
                        <a:pt x="1" y="4077"/>
                      </a:lnTo>
                      <a:lnTo>
                        <a:pt x="1889" y="4077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2" name="Google Shape;1502;p20"/>
                <p:cNvSpPr/>
                <p:nvPr/>
              </p:nvSpPr>
              <p:spPr>
                <a:xfrm>
                  <a:off x="3885771" y="1665570"/>
                  <a:ext cx="59743" cy="169619"/>
                </a:xfrm>
                <a:custGeom>
                  <a:rect b="b" l="l" r="r" t="t"/>
                  <a:pathLst>
                    <a:path extrusionOk="0" h="5366" w="1890">
                      <a:moveTo>
                        <a:pt x="1" y="0"/>
                      </a:moveTo>
                      <a:lnTo>
                        <a:pt x="1" y="5366"/>
                      </a:lnTo>
                      <a:lnTo>
                        <a:pt x="1889" y="5366"/>
                      </a:lnTo>
                      <a:lnTo>
                        <a:pt x="1889" y="0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3" name="Google Shape;1503;p20"/>
                <p:cNvSpPr/>
                <p:nvPr/>
              </p:nvSpPr>
              <p:spPr>
                <a:xfrm>
                  <a:off x="3955882" y="1761253"/>
                  <a:ext cx="59743" cy="73936"/>
                </a:xfrm>
                <a:custGeom>
                  <a:rect b="b" l="l" r="r" t="t"/>
                  <a:pathLst>
                    <a:path extrusionOk="0" h="2339" w="1890">
                      <a:moveTo>
                        <a:pt x="1" y="1"/>
                      </a:moveTo>
                      <a:lnTo>
                        <a:pt x="1" y="2339"/>
                      </a:lnTo>
                      <a:lnTo>
                        <a:pt x="1889" y="2339"/>
                      </a:lnTo>
                      <a:lnTo>
                        <a:pt x="1889" y="1"/>
                      </a:lnTo>
                      <a:close/>
                    </a:path>
                  </a:pathLst>
                </a:custGeom>
                <a:solidFill>
                  <a:srgbClr val="FF877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04" name="Google Shape;1504;p20"/>
            <p:cNvSpPr/>
            <p:nvPr/>
          </p:nvSpPr>
          <p:spPr>
            <a:xfrm>
              <a:off x="3587135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0" y="1"/>
                  </a:moveTo>
                  <a:lnTo>
                    <a:pt x="0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FF8775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20"/>
            <p:cNvSpPr/>
            <p:nvPr/>
          </p:nvSpPr>
          <p:spPr>
            <a:xfrm>
              <a:off x="3063168" y="1088199"/>
              <a:ext cx="1310393" cy="1895936"/>
            </a:xfrm>
            <a:custGeom>
              <a:rect b="b" l="l" r="r" t="t"/>
              <a:pathLst>
                <a:path extrusionOk="0" h="59979" w="41455">
                  <a:moveTo>
                    <a:pt x="7614" y="0"/>
                  </a:moveTo>
                  <a:lnTo>
                    <a:pt x="7614" y="510"/>
                  </a:lnTo>
                  <a:lnTo>
                    <a:pt x="9113" y="510"/>
                  </a:lnTo>
                  <a:lnTo>
                    <a:pt x="9113" y="0"/>
                  </a:lnTo>
                  <a:close/>
                  <a:moveTo>
                    <a:pt x="10641" y="0"/>
                  </a:moveTo>
                  <a:lnTo>
                    <a:pt x="10641" y="510"/>
                  </a:lnTo>
                  <a:lnTo>
                    <a:pt x="12140" y="510"/>
                  </a:lnTo>
                  <a:lnTo>
                    <a:pt x="12140" y="0"/>
                  </a:lnTo>
                  <a:close/>
                  <a:moveTo>
                    <a:pt x="13639" y="0"/>
                  </a:moveTo>
                  <a:lnTo>
                    <a:pt x="13639" y="510"/>
                  </a:lnTo>
                  <a:lnTo>
                    <a:pt x="15138" y="510"/>
                  </a:lnTo>
                  <a:lnTo>
                    <a:pt x="15138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34" y="0"/>
                  </a:moveTo>
                  <a:lnTo>
                    <a:pt x="19634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61" y="0"/>
                  </a:moveTo>
                  <a:lnTo>
                    <a:pt x="22661" y="510"/>
                  </a:lnTo>
                  <a:lnTo>
                    <a:pt x="24160" y="510"/>
                  </a:lnTo>
                  <a:lnTo>
                    <a:pt x="24160" y="0"/>
                  </a:lnTo>
                  <a:close/>
                  <a:moveTo>
                    <a:pt x="25659" y="0"/>
                  </a:moveTo>
                  <a:lnTo>
                    <a:pt x="25659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82" y="510"/>
                  </a:lnTo>
                  <a:lnTo>
                    <a:pt x="33182" y="0"/>
                  </a:lnTo>
                  <a:close/>
                  <a:moveTo>
                    <a:pt x="5126" y="0"/>
                  </a:moveTo>
                  <a:cubicBezTo>
                    <a:pt x="4946" y="0"/>
                    <a:pt x="4796" y="30"/>
                    <a:pt x="4617" y="30"/>
                  </a:cubicBezTo>
                  <a:lnTo>
                    <a:pt x="4677" y="540"/>
                  </a:lnTo>
                  <a:cubicBezTo>
                    <a:pt x="4886" y="510"/>
                    <a:pt x="5096" y="510"/>
                    <a:pt x="5276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81" y="0"/>
                  </a:moveTo>
                  <a:lnTo>
                    <a:pt x="34681" y="510"/>
                  </a:lnTo>
                  <a:lnTo>
                    <a:pt x="36179" y="510"/>
                  </a:lnTo>
                  <a:cubicBezTo>
                    <a:pt x="36629" y="510"/>
                    <a:pt x="37049" y="570"/>
                    <a:pt x="37468" y="689"/>
                  </a:cubicBezTo>
                  <a:lnTo>
                    <a:pt x="37618" y="210"/>
                  </a:lnTo>
                  <a:cubicBezTo>
                    <a:pt x="37259" y="90"/>
                    <a:pt x="36869" y="30"/>
                    <a:pt x="36509" y="0"/>
                  </a:cubicBezTo>
                  <a:close/>
                  <a:moveTo>
                    <a:pt x="3178" y="450"/>
                  </a:moveTo>
                  <a:cubicBezTo>
                    <a:pt x="3058" y="480"/>
                    <a:pt x="2968" y="540"/>
                    <a:pt x="2848" y="599"/>
                  </a:cubicBezTo>
                  <a:lnTo>
                    <a:pt x="2818" y="599"/>
                  </a:lnTo>
                  <a:cubicBezTo>
                    <a:pt x="2788" y="629"/>
                    <a:pt x="2788" y="629"/>
                    <a:pt x="2788" y="629"/>
                  </a:cubicBezTo>
                  <a:lnTo>
                    <a:pt x="2758" y="629"/>
                  </a:lnTo>
                  <a:cubicBezTo>
                    <a:pt x="2758" y="629"/>
                    <a:pt x="2758" y="659"/>
                    <a:pt x="2758" y="659"/>
                  </a:cubicBezTo>
                  <a:lnTo>
                    <a:pt x="2698" y="659"/>
                  </a:lnTo>
                  <a:cubicBezTo>
                    <a:pt x="2698" y="689"/>
                    <a:pt x="2698" y="689"/>
                    <a:pt x="2698" y="689"/>
                  </a:cubicBezTo>
                  <a:lnTo>
                    <a:pt x="2638" y="689"/>
                  </a:lnTo>
                  <a:cubicBezTo>
                    <a:pt x="2638" y="719"/>
                    <a:pt x="2638" y="719"/>
                    <a:pt x="2608" y="719"/>
                  </a:cubicBezTo>
                  <a:cubicBezTo>
                    <a:pt x="2608" y="719"/>
                    <a:pt x="2608" y="719"/>
                    <a:pt x="2578" y="749"/>
                  </a:cubicBezTo>
                  <a:cubicBezTo>
                    <a:pt x="2548" y="749"/>
                    <a:pt x="2518" y="779"/>
                    <a:pt x="2518" y="779"/>
                  </a:cubicBezTo>
                  <a:cubicBezTo>
                    <a:pt x="2309" y="929"/>
                    <a:pt x="2099" y="1049"/>
                    <a:pt x="1919" y="1229"/>
                  </a:cubicBezTo>
                  <a:lnTo>
                    <a:pt x="1889" y="1229"/>
                  </a:lnTo>
                  <a:lnTo>
                    <a:pt x="2219" y="1619"/>
                  </a:lnTo>
                  <a:cubicBezTo>
                    <a:pt x="2578" y="1319"/>
                    <a:pt x="2968" y="1079"/>
                    <a:pt x="3388" y="899"/>
                  </a:cubicBezTo>
                  <a:lnTo>
                    <a:pt x="3178" y="450"/>
                  </a:lnTo>
                  <a:close/>
                  <a:moveTo>
                    <a:pt x="38967" y="809"/>
                  </a:moveTo>
                  <a:lnTo>
                    <a:pt x="38697" y="1229"/>
                  </a:lnTo>
                  <a:cubicBezTo>
                    <a:pt x="39087" y="1469"/>
                    <a:pt x="39447" y="1768"/>
                    <a:pt x="39746" y="2098"/>
                  </a:cubicBezTo>
                  <a:lnTo>
                    <a:pt x="40106" y="1768"/>
                  </a:lnTo>
                  <a:cubicBezTo>
                    <a:pt x="40076" y="1709"/>
                    <a:pt x="40016" y="1679"/>
                    <a:pt x="39986" y="1619"/>
                  </a:cubicBezTo>
                  <a:lnTo>
                    <a:pt x="39956" y="1619"/>
                  </a:lnTo>
                  <a:cubicBezTo>
                    <a:pt x="39956" y="1619"/>
                    <a:pt x="39956" y="1619"/>
                    <a:pt x="39956" y="1589"/>
                  </a:cubicBezTo>
                  <a:lnTo>
                    <a:pt x="39926" y="1589"/>
                  </a:lnTo>
                  <a:cubicBezTo>
                    <a:pt x="39926" y="1589"/>
                    <a:pt x="39926" y="1589"/>
                    <a:pt x="39926" y="1559"/>
                  </a:cubicBezTo>
                  <a:lnTo>
                    <a:pt x="39896" y="1559"/>
                  </a:lnTo>
                  <a:cubicBezTo>
                    <a:pt x="39896" y="1559"/>
                    <a:pt x="39896" y="1529"/>
                    <a:pt x="39896" y="1529"/>
                  </a:cubicBezTo>
                  <a:lnTo>
                    <a:pt x="39866" y="1529"/>
                  </a:lnTo>
                  <a:cubicBezTo>
                    <a:pt x="39866" y="1499"/>
                    <a:pt x="39866" y="1499"/>
                    <a:pt x="39866" y="1499"/>
                  </a:cubicBezTo>
                  <a:cubicBezTo>
                    <a:pt x="39686" y="1319"/>
                    <a:pt x="39477" y="1139"/>
                    <a:pt x="39267" y="989"/>
                  </a:cubicBezTo>
                  <a:lnTo>
                    <a:pt x="39237" y="989"/>
                  </a:lnTo>
                  <a:lnTo>
                    <a:pt x="39237" y="959"/>
                  </a:lnTo>
                  <a:lnTo>
                    <a:pt x="39177" y="959"/>
                  </a:lnTo>
                  <a:cubicBezTo>
                    <a:pt x="39177" y="929"/>
                    <a:pt x="39177" y="929"/>
                    <a:pt x="39177" y="929"/>
                  </a:cubicBezTo>
                  <a:lnTo>
                    <a:pt x="39147" y="929"/>
                  </a:lnTo>
                  <a:cubicBezTo>
                    <a:pt x="39087" y="869"/>
                    <a:pt x="39027" y="839"/>
                    <a:pt x="38967" y="809"/>
                  </a:cubicBezTo>
                  <a:close/>
                  <a:moveTo>
                    <a:pt x="900" y="2338"/>
                  </a:moveTo>
                  <a:cubicBezTo>
                    <a:pt x="660" y="2698"/>
                    <a:pt x="450" y="3117"/>
                    <a:pt x="300" y="3537"/>
                  </a:cubicBezTo>
                  <a:cubicBezTo>
                    <a:pt x="300" y="3537"/>
                    <a:pt x="300" y="3537"/>
                    <a:pt x="300" y="3567"/>
                  </a:cubicBezTo>
                  <a:cubicBezTo>
                    <a:pt x="270" y="3567"/>
                    <a:pt x="270" y="3597"/>
                    <a:pt x="270" y="3597"/>
                  </a:cubicBezTo>
                  <a:cubicBezTo>
                    <a:pt x="270" y="3597"/>
                    <a:pt x="270" y="3627"/>
                    <a:pt x="270" y="3627"/>
                  </a:cubicBezTo>
                  <a:cubicBezTo>
                    <a:pt x="270" y="3627"/>
                    <a:pt x="270" y="3627"/>
                    <a:pt x="270" y="3657"/>
                  </a:cubicBezTo>
                  <a:lnTo>
                    <a:pt x="240" y="3657"/>
                  </a:lnTo>
                  <a:cubicBezTo>
                    <a:pt x="240" y="3687"/>
                    <a:pt x="240" y="3687"/>
                    <a:pt x="240" y="3687"/>
                  </a:cubicBezTo>
                  <a:lnTo>
                    <a:pt x="720" y="3837"/>
                  </a:lnTo>
                  <a:cubicBezTo>
                    <a:pt x="870" y="3417"/>
                    <a:pt x="1050" y="2997"/>
                    <a:pt x="1319" y="2608"/>
                  </a:cubicBezTo>
                  <a:lnTo>
                    <a:pt x="900" y="2338"/>
                  </a:lnTo>
                  <a:close/>
                  <a:moveTo>
                    <a:pt x="40945" y="3027"/>
                  </a:moveTo>
                  <a:lnTo>
                    <a:pt x="40496" y="3237"/>
                  </a:lnTo>
                  <a:cubicBezTo>
                    <a:pt x="40676" y="3657"/>
                    <a:pt x="40825" y="4076"/>
                    <a:pt x="40885" y="4526"/>
                  </a:cubicBezTo>
                  <a:lnTo>
                    <a:pt x="41395" y="4436"/>
                  </a:lnTo>
                  <a:cubicBezTo>
                    <a:pt x="41335" y="4106"/>
                    <a:pt x="41245" y="3747"/>
                    <a:pt x="41125" y="3417"/>
                  </a:cubicBezTo>
                  <a:cubicBezTo>
                    <a:pt x="41095" y="3387"/>
                    <a:pt x="41095" y="3387"/>
                    <a:pt x="41095" y="3387"/>
                  </a:cubicBezTo>
                  <a:cubicBezTo>
                    <a:pt x="41095" y="3387"/>
                    <a:pt x="41095" y="3387"/>
                    <a:pt x="41095" y="3357"/>
                  </a:cubicBezTo>
                  <a:cubicBezTo>
                    <a:pt x="41095" y="3327"/>
                    <a:pt x="41095" y="3327"/>
                    <a:pt x="41095" y="3327"/>
                  </a:cubicBezTo>
                  <a:lnTo>
                    <a:pt x="41065" y="3327"/>
                  </a:lnTo>
                  <a:cubicBezTo>
                    <a:pt x="41065" y="3327"/>
                    <a:pt x="41065" y="3297"/>
                    <a:pt x="41065" y="3297"/>
                  </a:cubicBezTo>
                  <a:lnTo>
                    <a:pt x="41065" y="3267"/>
                  </a:lnTo>
                  <a:cubicBezTo>
                    <a:pt x="41035" y="3207"/>
                    <a:pt x="40975" y="3117"/>
                    <a:pt x="40945" y="3027"/>
                  </a:cubicBezTo>
                  <a:close/>
                  <a:moveTo>
                    <a:pt x="1" y="5156"/>
                  </a:moveTo>
                  <a:lnTo>
                    <a:pt x="1" y="5186"/>
                  </a:lnTo>
                  <a:cubicBezTo>
                    <a:pt x="1" y="518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510" y="6654"/>
                  </a:lnTo>
                  <a:lnTo>
                    <a:pt x="510" y="5275"/>
                  </a:lnTo>
                  <a:lnTo>
                    <a:pt x="510" y="5186"/>
                  </a:lnTo>
                  <a:lnTo>
                    <a:pt x="1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55" y="7464"/>
                  </a:lnTo>
                  <a:lnTo>
                    <a:pt x="4145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510" y="9682"/>
                  </a:lnTo>
                  <a:lnTo>
                    <a:pt x="51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55" y="10461"/>
                  </a:lnTo>
                  <a:lnTo>
                    <a:pt x="4145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510" y="12679"/>
                  </a:lnTo>
                  <a:lnTo>
                    <a:pt x="51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55" y="13458"/>
                  </a:lnTo>
                  <a:lnTo>
                    <a:pt x="4145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510" y="15677"/>
                  </a:lnTo>
                  <a:lnTo>
                    <a:pt x="51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55" y="16456"/>
                  </a:lnTo>
                  <a:lnTo>
                    <a:pt x="4145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510" y="18704"/>
                  </a:lnTo>
                  <a:lnTo>
                    <a:pt x="51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55" y="19483"/>
                  </a:lnTo>
                  <a:lnTo>
                    <a:pt x="4145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510" y="21701"/>
                  </a:lnTo>
                  <a:lnTo>
                    <a:pt x="51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55" y="22481"/>
                  </a:lnTo>
                  <a:lnTo>
                    <a:pt x="4145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510" y="24699"/>
                  </a:lnTo>
                  <a:lnTo>
                    <a:pt x="51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55" y="25478"/>
                  </a:lnTo>
                  <a:lnTo>
                    <a:pt x="4145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510" y="27696"/>
                  </a:lnTo>
                  <a:lnTo>
                    <a:pt x="51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55" y="28506"/>
                  </a:lnTo>
                  <a:lnTo>
                    <a:pt x="4145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510" y="30724"/>
                  </a:lnTo>
                  <a:lnTo>
                    <a:pt x="51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55" y="31503"/>
                  </a:lnTo>
                  <a:lnTo>
                    <a:pt x="4145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510" y="33721"/>
                  </a:lnTo>
                  <a:lnTo>
                    <a:pt x="51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55" y="34500"/>
                  </a:lnTo>
                  <a:lnTo>
                    <a:pt x="4145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510" y="36718"/>
                  </a:lnTo>
                  <a:lnTo>
                    <a:pt x="51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55" y="37498"/>
                  </a:lnTo>
                  <a:lnTo>
                    <a:pt x="4145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510" y="39716"/>
                  </a:lnTo>
                  <a:lnTo>
                    <a:pt x="51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55" y="40525"/>
                  </a:lnTo>
                  <a:lnTo>
                    <a:pt x="4145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510" y="42743"/>
                  </a:lnTo>
                  <a:lnTo>
                    <a:pt x="51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55" y="43523"/>
                  </a:lnTo>
                  <a:lnTo>
                    <a:pt x="4145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510" y="45741"/>
                  </a:lnTo>
                  <a:lnTo>
                    <a:pt x="51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55" y="46520"/>
                  </a:lnTo>
                  <a:lnTo>
                    <a:pt x="4145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510" y="48738"/>
                  </a:lnTo>
                  <a:lnTo>
                    <a:pt x="51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55" y="49517"/>
                  </a:lnTo>
                  <a:lnTo>
                    <a:pt x="4145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510" y="51736"/>
                  </a:lnTo>
                  <a:lnTo>
                    <a:pt x="51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55" y="52545"/>
                  </a:lnTo>
                  <a:lnTo>
                    <a:pt x="4145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lnTo>
                    <a:pt x="1" y="54763"/>
                  </a:lnTo>
                  <a:lnTo>
                    <a:pt x="510" y="54763"/>
                  </a:lnTo>
                  <a:lnTo>
                    <a:pt x="510" y="54703"/>
                  </a:lnTo>
                  <a:lnTo>
                    <a:pt x="51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45" y="55213"/>
                    <a:pt x="40885" y="55452"/>
                  </a:cubicBezTo>
                  <a:lnTo>
                    <a:pt x="41395" y="55542"/>
                  </a:lnTo>
                  <a:cubicBezTo>
                    <a:pt x="41395" y="55482"/>
                    <a:pt x="41395" y="55422"/>
                    <a:pt x="41425" y="55362"/>
                  </a:cubicBezTo>
                  <a:lnTo>
                    <a:pt x="41425" y="55332"/>
                  </a:lnTo>
                  <a:cubicBezTo>
                    <a:pt x="41425" y="55332"/>
                    <a:pt x="41425" y="55332"/>
                    <a:pt x="41425" y="55302"/>
                  </a:cubicBezTo>
                  <a:cubicBezTo>
                    <a:pt x="41425" y="55302"/>
                    <a:pt x="41425" y="55302"/>
                    <a:pt x="41425" y="55273"/>
                  </a:cubicBezTo>
                  <a:cubicBezTo>
                    <a:pt x="41425" y="55273"/>
                    <a:pt x="41425" y="55243"/>
                    <a:pt x="41425" y="55243"/>
                  </a:cubicBezTo>
                  <a:lnTo>
                    <a:pt x="41425" y="55213"/>
                  </a:lnTo>
                  <a:cubicBezTo>
                    <a:pt x="41425" y="55213"/>
                    <a:pt x="41425" y="55183"/>
                    <a:pt x="41425" y="55183"/>
                  </a:cubicBezTo>
                  <a:cubicBezTo>
                    <a:pt x="41425" y="55153"/>
                    <a:pt x="41425" y="55153"/>
                    <a:pt x="41425" y="55153"/>
                  </a:cubicBezTo>
                  <a:cubicBezTo>
                    <a:pt x="41425" y="55153"/>
                    <a:pt x="41425" y="55153"/>
                    <a:pt x="41425" y="55123"/>
                  </a:cubicBezTo>
                  <a:cubicBezTo>
                    <a:pt x="41425" y="55093"/>
                    <a:pt x="41425" y="55093"/>
                    <a:pt x="41425" y="55093"/>
                  </a:cubicBezTo>
                  <a:lnTo>
                    <a:pt x="41425" y="55063"/>
                  </a:lnTo>
                  <a:lnTo>
                    <a:pt x="41455" y="55063"/>
                  </a:lnTo>
                  <a:cubicBezTo>
                    <a:pt x="41455" y="55033"/>
                    <a:pt x="41455" y="55033"/>
                    <a:pt x="41455" y="55033"/>
                  </a:cubicBezTo>
                  <a:cubicBezTo>
                    <a:pt x="41455" y="55003"/>
                    <a:pt x="41455" y="55003"/>
                    <a:pt x="41455" y="55003"/>
                  </a:cubicBezTo>
                  <a:cubicBezTo>
                    <a:pt x="41455" y="55003"/>
                    <a:pt x="41455" y="54973"/>
                    <a:pt x="41455" y="54973"/>
                  </a:cubicBezTo>
                  <a:lnTo>
                    <a:pt x="41455" y="54943"/>
                  </a:lnTo>
                  <a:cubicBezTo>
                    <a:pt x="41455" y="54943"/>
                    <a:pt x="41455" y="54913"/>
                    <a:pt x="41455" y="54913"/>
                  </a:cubicBezTo>
                  <a:cubicBezTo>
                    <a:pt x="41455" y="54913"/>
                    <a:pt x="41455" y="54883"/>
                    <a:pt x="41455" y="54883"/>
                  </a:cubicBezTo>
                  <a:cubicBezTo>
                    <a:pt x="41455" y="54883"/>
                    <a:pt x="41455" y="54883"/>
                    <a:pt x="41455" y="54853"/>
                  </a:cubicBezTo>
                  <a:lnTo>
                    <a:pt x="41455" y="54823"/>
                  </a:lnTo>
                  <a:lnTo>
                    <a:pt x="41455" y="54793"/>
                  </a:lnTo>
                  <a:lnTo>
                    <a:pt x="41455" y="54763"/>
                  </a:lnTo>
                  <a:lnTo>
                    <a:pt x="41455" y="54733"/>
                  </a:lnTo>
                  <a:lnTo>
                    <a:pt x="41455" y="54703"/>
                  </a:lnTo>
                  <a:lnTo>
                    <a:pt x="41455" y="54044"/>
                  </a:lnTo>
                  <a:close/>
                  <a:moveTo>
                    <a:pt x="720" y="56082"/>
                  </a:moveTo>
                  <a:lnTo>
                    <a:pt x="240" y="56232"/>
                  </a:lnTo>
                  <a:cubicBezTo>
                    <a:pt x="270" y="56322"/>
                    <a:pt x="300" y="56412"/>
                    <a:pt x="330" y="56501"/>
                  </a:cubicBezTo>
                  <a:cubicBezTo>
                    <a:pt x="330" y="56501"/>
                    <a:pt x="330" y="56531"/>
                    <a:pt x="330" y="56531"/>
                  </a:cubicBezTo>
                  <a:cubicBezTo>
                    <a:pt x="330" y="56531"/>
                    <a:pt x="330" y="56561"/>
                    <a:pt x="330" y="56561"/>
                  </a:cubicBezTo>
                  <a:lnTo>
                    <a:pt x="360" y="56561"/>
                  </a:lnTo>
                  <a:cubicBezTo>
                    <a:pt x="360" y="56561"/>
                    <a:pt x="360" y="56591"/>
                    <a:pt x="360" y="56591"/>
                  </a:cubicBezTo>
                  <a:cubicBezTo>
                    <a:pt x="360" y="56621"/>
                    <a:pt x="360" y="56621"/>
                    <a:pt x="360" y="56621"/>
                  </a:cubicBezTo>
                  <a:cubicBezTo>
                    <a:pt x="360" y="56621"/>
                    <a:pt x="360" y="56621"/>
                    <a:pt x="360" y="56651"/>
                  </a:cubicBezTo>
                  <a:lnTo>
                    <a:pt x="390" y="56651"/>
                  </a:lnTo>
                  <a:cubicBezTo>
                    <a:pt x="390" y="56681"/>
                    <a:pt x="390" y="56681"/>
                    <a:pt x="390" y="56681"/>
                  </a:cubicBezTo>
                  <a:cubicBezTo>
                    <a:pt x="390" y="56681"/>
                    <a:pt x="390" y="56681"/>
                    <a:pt x="390" y="56711"/>
                  </a:cubicBezTo>
                  <a:lnTo>
                    <a:pt x="420" y="56711"/>
                  </a:lnTo>
                  <a:cubicBezTo>
                    <a:pt x="420" y="56711"/>
                    <a:pt x="420" y="56711"/>
                    <a:pt x="420" y="56741"/>
                  </a:cubicBezTo>
                  <a:cubicBezTo>
                    <a:pt x="420" y="56741"/>
                    <a:pt x="420" y="56741"/>
                    <a:pt x="420" y="56771"/>
                  </a:cubicBezTo>
                  <a:lnTo>
                    <a:pt x="420" y="56801"/>
                  </a:lnTo>
                  <a:lnTo>
                    <a:pt x="450" y="56801"/>
                  </a:lnTo>
                  <a:cubicBezTo>
                    <a:pt x="450" y="56831"/>
                    <a:pt x="450" y="56831"/>
                    <a:pt x="450" y="56831"/>
                  </a:cubicBezTo>
                  <a:lnTo>
                    <a:pt x="450" y="56861"/>
                  </a:lnTo>
                  <a:lnTo>
                    <a:pt x="480" y="56861"/>
                  </a:lnTo>
                  <a:cubicBezTo>
                    <a:pt x="600" y="57131"/>
                    <a:pt x="720" y="57371"/>
                    <a:pt x="870" y="57581"/>
                  </a:cubicBezTo>
                  <a:lnTo>
                    <a:pt x="1289" y="57311"/>
                  </a:lnTo>
                  <a:cubicBezTo>
                    <a:pt x="1050" y="56951"/>
                    <a:pt x="840" y="56531"/>
                    <a:pt x="720" y="56082"/>
                  </a:cubicBezTo>
                  <a:close/>
                  <a:moveTo>
                    <a:pt x="40496" y="56741"/>
                  </a:moveTo>
                  <a:cubicBezTo>
                    <a:pt x="40286" y="57161"/>
                    <a:pt x="40046" y="57551"/>
                    <a:pt x="39746" y="57880"/>
                  </a:cubicBezTo>
                  <a:lnTo>
                    <a:pt x="40106" y="58210"/>
                  </a:lnTo>
                  <a:lnTo>
                    <a:pt x="40136" y="58210"/>
                  </a:lnTo>
                  <a:cubicBezTo>
                    <a:pt x="40136" y="58180"/>
                    <a:pt x="40136" y="58180"/>
                    <a:pt x="40136" y="58180"/>
                  </a:cubicBezTo>
                  <a:lnTo>
                    <a:pt x="40166" y="58180"/>
                  </a:lnTo>
                  <a:cubicBezTo>
                    <a:pt x="40166" y="58150"/>
                    <a:pt x="40166" y="58150"/>
                    <a:pt x="40166" y="58150"/>
                  </a:cubicBezTo>
                  <a:cubicBezTo>
                    <a:pt x="40376" y="57940"/>
                    <a:pt x="40556" y="57670"/>
                    <a:pt x="40706" y="57401"/>
                  </a:cubicBezTo>
                  <a:cubicBezTo>
                    <a:pt x="40706" y="57401"/>
                    <a:pt x="40706" y="57401"/>
                    <a:pt x="40736" y="57371"/>
                  </a:cubicBezTo>
                  <a:lnTo>
                    <a:pt x="40736" y="57341"/>
                  </a:lnTo>
                  <a:lnTo>
                    <a:pt x="40766" y="57341"/>
                  </a:lnTo>
                  <a:cubicBezTo>
                    <a:pt x="40766" y="57311"/>
                    <a:pt x="40766" y="57311"/>
                    <a:pt x="40766" y="57311"/>
                  </a:cubicBezTo>
                  <a:cubicBezTo>
                    <a:pt x="40766" y="57311"/>
                    <a:pt x="40766" y="57311"/>
                    <a:pt x="40766" y="57281"/>
                  </a:cubicBezTo>
                  <a:lnTo>
                    <a:pt x="40795" y="57281"/>
                  </a:lnTo>
                  <a:cubicBezTo>
                    <a:pt x="40825" y="57161"/>
                    <a:pt x="40885" y="57071"/>
                    <a:pt x="40945" y="56981"/>
                  </a:cubicBezTo>
                  <a:lnTo>
                    <a:pt x="40496" y="56741"/>
                  </a:lnTo>
                  <a:close/>
                  <a:moveTo>
                    <a:pt x="2189" y="58330"/>
                  </a:moveTo>
                  <a:lnTo>
                    <a:pt x="1859" y="58720"/>
                  </a:lnTo>
                  <a:cubicBezTo>
                    <a:pt x="2249" y="59049"/>
                    <a:pt x="2668" y="59319"/>
                    <a:pt x="3118" y="59529"/>
                  </a:cubicBezTo>
                  <a:lnTo>
                    <a:pt x="3328" y="59049"/>
                  </a:lnTo>
                  <a:cubicBezTo>
                    <a:pt x="2908" y="58869"/>
                    <a:pt x="2518" y="58630"/>
                    <a:pt x="2189" y="58330"/>
                  </a:cubicBezTo>
                  <a:close/>
                  <a:moveTo>
                    <a:pt x="38697" y="58750"/>
                  </a:moveTo>
                  <a:cubicBezTo>
                    <a:pt x="38308" y="58989"/>
                    <a:pt x="37888" y="59169"/>
                    <a:pt x="37468" y="59319"/>
                  </a:cubicBezTo>
                  <a:lnTo>
                    <a:pt x="37588" y="59799"/>
                  </a:lnTo>
                  <a:cubicBezTo>
                    <a:pt x="37648" y="59769"/>
                    <a:pt x="37678" y="59769"/>
                    <a:pt x="37738" y="59739"/>
                  </a:cubicBezTo>
                  <a:lnTo>
                    <a:pt x="37798" y="59739"/>
                  </a:lnTo>
                  <a:cubicBezTo>
                    <a:pt x="37798" y="59739"/>
                    <a:pt x="37798" y="59739"/>
                    <a:pt x="37798" y="59709"/>
                  </a:cubicBezTo>
                  <a:lnTo>
                    <a:pt x="37888" y="59709"/>
                  </a:lnTo>
                  <a:cubicBezTo>
                    <a:pt x="37888" y="59709"/>
                    <a:pt x="37888" y="59709"/>
                    <a:pt x="37888" y="59679"/>
                  </a:cubicBezTo>
                  <a:lnTo>
                    <a:pt x="37978" y="59679"/>
                  </a:lnTo>
                  <a:cubicBezTo>
                    <a:pt x="37978" y="59649"/>
                    <a:pt x="37978" y="59649"/>
                    <a:pt x="37978" y="59649"/>
                  </a:cubicBezTo>
                  <a:lnTo>
                    <a:pt x="38068" y="59649"/>
                  </a:lnTo>
                  <a:cubicBezTo>
                    <a:pt x="38068" y="59619"/>
                    <a:pt x="38068" y="59619"/>
                    <a:pt x="38068" y="59619"/>
                  </a:cubicBezTo>
                  <a:lnTo>
                    <a:pt x="38128" y="59619"/>
                  </a:lnTo>
                  <a:lnTo>
                    <a:pt x="38128" y="59589"/>
                  </a:lnTo>
                  <a:lnTo>
                    <a:pt x="38218" y="59589"/>
                  </a:lnTo>
                  <a:cubicBezTo>
                    <a:pt x="38218" y="59559"/>
                    <a:pt x="38218" y="59559"/>
                    <a:pt x="38218" y="59559"/>
                  </a:cubicBezTo>
                  <a:lnTo>
                    <a:pt x="38278" y="59559"/>
                  </a:lnTo>
                  <a:cubicBezTo>
                    <a:pt x="38278" y="59529"/>
                    <a:pt x="38278" y="59529"/>
                    <a:pt x="38278" y="59529"/>
                  </a:cubicBezTo>
                  <a:lnTo>
                    <a:pt x="38338" y="59529"/>
                  </a:lnTo>
                  <a:cubicBezTo>
                    <a:pt x="38338" y="59529"/>
                    <a:pt x="38338" y="59529"/>
                    <a:pt x="38338" y="59499"/>
                  </a:cubicBezTo>
                  <a:lnTo>
                    <a:pt x="38398" y="59499"/>
                  </a:lnTo>
                  <a:cubicBezTo>
                    <a:pt x="38398" y="59499"/>
                    <a:pt x="38428" y="59469"/>
                    <a:pt x="38428" y="59469"/>
                  </a:cubicBezTo>
                  <a:lnTo>
                    <a:pt x="38487" y="59469"/>
                  </a:lnTo>
                  <a:cubicBezTo>
                    <a:pt x="38487" y="59439"/>
                    <a:pt x="38487" y="59439"/>
                    <a:pt x="38487" y="59439"/>
                  </a:cubicBezTo>
                  <a:lnTo>
                    <a:pt x="38517" y="59439"/>
                  </a:lnTo>
                  <a:cubicBezTo>
                    <a:pt x="38667" y="59349"/>
                    <a:pt x="38817" y="59259"/>
                    <a:pt x="38967" y="59169"/>
                  </a:cubicBezTo>
                  <a:lnTo>
                    <a:pt x="38697" y="58750"/>
                  </a:lnTo>
                  <a:close/>
                  <a:moveTo>
                    <a:pt x="4617" y="59439"/>
                  </a:moveTo>
                  <a:lnTo>
                    <a:pt x="4557" y="59919"/>
                  </a:lnTo>
                  <a:cubicBezTo>
                    <a:pt x="4617" y="59949"/>
                    <a:pt x="4647" y="59949"/>
                    <a:pt x="4677" y="59949"/>
                  </a:cubicBezTo>
                  <a:lnTo>
                    <a:pt x="4737" y="59949"/>
                  </a:lnTo>
                  <a:cubicBezTo>
                    <a:pt x="4856" y="59978"/>
                    <a:pt x="4976" y="59978"/>
                    <a:pt x="512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6" y="59469"/>
                  </a:lnTo>
                  <a:cubicBezTo>
                    <a:pt x="5066" y="59469"/>
                    <a:pt x="4856" y="59469"/>
                    <a:pt x="4617" y="59439"/>
                  </a:cubicBezTo>
                  <a:close/>
                  <a:moveTo>
                    <a:pt x="7554" y="59469"/>
                  </a:moveTo>
                  <a:lnTo>
                    <a:pt x="7554" y="59978"/>
                  </a:lnTo>
                  <a:lnTo>
                    <a:pt x="9053" y="59978"/>
                  </a:lnTo>
                  <a:lnTo>
                    <a:pt x="9053" y="59469"/>
                  </a:lnTo>
                  <a:close/>
                  <a:moveTo>
                    <a:pt x="10581" y="59469"/>
                  </a:moveTo>
                  <a:lnTo>
                    <a:pt x="10581" y="59978"/>
                  </a:lnTo>
                  <a:lnTo>
                    <a:pt x="12080" y="59978"/>
                  </a:lnTo>
                  <a:lnTo>
                    <a:pt x="12080" y="59469"/>
                  </a:lnTo>
                  <a:close/>
                  <a:moveTo>
                    <a:pt x="13579" y="59469"/>
                  </a:moveTo>
                  <a:lnTo>
                    <a:pt x="1357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574" y="59469"/>
                  </a:moveTo>
                  <a:lnTo>
                    <a:pt x="19574" y="59978"/>
                  </a:lnTo>
                  <a:lnTo>
                    <a:pt x="21102" y="59978"/>
                  </a:lnTo>
                  <a:lnTo>
                    <a:pt x="21102" y="59469"/>
                  </a:lnTo>
                  <a:close/>
                  <a:moveTo>
                    <a:pt x="22601" y="59469"/>
                  </a:moveTo>
                  <a:lnTo>
                    <a:pt x="22601" y="59978"/>
                  </a:lnTo>
                  <a:lnTo>
                    <a:pt x="24100" y="59978"/>
                  </a:lnTo>
                  <a:lnTo>
                    <a:pt x="24100" y="59469"/>
                  </a:lnTo>
                  <a:close/>
                  <a:moveTo>
                    <a:pt x="25599" y="59469"/>
                  </a:moveTo>
                  <a:lnTo>
                    <a:pt x="25599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095" y="59978"/>
                  </a:lnTo>
                  <a:lnTo>
                    <a:pt x="30095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122" y="59978"/>
                  </a:lnTo>
                  <a:lnTo>
                    <a:pt x="33122" y="59469"/>
                  </a:lnTo>
                  <a:close/>
                  <a:moveTo>
                    <a:pt x="34621" y="59469"/>
                  </a:moveTo>
                  <a:lnTo>
                    <a:pt x="34621" y="59978"/>
                  </a:lnTo>
                  <a:lnTo>
                    <a:pt x="36120" y="59978"/>
                  </a:lnTo>
                  <a:lnTo>
                    <a:pt x="3612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20"/>
            <p:cNvSpPr/>
            <p:nvPr/>
          </p:nvSpPr>
          <p:spPr>
            <a:xfrm>
              <a:off x="3247929" y="2395715"/>
              <a:ext cx="940872" cy="32"/>
            </a:xfrm>
            <a:custGeom>
              <a:rect b="b" l="l" r="r" t="t"/>
              <a:pathLst>
                <a:path extrusionOk="0" fill="none" h="1" w="29765">
                  <a:moveTo>
                    <a:pt x="1" y="0"/>
                  </a:moveTo>
                  <a:lnTo>
                    <a:pt x="2976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7" name="Google Shape;1507;p20"/>
            <p:cNvGrpSpPr/>
            <p:nvPr/>
          </p:nvGrpSpPr>
          <p:grpSpPr>
            <a:xfrm>
              <a:off x="3125703" y="2563449"/>
              <a:ext cx="1163750" cy="246900"/>
              <a:chOff x="3125703" y="2563449"/>
              <a:chExt cx="1163750" cy="246900"/>
            </a:xfrm>
          </p:grpSpPr>
          <p:sp>
            <p:nvSpPr>
              <p:cNvPr id="1508" name="Google Shape;1508;p20"/>
              <p:cNvSpPr txBox="1"/>
              <p:nvPr/>
            </p:nvSpPr>
            <p:spPr>
              <a:xfrm>
                <a:off x="3125703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B</a:t>
                </a:r>
                <a:endParaRPr b="0" i="0" sz="24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09" name="Google Shape;1509;p20"/>
              <p:cNvSpPr txBox="1"/>
              <p:nvPr/>
            </p:nvSpPr>
            <p:spPr>
              <a:xfrm>
                <a:off x="3645653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10" name="Google Shape;1510;p20"/>
          <p:cNvGrpSpPr/>
          <p:nvPr/>
        </p:nvGrpSpPr>
        <p:grpSpPr>
          <a:xfrm>
            <a:off x="4771356" y="1088199"/>
            <a:ext cx="1309444" cy="1895936"/>
            <a:chOff x="4771356" y="1088199"/>
            <a:chExt cx="1309444" cy="1895936"/>
          </a:xfrm>
        </p:grpSpPr>
        <p:grpSp>
          <p:nvGrpSpPr>
            <p:cNvPr id="1511" name="Google Shape;1511;p20"/>
            <p:cNvGrpSpPr/>
            <p:nvPr/>
          </p:nvGrpSpPr>
          <p:grpSpPr>
            <a:xfrm>
              <a:off x="4895489" y="1218938"/>
              <a:ext cx="1061211" cy="1061211"/>
              <a:chOff x="4855060" y="1187089"/>
              <a:chExt cx="1061211" cy="1061211"/>
            </a:xfrm>
          </p:grpSpPr>
          <p:sp>
            <p:nvSpPr>
              <p:cNvPr id="1512" name="Google Shape;1512;p20"/>
              <p:cNvSpPr/>
              <p:nvPr/>
            </p:nvSpPr>
            <p:spPr>
              <a:xfrm>
                <a:off x="4855060" y="1187089"/>
                <a:ext cx="1061211" cy="1061211"/>
              </a:xfrm>
              <a:custGeom>
                <a:rect b="b" l="l" r="r" t="t"/>
                <a:pathLst>
                  <a:path extrusionOk="0" h="33572" w="33572">
                    <a:moveTo>
                      <a:pt x="16786" y="3447"/>
                    </a:moveTo>
                    <a:cubicBezTo>
                      <a:pt x="24130" y="3447"/>
                      <a:pt x="30124" y="9412"/>
                      <a:pt x="30124" y="16786"/>
                    </a:cubicBezTo>
                    <a:cubicBezTo>
                      <a:pt x="30124" y="24130"/>
                      <a:pt x="24130" y="30125"/>
                      <a:pt x="16786" y="30125"/>
                    </a:cubicBezTo>
                    <a:cubicBezTo>
                      <a:pt x="9442" y="30125"/>
                      <a:pt x="3447" y="24130"/>
                      <a:pt x="3447" y="16786"/>
                    </a:cubicBezTo>
                    <a:cubicBezTo>
                      <a:pt x="3447" y="9412"/>
                      <a:pt x="944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24" y="0"/>
                      <a:pt x="0" y="7524"/>
                      <a:pt x="0" y="16786"/>
                    </a:cubicBezTo>
                    <a:cubicBezTo>
                      <a:pt x="0" y="26018"/>
                      <a:pt x="7524" y="33572"/>
                      <a:pt x="16786" y="33572"/>
                    </a:cubicBezTo>
                    <a:cubicBezTo>
                      <a:pt x="26048" y="33572"/>
                      <a:pt x="33571" y="26018"/>
                      <a:pt x="33571" y="16786"/>
                    </a:cubicBezTo>
                    <a:cubicBezTo>
                      <a:pt x="33571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0"/>
              <p:cNvSpPr/>
              <p:nvPr/>
            </p:nvSpPr>
            <p:spPr>
              <a:xfrm>
                <a:off x="5015165" y="1347226"/>
                <a:ext cx="740970" cy="740938"/>
              </a:xfrm>
              <a:custGeom>
                <a:rect b="b" l="l" r="r" t="t"/>
                <a:pathLst>
                  <a:path extrusionOk="0" h="23440" w="23441">
                    <a:moveTo>
                      <a:pt x="11721" y="330"/>
                    </a:moveTo>
                    <a:cubicBezTo>
                      <a:pt x="17985" y="330"/>
                      <a:pt x="23111" y="5425"/>
                      <a:pt x="23111" y="11720"/>
                    </a:cubicBezTo>
                    <a:cubicBezTo>
                      <a:pt x="23111" y="17985"/>
                      <a:pt x="17985" y="23080"/>
                      <a:pt x="11721" y="23080"/>
                    </a:cubicBezTo>
                    <a:cubicBezTo>
                      <a:pt x="5456" y="23080"/>
                      <a:pt x="331" y="17985"/>
                      <a:pt x="331" y="11720"/>
                    </a:cubicBezTo>
                    <a:cubicBezTo>
                      <a:pt x="331" y="5425"/>
                      <a:pt x="5456" y="330"/>
                      <a:pt x="11721" y="330"/>
                    </a:cubicBezTo>
                    <a:close/>
                    <a:moveTo>
                      <a:pt x="11721" y="0"/>
                    </a:moveTo>
                    <a:cubicBezTo>
                      <a:pt x="5246" y="0"/>
                      <a:pt x="1" y="5246"/>
                      <a:pt x="1" y="11720"/>
                    </a:cubicBezTo>
                    <a:cubicBezTo>
                      <a:pt x="1" y="18164"/>
                      <a:pt x="5246" y="23440"/>
                      <a:pt x="11721" y="23440"/>
                    </a:cubicBezTo>
                    <a:cubicBezTo>
                      <a:pt x="18195" y="23440"/>
                      <a:pt x="23441" y="18164"/>
                      <a:pt x="23441" y="11720"/>
                    </a:cubicBezTo>
                    <a:cubicBezTo>
                      <a:pt x="23441" y="5246"/>
                      <a:pt x="18195" y="0"/>
                      <a:pt x="11721" y="0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4" name="Google Shape;1514;p20"/>
            <p:cNvGrpSpPr/>
            <p:nvPr/>
          </p:nvGrpSpPr>
          <p:grpSpPr>
            <a:xfrm>
              <a:off x="5227109" y="1260631"/>
              <a:ext cx="705915" cy="686949"/>
              <a:chOff x="5186681" y="1228783"/>
              <a:chExt cx="705915" cy="686949"/>
            </a:xfrm>
          </p:grpSpPr>
          <p:sp>
            <p:nvSpPr>
              <p:cNvPr id="1515" name="Google Shape;1515;p20"/>
              <p:cNvSpPr/>
              <p:nvPr/>
            </p:nvSpPr>
            <p:spPr>
              <a:xfrm>
                <a:off x="5373338" y="1228783"/>
                <a:ext cx="24656" cy="24656"/>
              </a:xfrm>
              <a:custGeom>
                <a:rect b="b" l="l" r="r" t="t"/>
                <a:pathLst>
                  <a:path extrusionOk="0" h="780" w="780">
                    <a:moveTo>
                      <a:pt x="39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390" y="780"/>
                    </a:cubicBezTo>
                    <a:cubicBezTo>
                      <a:pt x="600" y="780"/>
                      <a:pt x="780" y="600"/>
                      <a:pt x="780" y="390"/>
                    </a:cubicBezTo>
                    <a:cubicBezTo>
                      <a:pt x="780" y="180"/>
                      <a:pt x="600" y="0"/>
                      <a:pt x="390" y="0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0"/>
              <p:cNvSpPr/>
              <p:nvPr/>
            </p:nvSpPr>
            <p:spPr>
              <a:xfrm>
                <a:off x="5497439" y="1241079"/>
                <a:ext cx="35087" cy="36035"/>
              </a:xfrm>
              <a:custGeom>
                <a:rect b="b" l="l" r="r" t="t"/>
                <a:pathLst>
                  <a:path extrusionOk="0" h="1140" w="1110">
                    <a:moveTo>
                      <a:pt x="540" y="1"/>
                    </a:moveTo>
                    <a:cubicBezTo>
                      <a:pt x="241" y="1"/>
                      <a:pt x="1" y="271"/>
                      <a:pt x="1" y="570"/>
                    </a:cubicBezTo>
                    <a:cubicBezTo>
                      <a:pt x="1" y="870"/>
                      <a:pt x="241" y="1140"/>
                      <a:pt x="540" y="1140"/>
                    </a:cubicBezTo>
                    <a:cubicBezTo>
                      <a:pt x="870" y="1140"/>
                      <a:pt x="1110" y="870"/>
                      <a:pt x="1110" y="570"/>
                    </a:cubicBezTo>
                    <a:cubicBezTo>
                      <a:pt x="1110" y="271"/>
                      <a:pt x="870" y="1"/>
                      <a:pt x="540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7" name="Google Shape;1517;p20"/>
              <p:cNvSpPr/>
              <p:nvPr/>
            </p:nvSpPr>
            <p:spPr>
              <a:xfrm>
                <a:off x="5611140" y="1288463"/>
                <a:ext cx="46467" cy="46467"/>
              </a:xfrm>
              <a:custGeom>
                <a:rect b="b" l="l" r="r" t="t"/>
                <a:pathLst>
                  <a:path extrusionOk="0" h="1470" w="1470">
                    <a:moveTo>
                      <a:pt x="720" y="1"/>
                    </a:moveTo>
                    <a:cubicBezTo>
                      <a:pt x="330" y="1"/>
                      <a:pt x="1" y="330"/>
                      <a:pt x="1" y="720"/>
                    </a:cubicBezTo>
                    <a:cubicBezTo>
                      <a:pt x="1" y="1140"/>
                      <a:pt x="330" y="1469"/>
                      <a:pt x="720" y="1469"/>
                    </a:cubicBezTo>
                    <a:cubicBezTo>
                      <a:pt x="1140" y="1469"/>
                      <a:pt x="1469" y="1140"/>
                      <a:pt x="1469" y="720"/>
                    </a:cubicBezTo>
                    <a:cubicBezTo>
                      <a:pt x="1469" y="330"/>
                      <a:pt x="1140" y="1"/>
                      <a:pt x="720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8" name="Google Shape;1518;p20"/>
              <p:cNvSpPr/>
              <p:nvPr/>
            </p:nvSpPr>
            <p:spPr>
              <a:xfrm>
                <a:off x="5705906" y="1365212"/>
                <a:ext cx="57815" cy="57846"/>
              </a:xfrm>
              <a:custGeom>
                <a:rect b="b" l="l" r="r" t="t"/>
                <a:pathLst>
                  <a:path extrusionOk="0" h="1830" w="1829">
                    <a:moveTo>
                      <a:pt x="929" y="1"/>
                    </a:moveTo>
                    <a:cubicBezTo>
                      <a:pt x="420" y="1"/>
                      <a:pt x="0" y="420"/>
                      <a:pt x="0" y="930"/>
                    </a:cubicBezTo>
                    <a:cubicBezTo>
                      <a:pt x="0" y="1409"/>
                      <a:pt x="420" y="1829"/>
                      <a:pt x="929" y="1829"/>
                    </a:cubicBezTo>
                    <a:cubicBezTo>
                      <a:pt x="1439" y="1829"/>
                      <a:pt x="1829" y="1409"/>
                      <a:pt x="1829" y="930"/>
                    </a:cubicBezTo>
                    <a:cubicBezTo>
                      <a:pt x="1829" y="420"/>
                      <a:pt x="1439" y="1"/>
                      <a:pt x="92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0"/>
              <p:cNvSpPr/>
              <p:nvPr/>
            </p:nvSpPr>
            <p:spPr>
              <a:xfrm>
                <a:off x="5776017" y="1466585"/>
                <a:ext cx="68246" cy="68246"/>
              </a:xfrm>
              <a:custGeom>
                <a:rect b="b" l="l" r="r" t="t"/>
                <a:pathLst>
                  <a:path extrusionOk="0" h="2159" w="2159">
                    <a:moveTo>
                      <a:pt x="1079" y="1"/>
                    </a:moveTo>
                    <a:cubicBezTo>
                      <a:pt x="480" y="1"/>
                      <a:pt x="0" y="480"/>
                      <a:pt x="0" y="1080"/>
                    </a:cubicBezTo>
                    <a:cubicBezTo>
                      <a:pt x="0" y="1679"/>
                      <a:pt x="480" y="2159"/>
                      <a:pt x="1079" y="2159"/>
                    </a:cubicBezTo>
                    <a:cubicBezTo>
                      <a:pt x="1679" y="2159"/>
                      <a:pt x="2158" y="1679"/>
                      <a:pt x="2158" y="1080"/>
                    </a:cubicBezTo>
                    <a:cubicBezTo>
                      <a:pt x="2158" y="480"/>
                      <a:pt x="1679" y="1"/>
                      <a:pt x="107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0"/>
              <p:cNvSpPr/>
              <p:nvPr/>
            </p:nvSpPr>
            <p:spPr>
              <a:xfrm>
                <a:off x="5812970" y="1584079"/>
                <a:ext cx="79626" cy="79626"/>
              </a:xfrm>
              <a:custGeom>
                <a:rect b="b" l="l" r="r" t="t"/>
                <a:pathLst>
                  <a:path extrusionOk="0" h="2519" w="2519">
                    <a:moveTo>
                      <a:pt x="1259" y="1"/>
                    </a:moveTo>
                    <a:cubicBezTo>
                      <a:pt x="570" y="1"/>
                      <a:pt x="0" y="570"/>
                      <a:pt x="0" y="1260"/>
                    </a:cubicBezTo>
                    <a:cubicBezTo>
                      <a:pt x="0" y="1949"/>
                      <a:pt x="570" y="2518"/>
                      <a:pt x="1259" y="2518"/>
                    </a:cubicBezTo>
                    <a:cubicBezTo>
                      <a:pt x="1949" y="2518"/>
                      <a:pt x="2518" y="1949"/>
                      <a:pt x="2518" y="1260"/>
                    </a:cubicBezTo>
                    <a:cubicBezTo>
                      <a:pt x="2518" y="570"/>
                      <a:pt x="1949" y="1"/>
                      <a:pt x="1259" y="1"/>
                    </a:cubicBezTo>
                    <a:close/>
                  </a:path>
                </a:pathLst>
              </a:custGeom>
              <a:solidFill>
                <a:srgbClr val="00B3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1" name="Google Shape;1521;p20"/>
              <p:cNvGrpSpPr/>
              <p:nvPr/>
            </p:nvGrpSpPr>
            <p:grpSpPr>
              <a:xfrm>
                <a:off x="5186681" y="1518457"/>
                <a:ext cx="397970" cy="397275"/>
                <a:chOff x="5186681" y="1518457"/>
                <a:chExt cx="397970" cy="397275"/>
              </a:xfrm>
            </p:grpSpPr>
            <p:sp>
              <p:nvSpPr>
                <p:cNvPr id="1522" name="Google Shape;1522;p20"/>
                <p:cNvSpPr/>
                <p:nvPr/>
              </p:nvSpPr>
              <p:spPr>
                <a:xfrm>
                  <a:off x="5333541" y="1665570"/>
                  <a:ext cx="251110" cy="250162"/>
                </a:xfrm>
                <a:custGeom>
                  <a:rect b="b" l="l" r="r" t="t"/>
                  <a:pathLst>
                    <a:path extrusionOk="0" h="7914" w="7944">
                      <a:moveTo>
                        <a:pt x="3987" y="1559"/>
                      </a:moveTo>
                      <a:cubicBezTo>
                        <a:pt x="5306" y="1559"/>
                        <a:pt x="6355" y="2638"/>
                        <a:pt x="6355" y="3957"/>
                      </a:cubicBezTo>
                      <a:cubicBezTo>
                        <a:pt x="6355" y="5276"/>
                        <a:pt x="5306" y="6355"/>
                        <a:pt x="3987" y="6355"/>
                      </a:cubicBezTo>
                      <a:cubicBezTo>
                        <a:pt x="2668" y="6355"/>
                        <a:pt x="1589" y="5276"/>
                        <a:pt x="1589" y="3957"/>
                      </a:cubicBezTo>
                      <a:cubicBezTo>
                        <a:pt x="1589" y="2638"/>
                        <a:pt x="2668" y="1559"/>
                        <a:pt x="3987" y="1559"/>
                      </a:cubicBezTo>
                      <a:close/>
                      <a:moveTo>
                        <a:pt x="3417" y="0"/>
                      </a:moveTo>
                      <a:cubicBezTo>
                        <a:pt x="3297" y="0"/>
                        <a:pt x="3178" y="90"/>
                        <a:pt x="3178" y="240"/>
                      </a:cubicBezTo>
                      <a:lnTo>
                        <a:pt x="3178" y="870"/>
                      </a:lnTo>
                      <a:cubicBezTo>
                        <a:pt x="2878" y="960"/>
                        <a:pt x="2608" y="1080"/>
                        <a:pt x="2368" y="1229"/>
                      </a:cubicBezTo>
                      <a:lnTo>
                        <a:pt x="1889" y="780"/>
                      </a:lnTo>
                      <a:cubicBezTo>
                        <a:pt x="1844" y="720"/>
                        <a:pt x="1784" y="690"/>
                        <a:pt x="1724" y="690"/>
                      </a:cubicBezTo>
                      <a:cubicBezTo>
                        <a:pt x="1664" y="690"/>
                        <a:pt x="1604" y="720"/>
                        <a:pt x="1559" y="780"/>
                      </a:cubicBezTo>
                      <a:lnTo>
                        <a:pt x="780" y="1559"/>
                      </a:lnTo>
                      <a:cubicBezTo>
                        <a:pt x="690" y="1649"/>
                        <a:pt x="690" y="1799"/>
                        <a:pt x="780" y="1889"/>
                      </a:cubicBezTo>
                      <a:lnTo>
                        <a:pt x="1229" y="2338"/>
                      </a:lnTo>
                      <a:cubicBezTo>
                        <a:pt x="1079" y="2608"/>
                        <a:pt x="959" y="2878"/>
                        <a:pt x="899" y="3178"/>
                      </a:cubicBezTo>
                      <a:lnTo>
                        <a:pt x="240" y="3178"/>
                      </a:lnTo>
                      <a:cubicBezTo>
                        <a:pt x="120" y="3178"/>
                        <a:pt x="0" y="3268"/>
                        <a:pt x="0" y="3418"/>
                      </a:cubicBezTo>
                      <a:lnTo>
                        <a:pt x="0" y="4527"/>
                      </a:lnTo>
                      <a:cubicBezTo>
                        <a:pt x="0" y="4646"/>
                        <a:pt x="120" y="4766"/>
                        <a:pt x="240" y="4766"/>
                      </a:cubicBezTo>
                      <a:lnTo>
                        <a:pt x="899" y="4766"/>
                      </a:lnTo>
                      <a:cubicBezTo>
                        <a:pt x="959" y="5036"/>
                        <a:pt x="1079" y="5336"/>
                        <a:pt x="1229" y="5576"/>
                      </a:cubicBezTo>
                      <a:lnTo>
                        <a:pt x="780" y="6025"/>
                      </a:lnTo>
                      <a:cubicBezTo>
                        <a:pt x="690" y="6115"/>
                        <a:pt x="690" y="6265"/>
                        <a:pt x="780" y="6385"/>
                      </a:cubicBezTo>
                      <a:lnTo>
                        <a:pt x="1559" y="7164"/>
                      </a:lnTo>
                      <a:cubicBezTo>
                        <a:pt x="1604" y="7209"/>
                        <a:pt x="1664" y="7232"/>
                        <a:pt x="1724" y="7232"/>
                      </a:cubicBezTo>
                      <a:cubicBezTo>
                        <a:pt x="1784" y="7232"/>
                        <a:pt x="1844" y="7209"/>
                        <a:pt x="1889" y="7164"/>
                      </a:cubicBezTo>
                      <a:lnTo>
                        <a:pt x="2368" y="6715"/>
                      </a:lnTo>
                      <a:cubicBezTo>
                        <a:pt x="2608" y="6835"/>
                        <a:pt x="2878" y="6954"/>
                        <a:pt x="3178" y="7044"/>
                      </a:cubicBezTo>
                      <a:lnTo>
                        <a:pt x="3178" y="7674"/>
                      </a:lnTo>
                      <a:cubicBezTo>
                        <a:pt x="3178" y="7824"/>
                        <a:pt x="3297" y="7914"/>
                        <a:pt x="3417" y="7914"/>
                      </a:cubicBezTo>
                      <a:lnTo>
                        <a:pt x="4526" y="7914"/>
                      </a:lnTo>
                      <a:cubicBezTo>
                        <a:pt x="4646" y="7914"/>
                        <a:pt x="4766" y="7824"/>
                        <a:pt x="4766" y="7674"/>
                      </a:cubicBezTo>
                      <a:lnTo>
                        <a:pt x="4766" y="7044"/>
                      </a:lnTo>
                      <a:cubicBezTo>
                        <a:pt x="5066" y="6954"/>
                        <a:pt x="5336" y="6835"/>
                        <a:pt x="5575" y="6715"/>
                      </a:cubicBezTo>
                      <a:lnTo>
                        <a:pt x="6055" y="7164"/>
                      </a:lnTo>
                      <a:cubicBezTo>
                        <a:pt x="6100" y="7209"/>
                        <a:pt x="6160" y="7232"/>
                        <a:pt x="6220" y="7232"/>
                      </a:cubicBezTo>
                      <a:cubicBezTo>
                        <a:pt x="6280" y="7232"/>
                        <a:pt x="6340" y="7209"/>
                        <a:pt x="6385" y="7164"/>
                      </a:cubicBezTo>
                      <a:lnTo>
                        <a:pt x="7164" y="6385"/>
                      </a:lnTo>
                      <a:cubicBezTo>
                        <a:pt x="7254" y="6265"/>
                        <a:pt x="7254" y="6115"/>
                        <a:pt x="7164" y="6025"/>
                      </a:cubicBezTo>
                      <a:lnTo>
                        <a:pt x="6714" y="5576"/>
                      </a:lnTo>
                      <a:cubicBezTo>
                        <a:pt x="6864" y="5336"/>
                        <a:pt x="6984" y="5036"/>
                        <a:pt x="7044" y="4766"/>
                      </a:cubicBezTo>
                      <a:lnTo>
                        <a:pt x="7704" y="4766"/>
                      </a:lnTo>
                      <a:cubicBezTo>
                        <a:pt x="7824" y="4766"/>
                        <a:pt x="7943" y="4646"/>
                        <a:pt x="7943" y="4527"/>
                      </a:cubicBezTo>
                      <a:lnTo>
                        <a:pt x="7943" y="3418"/>
                      </a:lnTo>
                      <a:cubicBezTo>
                        <a:pt x="7943" y="3268"/>
                        <a:pt x="7824" y="3178"/>
                        <a:pt x="7704" y="3178"/>
                      </a:cubicBezTo>
                      <a:lnTo>
                        <a:pt x="7044" y="3178"/>
                      </a:lnTo>
                      <a:cubicBezTo>
                        <a:pt x="6984" y="2878"/>
                        <a:pt x="6864" y="2608"/>
                        <a:pt x="6714" y="2338"/>
                      </a:cubicBezTo>
                      <a:lnTo>
                        <a:pt x="7164" y="1889"/>
                      </a:lnTo>
                      <a:cubicBezTo>
                        <a:pt x="7254" y="1799"/>
                        <a:pt x="7254" y="1649"/>
                        <a:pt x="7164" y="1559"/>
                      </a:cubicBezTo>
                      <a:lnTo>
                        <a:pt x="6385" y="780"/>
                      </a:lnTo>
                      <a:cubicBezTo>
                        <a:pt x="6340" y="720"/>
                        <a:pt x="6280" y="690"/>
                        <a:pt x="6220" y="690"/>
                      </a:cubicBezTo>
                      <a:cubicBezTo>
                        <a:pt x="6160" y="690"/>
                        <a:pt x="6100" y="720"/>
                        <a:pt x="6055" y="780"/>
                      </a:cubicBezTo>
                      <a:lnTo>
                        <a:pt x="5575" y="1229"/>
                      </a:lnTo>
                      <a:cubicBezTo>
                        <a:pt x="5336" y="1080"/>
                        <a:pt x="5066" y="960"/>
                        <a:pt x="4766" y="870"/>
                      </a:cubicBezTo>
                      <a:lnTo>
                        <a:pt x="4766" y="240"/>
                      </a:lnTo>
                      <a:cubicBezTo>
                        <a:pt x="4766" y="90"/>
                        <a:pt x="4646" y="0"/>
                        <a:pt x="4526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3" name="Google Shape;1523;p20"/>
                <p:cNvSpPr/>
                <p:nvPr/>
              </p:nvSpPr>
              <p:spPr>
                <a:xfrm>
                  <a:off x="5186681" y="1639745"/>
                  <a:ext cx="151633" cy="151191"/>
                </a:xfrm>
                <a:custGeom>
                  <a:rect b="b" l="l" r="r" t="t"/>
                  <a:pathLst>
                    <a:path extrusionOk="0" h="4783" w="4797">
                      <a:moveTo>
                        <a:pt x="2398" y="938"/>
                      </a:moveTo>
                      <a:cubicBezTo>
                        <a:pt x="2568" y="938"/>
                        <a:pt x="2740" y="967"/>
                        <a:pt x="2908" y="1027"/>
                      </a:cubicBezTo>
                      <a:cubicBezTo>
                        <a:pt x="3657" y="1327"/>
                        <a:pt x="4047" y="2166"/>
                        <a:pt x="3747" y="2916"/>
                      </a:cubicBezTo>
                      <a:cubicBezTo>
                        <a:pt x="3538" y="3497"/>
                        <a:pt x="2985" y="3844"/>
                        <a:pt x="2398" y="3844"/>
                      </a:cubicBezTo>
                      <a:cubicBezTo>
                        <a:pt x="2229" y="3844"/>
                        <a:pt x="2056" y="3815"/>
                        <a:pt x="1889" y="3755"/>
                      </a:cubicBezTo>
                      <a:cubicBezTo>
                        <a:pt x="1139" y="3455"/>
                        <a:pt x="750" y="2616"/>
                        <a:pt x="1049" y="1867"/>
                      </a:cubicBezTo>
                      <a:cubicBezTo>
                        <a:pt x="1259" y="1285"/>
                        <a:pt x="1811" y="938"/>
                        <a:pt x="2398" y="938"/>
                      </a:cubicBezTo>
                      <a:close/>
                      <a:moveTo>
                        <a:pt x="2891" y="0"/>
                      </a:moveTo>
                      <a:cubicBezTo>
                        <a:pt x="2827" y="0"/>
                        <a:pt x="2782" y="49"/>
                        <a:pt x="2758" y="98"/>
                      </a:cubicBezTo>
                      <a:lnTo>
                        <a:pt x="2608" y="458"/>
                      </a:lnTo>
                      <a:cubicBezTo>
                        <a:pt x="2428" y="458"/>
                        <a:pt x="2248" y="458"/>
                        <a:pt x="2068" y="488"/>
                      </a:cubicBezTo>
                      <a:lnTo>
                        <a:pt x="1919" y="128"/>
                      </a:lnTo>
                      <a:cubicBezTo>
                        <a:pt x="1874" y="61"/>
                        <a:pt x="1829" y="27"/>
                        <a:pt x="1771" y="27"/>
                      </a:cubicBezTo>
                      <a:cubicBezTo>
                        <a:pt x="1752" y="27"/>
                        <a:pt x="1731" y="31"/>
                        <a:pt x="1709" y="38"/>
                      </a:cubicBezTo>
                      <a:lnTo>
                        <a:pt x="1109" y="338"/>
                      </a:lnTo>
                      <a:cubicBezTo>
                        <a:pt x="1019" y="368"/>
                        <a:pt x="989" y="458"/>
                        <a:pt x="1019" y="518"/>
                      </a:cubicBezTo>
                      <a:lnTo>
                        <a:pt x="1169" y="877"/>
                      </a:lnTo>
                      <a:cubicBezTo>
                        <a:pt x="1049" y="997"/>
                        <a:pt x="929" y="1117"/>
                        <a:pt x="810" y="1267"/>
                      </a:cubicBezTo>
                      <a:lnTo>
                        <a:pt x="450" y="1147"/>
                      </a:lnTo>
                      <a:cubicBezTo>
                        <a:pt x="426" y="1139"/>
                        <a:pt x="404" y="1135"/>
                        <a:pt x="384" y="1135"/>
                      </a:cubicBezTo>
                      <a:cubicBezTo>
                        <a:pt x="330" y="1135"/>
                        <a:pt x="292" y="1163"/>
                        <a:pt x="270" y="1207"/>
                      </a:cubicBezTo>
                      <a:lnTo>
                        <a:pt x="30" y="1837"/>
                      </a:lnTo>
                      <a:cubicBezTo>
                        <a:pt x="0" y="1926"/>
                        <a:pt x="30" y="2016"/>
                        <a:pt x="90" y="2046"/>
                      </a:cubicBezTo>
                      <a:lnTo>
                        <a:pt x="480" y="2166"/>
                      </a:lnTo>
                      <a:cubicBezTo>
                        <a:pt x="450" y="2346"/>
                        <a:pt x="450" y="2526"/>
                        <a:pt x="480" y="2706"/>
                      </a:cubicBezTo>
                      <a:lnTo>
                        <a:pt x="120" y="2886"/>
                      </a:lnTo>
                      <a:cubicBezTo>
                        <a:pt x="60" y="2916"/>
                        <a:pt x="30" y="3006"/>
                        <a:pt x="60" y="3066"/>
                      </a:cubicBezTo>
                      <a:lnTo>
                        <a:pt x="330" y="3695"/>
                      </a:lnTo>
                      <a:cubicBezTo>
                        <a:pt x="352" y="3739"/>
                        <a:pt x="406" y="3767"/>
                        <a:pt x="469" y="3767"/>
                      </a:cubicBezTo>
                      <a:cubicBezTo>
                        <a:pt x="492" y="3767"/>
                        <a:pt x="516" y="3763"/>
                        <a:pt x="540" y="3755"/>
                      </a:cubicBezTo>
                      <a:lnTo>
                        <a:pt x="899" y="3605"/>
                      </a:lnTo>
                      <a:cubicBezTo>
                        <a:pt x="989" y="3725"/>
                        <a:pt x="1139" y="3875"/>
                        <a:pt x="1289" y="3965"/>
                      </a:cubicBezTo>
                      <a:lnTo>
                        <a:pt x="1139" y="4324"/>
                      </a:lnTo>
                      <a:cubicBezTo>
                        <a:pt x="1109" y="4414"/>
                        <a:pt x="1139" y="4504"/>
                        <a:pt x="1229" y="4534"/>
                      </a:cubicBezTo>
                      <a:lnTo>
                        <a:pt x="1859" y="4774"/>
                      </a:lnTo>
                      <a:cubicBezTo>
                        <a:pt x="1870" y="4780"/>
                        <a:pt x="1882" y="4782"/>
                        <a:pt x="1894" y="4782"/>
                      </a:cubicBezTo>
                      <a:cubicBezTo>
                        <a:pt x="1950" y="4782"/>
                        <a:pt x="2014" y="4733"/>
                        <a:pt x="2039" y="4684"/>
                      </a:cubicBezTo>
                      <a:lnTo>
                        <a:pt x="2188" y="4324"/>
                      </a:lnTo>
                      <a:cubicBezTo>
                        <a:pt x="2368" y="4324"/>
                        <a:pt x="2548" y="4324"/>
                        <a:pt x="2728" y="4294"/>
                      </a:cubicBezTo>
                      <a:lnTo>
                        <a:pt x="2878" y="4654"/>
                      </a:lnTo>
                      <a:cubicBezTo>
                        <a:pt x="2899" y="4697"/>
                        <a:pt x="2950" y="4739"/>
                        <a:pt x="3010" y="4739"/>
                      </a:cubicBezTo>
                      <a:cubicBezTo>
                        <a:pt x="3035" y="4739"/>
                        <a:pt x="3061" y="4732"/>
                        <a:pt x="3088" y="4714"/>
                      </a:cubicBezTo>
                      <a:lnTo>
                        <a:pt x="3687" y="4444"/>
                      </a:lnTo>
                      <a:cubicBezTo>
                        <a:pt x="3777" y="4414"/>
                        <a:pt x="3807" y="4324"/>
                        <a:pt x="3777" y="4264"/>
                      </a:cubicBezTo>
                      <a:lnTo>
                        <a:pt x="3597" y="3905"/>
                      </a:lnTo>
                      <a:cubicBezTo>
                        <a:pt x="3747" y="3785"/>
                        <a:pt x="3867" y="3665"/>
                        <a:pt x="3957" y="3515"/>
                      </a:cubicBezTo>
                      <a:lnTo>
                        <a:pt x="4347" y="3635"/>
                      </a:lnTo>
                      <a:cubicBezTo>
                        <a:pt x="4363" y="3643"/>
                        <a:pt x="4381" y="3647"/>
                        <a:pt x="4399" y="3647"/>
                      </a:cubicBezTo>
                      <a:cubicBezTo>
                        <a:pt x="4450" y="3647"/>
                        <a:pt x="4504" y="3619"/>
                        <a:pt x="4526" y="3575"/>
                      </a:cubicBezTo>
                      <a:lnTo>
                        <a:pt x="4766" y="2916"/>
                      </a:lnTo>
                      <a:cubicBezTo>
                        <a:pt x="4796" y="2856"/>
                        <a:pt x="4766" y="2766"/>
                        <a:pt x="4676" y="2736"/>
                      </a:cubicBezTo>
                      <a:lnTo>
                        <a:pt x="4317" y="2586"/>
                      </a:lnTo>
                      <a:cubicBezTo>
                        <a:pt x="4347" y="2406"/>
                        <a:pt x="4317" y="2226"/>
                        <a:pt x="4287" y="2076"/>
                      </a:cubicBezTo>
                      <a:lnTo>
                        <a:pt x="4646" y="1897"/>
                      </a:lnTo>
                      <a:cubicBezTo>
                        <a:pt x="4736" y="1867"/>
                        <a:pt x="4766" y="1777"/>
                        <a:pt x="4736" y="1717"/>
                      </a:cubicBezTo>
                      <a:lnTo>
                        <a:pt x="4466" y="1087"/>
                      </a:lnTo>
                      <a:cubicBezTo>
                        <a:pt x="4423" y="1043"/>
                        <a:pt x="4379" y="1016"/>
                        <a:pt x="4323" y="1016"/>
                      </a:cubicBezTo>
                      <a:cubicBezTo>
                        <a:pt x="4303" y="1016"/>
                        <a:pt x="4281" y="1019"/>
                        <a:pt x="4257" y="1027"/>
                      </a:cubicBezTo>
                      <a:lnTo>
                        <a:pt x="3897" y="1177"/>
                      </a:lnTo>
                      <a:cubicBezTo>
                        <a:pt x="3777" y="1027"/>
                        <a:pt x="3657" y="907"/>
                        <a:pt x="3507" y="817"/>
                      </a:cubicBezTo>
                      <a:lnTo>
                        <a:pt x="3657" y="458"/>
                      </a:lnTo>
                      <a:cubicBezTo>
                        <a:pt x="3687" y="368"/>
                        <a:pt x="3627" y="278"/>
                        <a:pt x="3567" y="248"/>
                      </a:cubicBezTo>
                      <a:lnTo>
                        <a:pt x="2938" y="8"/>
                      </a:lnTo>
                      <a:cubicBezTo>
                        <a:pt x="2921" y="3"/>
                        <a:pt x="2906" y="0"/>
                        <a:pt x="2891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24" name="Google Shape;1524;p20"/>
                <p:cNvSpPr/>
                <p:nvPr/>
              </p:nvSpPr>
              <p:spPr>
                <a:xfrm>
                  <a:off x="5307937" y="1518457"/>
                  <a:ext cx="151633" cy="151191"/>
                </a:xfrm>
                <a:custGeom>
                  <a:rect b="b" l="l" r="r" t="t"/>
                  <a:pathLst>
                    <a:path extrusionOk="0" h="4783" w="4797">
                      <a:moveTo>
                        <a:pt x="2399" y="938"/>
                      </a:moveTo>
                      <a:cubicBezTo>
                        <a:pt x="2568" y="938"/>
                        <a:pt x="2741" y="967"/>
                        <a:pt x="2908" y="1028"/>
                      </a:cubicBezTo>
                      <a:cubicBezTo>
                        <a:pt x="3658" y="1327"/>
                        <a:pt x="4047" y="2167"/>
                        <a:pt x="3748" y="2916"/>
                      </a:cubicBezTo>
                      <a:cubicBezTo>
                        <a:pt x="3538" y="3498"/>
                        <a:pt x="2986" y="3844"/>
                        <a:pt x="2399" y="3844"/>
                      </a:cubicBezTo>
                      <a:cubicBezTo>
                        <a:pt x="2229" y="3844"/>
                        <a:pt x="2057" y="3816"/>
                        <a:pt x="1889" y="3755"/>
                      </a:cubicBezTo>
                      <a:cubicBezTo>
                        <a:pt x="1140" y="3455"/>
                        <a:pt x="750" y="2616"/>
                        <a:pt x="1050" y="1867"/>
                      </a:cubicBezTo>
                      <a:cubicBezTo>
                        <a:pt x="1259" y="1285"/>
                        <a:pt x="1812" y="938"/>
                        <a:pt x="2399" y="938"/>
                      </a:cubicBezTo>
                      <a:close/>
                      <a:moveTo>
                        <a:pt x="2889" y="0"/>
                      </a:moveTo>
                      <a:cubicBezTo>
                        <a:pt x="2819" y="0"/>
                        <a:pt x="2759" y="49"/>
                        <a:pt x="2759" y="98"/>
                      </a:cubicBezTo>
                      <a:lnTo>
                        <a:pt x="2609" y="458"/>
                      </a:lnTo>
                      <a:cubicBezTo>
                        <a:pt x="2429" y="458"/>
                        <a:pt x="2249" y="458"/>
                        <a:pt x="2069" y="488"/>
                      </a:cubicBezTo>
                      <a:lnTo>
                        <a:pt x="1919" y="128"/>
                      </a:lnTo>
                      <a:cubicBezTo>
                        <a:pt x="1874" y="61"/>
                        <a:pt x="1829" y="27"/>
                        <a:pt x="1772" y="27"/>
                      </a:cubicBezTo>
                      <a:cubicBezTo>
                        <a:pt x="1753" y="27"/>
                        <a:pt x="1732" y="31"/>
                        <a:pt x="1709" y="38"/>
                      </a:cubicBezTo>
                      <a:lnTo>
                        <a:pt x="1110" y="338"/>
                      </a:lnTo>
                      <a:cubicBezTo>
                        <a:pt x="1020" y="368"/>
                        <a:pt x="990" y="458"/>
                        <a:pt x="1020" y="518"/>
                      </a:cubicBezTo>
                      <a:lnTo>
                        <a:pt x="1170" y="878"/>
                      </a:lnTo>
                      <a:cubicBezTo>
                        <a:pt x="1050" y="998"/>
                        <a:pt x="930" y="1117"/>
                        <a:pt x="810" y="1267"/>
                      </a:cubicBezTo>
                      <a:lnTo>
                        <a:pt x="451" y="1147"/>
                      </a:lnTo>
                      <a:cubicBezTo>
                        <a:pt x="426" y="1139"/>
                        <a:pt x="405" y="1136"/>
                        <a:pt x="385" y="1136"/>
                      </a:cubicBezTo>
                      <a:cubicBezTo>
                        <a:pt x="331" y="1136"/>
                        <a:pt x="293" y="1164"/>
                        <a:pt x="271" y="1207"/>
                      </a:cubicBezTo>
                      <a:lnTo>
                        <a:pt x="31" y="1837"/>
                      </a:lnTo>
                      <a:cubicBezTo>
                        <a:pt x="1" y="1927"/>
                        <a:pt x="31" y="2017"/>
                        <a:pt x="91" y="2047"/>
                      </a:cubicBezTo>
                      <a:lnTo>
                        <a:pt x="481" y="2167"/>
                      </a:lnTo>
                      <a:cubicBezTo>
                        <a:pt x="451" y="2346"/>
                        <a:pt x="451" y="2526"/>
                        <a:pt x="481" y="2706"/>
                      </a:cubicBezTo>
                      <a:lnTo>
                        <a:pt x="121" y="2886"/>
                      </a:lnTo>
                      <a:cubicBezTo>
                        <a:pt x="61" y="2916"/>
                        <a:pt x="31" y="3006"/>
                        <a:pt x="61" y="3066"/>
                      </a:cubicBezTo>
                      <a:lnTo>
                        <a:pt x="331" y="3695"/>
                      </a:lnTo>
                      <a:cubicBezTo>
                        <a:pt x="353" y="3739"/>
                        <a:pt x="407" y="3767"/>
                        <a:pt x="469" y="3767"/>
                      </a:cubicBezTo>
                      <a:cubicBezTo>
                        <a:pt x="492" y="3767"/>
                        <a:pt x="516" y="3763"/>
                        <a:pt x="540" y="3755"/>
                      </a:cubicBezTo>
                      <a:lnTo>
                        <a:pt x="900" y="3605"/>
                      </a:lnTo>
                      <a:cubicBezTo>
                        <a:pt x="990" y="3725"/>
                        <a:pt x="1140" y="3875"/>
                        <a:pt x="1290" y="3965"/>
                      </a:cubicBezTo>
                      <a:lnTo>
                        <a:pt x="1140" y="4325"/>
                      </a:lnTo>
                      <a:cubicBezTo>
                        <a:pt x="1110" y="4415"/>
                        <a:pt x="1140" y="4505"/>
                        <a:pt x="1230" y="4535"/>
                      </a:cubicBezTo>
                      <a:lnTo>
                        <a:pt x="1859" y="4774"/>
                      </a:lnTo>
                      <a:cubicBezTo>
                        <a:pt x="1870" y="4780"/>
                        <a:pt x="1882" y="4782"/>
                        <a:pt x="1895" y="4782"/>
                      </a:cubicBezTo>
                      <a:cubicBezTo>
                        <a:pt x="1950" y="4782"/>
                        <a:pt x="2015" y="4733"/>
                        <a:pt x="2039" y="4684"/>
                      </a:cubicBezTo>
                      <a:lnTo>
                        <a:pt x="2189" y="4325"/>
                      </a:lnTo>
                      <a:cubicBezTo>
                        <a:pt x="2369" y="4325"/>
                        <a:pt x="2549" y="4325"/>
                        <a:pt x="2729" y="4295"/>
                      </a:cubicBezTo>
                      <a:lnTo>
                        <a:pt x="2878" y="4654"/>
                      </a:lnTo>
                      <a:cubicBezTo>
                        <a:pt x="2900" y="4697"/>
                        <a:pt x="2951" y="4739"/>
                        <a:pt x="3011" y="4739"/>
                      </a:cubicBezTo>
                      <a:cubicBezTo>
                        <a:pt x="3036" y="4739"/>
                        <a:pt x="3062" y="4732"/>
                        <a:pt x="3088" y="4714"/>
                      </a:cubicBezTo>
                      <a:lnTo>
                        <a:pt x="3688" y="4445"/>
                      </a:lnTo>
                      <a:cubicBezTo>
                        <a:pt x="3778" y="4415"/>
                        <a:pt x="3808" y="4325"/>
                        <a:pt x="3778" y="4265"/>
                      </a:cubicBezTo>
                      <a:lnTo>
                        <a:pt x="3598" y="3905"/>
                      </a:lnTo>
                      <a:cubicBezTo>
                        <a:pt x="3748" y="3785"/>
                        <a:pt x="3868" y="3665"/>
                        <a:pt x="3958" y="3515"/>
                      </a:cubicBezTo>
                      <a:lnTo>
                        <a:pt x="4347" y="3635"/>
                      </a:lnTo>
                      <a:cubicBezTo>
                        <a:pt x="4363" y="3643"/>
                        <a:pt x="4381" y="3647"/>
                        <a:pt x="4400" y="3647"/>
                      </a:cubicBezTo>
                      <a:cubicBezTo>
                        <a:pt x="4451" y="3647"/>
                        <a:pt x="4505" y="3619"/>
                        <a:pt x="4527" y="3575"/>
                      </a:cubicBezTo>
                      <a:lnTo>
                        <a:pt x="4767" y="2916"/>
                      </a:lnTo>
                      <a:cubicBezTo>
                        <a:pt x="4797" y="2856"/>
                        <a:pt x="4767" y="2766"/>
                        <a:pt x="4677" y="2736"/>
                      </a:cubicBezTo>
                      <a:lnTo>
                        <a:pt x="4317" y="2616"/>
                      </a:lnTo>
                      <a:cubicBezTo>
                        <a:pt x="4347" y="2406"/>
                        <a:pt x="4317" y="2227"/>
                        <a:pt x="4287" y="2077"/>
                      </a:cubicBezTo>
                      <a:lnTo>
                        <a:pt x="4647" y="1897"/>
                      </a:lnTo>
                      <a:cubicBezTo>
                        <a:pt x="4737" y="1867"/>
                        <a:pt x="4767" y="1777"/>
                        <a:pt x="4737" y="1717"/>
                      </a:cubicBezTo>
                      <a:lnTo>
                        <a:pt x="4467" y="1088"/>
                      </a:lnTo>
                      <a:cubicBezTo>
                        <a:pt x="4423" y="1044"/>
                        <a:pt x="4379" y="1016"/>
                        <a:pt x="4324" y="1016"/>
                      </a:cubicBezTo>
                      <a:cubicBezTo>
                        <a:pt x="4303" y="1016"/>
                        <a:pt x="4281" y="1020"/>
                        <a:pt x="4257" y="1028"/>
                      </a:cubicBezTo>
                      <a:lnTo>
                        <a:pt x="3898" y="1177"/>
                      </a:lnTo>
                      <a:cubicBezTo>
                        <a:pt x="3778" y="1028"/>
                        <a:pt x="3658" y="908"/>
                        <a:pt x="3508" y="818"/>
                      </a:cubicBezTo>
                      <a:lnTo>
                        <a:pt x="3658" y="458"/>
                      </a:lnTo>
                      <a:cubicBezTo>
                        <a:pt x="3688" y="368"/>
                        <a:pt x="3628" y="278"/>
                        <a:pt x="3568" y="248"/>
                      </a:cubicBezTo>
                      <a:lnTo>
                        <a:pt x="2938" y="8"/>
                      </a:lnTo>
                      <a:cubicBezTo>
                        <a:pt x="2922" y="3"/>
                        <a:pt x="2905" y="0"/>
                        <a:pt x="2889" y="0"/>
                      </a:cubicBezTo>
                      <a:close/>
                    </a:path>
                  </a:pathLst>
                </a:custGeom>
                <a:solidFill>
                  <a:srgbClr val="00B3BE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25" name="Google Shape;1525;p20"/>
            <p:cNvSpPr/>
            <p:nvPr/>
          </p:nvSpPr>
          <p:spPr>
            <a:xfrm>
              <a:off x="5286789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1" y="1"/>
                  </a:moveTo>
                  <a:lnTo>
                    <a:pt x="1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B3BE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20"/>
            <p:cNvSpPr/>
            <p:nvPr/>
          </p:nvSpPr>
          <p:spPr>
            <a:xfrm>
              <a:off x="4771356" y="1088199"/>
              <a:ext cx="1309444" cy="1895936"/>
            </a:xfrm>
            <a:custGeom>
              <a:rect b="b" l="l" r="r" t="t"/>
              <a:pathLst>
                <a:path extrusionOk="0" h="59979" w="41425">
                  <a:moveTo>
                    <a:pt x="7614" y="0"/>
                  </a:moveTo>
                  <a:lnTo>
                    <a:pt x="7614" y="510"/>
                  </a:lnTo>
                  <a:lnTo>
                    <a:pt x="9113" y="510"/>
                  </a:lnTo>
                  <a:lnTo>
                    <a:pt x="9113" y="0"/>
                  </a:lnTo>
                  <a:close/>
                  <a:moveTo>
                    <a:pt x="10612" y="0"/>
                  </a:moveTo>
                  <a:lnTo>
                    <a:pt x="10612" y="510"/>
                  </a:lnTo>
                  <a:lnTo>
                    <a:pt x="12110" y="510"/>
                  </a:lnTo>
                  <a:lnTo>
                    <a:pt x="12110" y="0"/>
                  </a:lnTo>
                  <a:close/>
                  <a:moveTo>
                    <a:pt x="13609" y="0"/>
                  </a:moveTo>
                  <a:lnTo>
                    <a:pt x="13609" y="510"/>
                  </a:lnTo>
                  <a:lnTo>
                    <a:pt x="15108" y="510"/>
                  </a:lnTo>
                  <a:lnTo>
                    <a:pt x="15108" y="0"/>
                  </a:lnTo>
                  <a:close/>
                  <a:moveTo>
                    <a:pt x="16636" y="0"/>
                  </a:moveTo>
                  <a:lnTo>
                    <a:pt x="16636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34" y="0"/>
                  </a:moveTo>
                  <a:lnTo>
                    <a:pt x="19634" y="510"/>
                  </a:lnTo>
                  <a:lnTo>
                    <a:pt x="21132" y="510"/>
                  </a:lnTo>
                  <a:lnTo>
                    <a:pt x="21132" y="0"/>
                  </a:lnTo>
                  <a:close/>
                  <a:moveTo>
                    <a:pt x="22631" y="0"/>
                  </a:moveTo>
                  <a:lnTo>
                    <a:pt x="22631" y="510"/>
                  </a:lnTo>
                  <a:lnTo>
                    <a:pt x="24130" y="510"/>
                  </a:lnTo>
                  <a:lnTo>
                    <a:pt x="24130" y="0"/>
                  </a:lnTo>
                  <a:close/>
                  <a:moveTo>
                    <a:pt x="25629" y="0"/>
                  </a:moveTo>
                  <a:lnTo>
                    <a:pt x="25629" y="510"/>
                  </a:lnTo>
                  <a:lnTo>
                    <a:pt x="27157" y="510"/>
                  </a:lnTo>
                  <a:lnTo>
                    <a:pt x="27157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53" y="0"/>
                  </a:moveTo>
                  <a:lnTo>
                    <a:pt x="31653" y="510"/>
                  </a:lnTo>
                  <a:lnTo>
                    <a:pt x="33152" y="510"/>
                  </a:lnTo>
                  <a:lnTo>
                    <a:pt x="33152" y="0"/>
                  </a:lnTo>
                  <a:close/>
                  <a:moveTo>
                    <a:pt x="5066" y="0"/>
                  </a:moveTo>
                  <a:cubicBezTo>
                    <a:pt x="4916" y="0"/>
                    <a:pt x="4767" y="30"/>
                    <a:pt x="4617" y="30"/>
                  </a:cubicBezTo>
                  <a:lnTo>
                    <a:pt x="4677" y="540"/>
                  </a:lnTo>
                  <a:cubicBezTo>
                    <a:pt x="4856" y="510"/>
                    <a:pt x="5066" y="510"/>
                    <a:pt x="5276" y="510"/>
                  </a:cubicBezTo>
                  <a:lnTo>
                    <a:pt x="6115" y="510"/>
                  </a:lnTo>
                  <a:lnTo>
                    <a:pt x="6115" y="0"/>
                  </a:lnTo>
                  <a:close/>
                  <a:moveTo>
                    <a:pt x="34651" y="0"/>
                  </a:moveTo>
                  <a:lnTo>
                    <a:pt x="34651" y="510"/>
                  </a:lnTo>
                  <a:lnTo>
                    <a:pt x="36150" y="510"/>
                  </a:lnTo>
                  <a:cubicBezTo>
                    <a:pt x="36599" y="510"/>
                    <a:pt x="37049" y="570"/>
                    <a:pt x="37468" y="689"/>
                  </a:cubicBezTo>
                  <a:lnTo>
                    <a:pt x="37588" y="210"/>
                  </a:lnTo>
                  <a:cubicBezTo>
                    <a:pt x="37588" y="180"/>
                    <a:pt x="37558" y="180"/>
                    <a:pt x="37558" y="180"/>
                  </a:cubicBezTo>
                  <a:lnTo>
                    <a:pt x="37468" y="180"/>
                  </a:lnTo>
                  <a:cubicBezTo>
                    <a:pt x="37468" y="150"/>
                    <a:pt x="37468" y="150"/>
                    <a:pt x="37468" y="150"/>
                  </a:cubicBezTo>
                  <a:lnTo>
                    <a:pt x="37408" y="150"/>
                  </a:lnTo>
                  <a:cubicBezTo>
                    <a:pt x="37109" y="60"/>
                    <a:pt x="36809" y="30"/>
                    <a:pt x="36479" y="0"/>
                  </a:cubicBezTo>
                  <a:close/>
                  <a:moveTo>
                    <a:pt x="3148" y="450"/>
                  </a:moveTo>
                  <a:cubicBezTo>
                    <a:pt x="2998" y="510"/>
                    <a:pt x="2818" y="599"/>
                    <a:pt x="2668" y="689"/>
                  </a:cubicBezTo>
                  <a:cubicBezTo>
                    <a:pt x="2638" y="719"/>
                    <a:pt x="2608" y="719"/>
                    <a:pt x="2578" y="749"/>
                  </a:cubicBezTo>
                  <a:cubicBezTo>
                    <a:pt x="2548" y="749"/>
                    <a:pt x="2519" y="779"/>
                    <a:pt x="2489" y="779"/>
                  </a:cubicBezTo>
                  <a:cubicBezTo>
                    <a:pt x="2489" y="779"/>
                    <a:pt x="2489" y="809"/>
                    <a:pt x="2459" y="809"/>
                  </a:cubicBezTo>
                  <a:cubicBezTo>
                    <a:pt x="2249" y="929"/>
                    <a:pt x="2069" y="1079"/>
                    <a:pt x="1889" y="1229"/>
                  </a:cubicBezTo>
                  <a:lnTo>
                    <a:pt x="2219" y="1619"/>
                  </a:lnTo>
                  <a:cubicBezTo>
                    <a:pt x="2548" y="1319"/>
                    <a:pt x="2938" y="1079"/>
                    <a:pt x="3358" y="899"/>
                  </a:cubicBezTo>
                  <a:lnTo>
                    <a:pt x="3148" y="450"/>
                  </a:lnTo>
                  <a:close/>
                  <a:moveTo>
                    <a:pt x="38967" y="809"/>
                  </a:moveTo>
                  <a:lnTo>
                    <a:pt x="38697" y="1229"/>
                  </a:lnTo>
                  <a:cubicBezTo>
                    <a:pt x="39087" y="1469"/>
                    <a:pt x="39417" y="1768"/>
                    <a:pt x="39746" y="2098"/>
                  </a:cubicBezTo>
                  <a:lnTo>
                    <a:pt x="40106" y="1768"/>
                  </a:lnTo>
                  <a:cubicBezTo>
                    <a:pt x="39986" y="1619"/>
                    <a:pt x="39836" y="1499"/>
                    <a:pt x="39687" y="1349"/>
                  </a:cubicBezTo>
                  <a:cubicBezTo>
                    <a:pt x="39657" y="1349"/>
                    <a:pt x="39657" y="1319"/>
                    <a:pt x="39657" y="1319"/>
                  </a:cubicBezTo>
                  <a:lnTo>
                    <a:pt x="39627" y="1319"/>
                  </a:lnTo>
                  <a:cubicBezTo>
                    <a:pt x="39627" y="1319"/>
                    <a:pt x="39627" y="1289"/>
                    <a:pt x="39627" y="1289"/>
                  </a:cubicBezTo>
                  <a:lnTo>
                    <a:pt x="39597" y="1289"/>
                  </a:lnTo>
                  <a:lnTo>
                    <a:pt x="39597" y="1259"/>
                  </a:lnTo>
                  <a:lnTo>
                    <a:pt x="39567" y="1259"/>
                  </a:lnTo>
                  <a:cubicBezTo>
                    <a:pt x="39567" y="1259"/>
                    <a:pt x="39567" y="1259"/>
                    <a:pt x="39567" y="1229"/>
                  </a:cubicBezTo>
                  <a:lnTo>
                    <a:pt x="39537" y="1229"/>
                  </a:lnTo>
                  <a:cubicBezTo>
                    <a:pt x="39537" y="1229"/>
                    <a:pt x="39537" y="1229"/>
                    <a:pt x="39537" y="1199"/>
                  </a:cubicBezTo>
                  <a:lnTo>
                    <a:pt x="39507" y="1199"/>
                  </a:lnTo>
                  <a:cubicBezTo>
                    <a:pt x="39507" y="1199"/>
                    <a:pt x="39507" y="1199"/>
                    <a:pt x="39477" y="1169"/>
                  </a:cubicBezTo>
                  <a:lnTo>
                    <a:pt x="39447" y="1169"/>
                  </a:lnTo>
                  <a:cubicBezTo>
                    <a:pt x="39447" y="1169"/>
                    <a:pt x="39447" y="1139"/>
                    <a:pt x="39447" y="1139"/>
                  </a:cubicBezTo>
                  <a:lnTo>
                    <a:pt x="39417" y="1139"/>
                  </a:lnTo>
                  <a:cubicBezTo>
                    <a:pt x="39417" y="1139"/>
                    <a:pt x="39417" y="1109"/>
                    <a:pt x="39417" y="1109"/>
                  </a:cubicBezTo>
                  <a:lnTo>
                    <a:pt x="39387" y="1109"/>
                  </a:lnTo>
                  <a:cubicBezTo>
                    <a:pt x="39387" y="1109"/>
                    <a:pt x="39387" y="1079"/>
                    <a:pt x="39387" y="1079"/>
                  </a:cubicBezTo>
                  <a:lnTo>
                    <a:pt x="39357" y="1079"/>
                  </a:lnTo>
                  <a:cubicBezTo>
                    <a:pt x="39357" y="1079"/>
                    <a:pt x="39327" y="1079"/>
                    <a:pt x="39327" y="1049"/>
                  </a:cubicBezTo>
                  <a:lnTo>
                    <a:pt x="39297" y="1049"/>
                  </a:lnTo>
                  <a:cubicBezTo>
                    <a:pt x="39297" y="1049"/>
                    <a:pt x="39297" y="1019"/>
                    <a:pt x="39297" y="1019"/>
                  </a:cubicBezTo>
                  <a:lnTo>
                    <a:pt x="39267" y="1019"/>
                  </a:lnTo>
                  <a:cubicBezTo>
                    <a:pt x="39267" y="1019"/>
                    <a:pt x="39267" y="989"/>
                    <a:pt x="39267" y="989"/>
                  </a:cubicBezTo>
                  <a:lnTo>
                    <a:pt x="39207" y="989"/>
                  </a:lnTo>
                  <a:cubicBezTo>
                    <a:pt x="39207" y="989"/>
                    <a:pt x="39207" y="989"/>
                    <a:pt x="39207" y="959"/>
                  </a:cubicBezTo>
                  <a:lnTo>
                    <a:pt x="39177" y="959"/>
                  </a:lnTo>
                  <a:cubicBezTo>
                    <a:pt x="39177" y="959"/>
                    <a:pt x="39177" y="959"/>
                    <a:pt x="39177" y="929"/>
                  </a:cubicBezTo>
                  <a:lnTo>
                    <a:pt x="39147" y="929"/>
                  </a:lnTo>
                  <a:cubicBezTo>
                    <a:pt x="39117" y="929"/>
                    <a:pt x="39117" y="899"/>
                    <a:pt x="39117" y="899"/>
                  </a:cubicBezTo>
                  <a:lnTo>
                    <a:pt x="39087" y="899"/>
                  </a:lnTo>
                  <a:cubicBezTo>
                    <a:pt x="39087" y="869"/>
                    <a:pt x="39087" y="869"/>
                    <a:pt x="39087" y="869"/>
                  </a:cubicBezTo>
                  <a:lnTo>
                    <a:pt x="39057" y="869"/>
                  </a:lnTo>
                  <a:cubicBezTo>
                    <a:pt x="39027" y="839"/>
                    <a:pt x="38997" y="809"/>
                    <a:pt x="38967" y="809"/>
                  </a:cubicBezTo>
                  <a:close/>
                  <a:moveTo>
                    <a:pt x="870" y="2338"/>
                  </a:moveTo>
                  <a:cubicBezTo>
                    <a:pt x="780" y="2488"/>
                    <a:pt x="690" y="2638"/>
                    <a:pt x="630" y="2788"/>
                  </a:cubicBezTo>
                  <a:lnTo>
                    <a:pt x="600" y="2788"/>
                  </a:lnTo>
                  <a:cubicBezTo>
                    <a:pt x="600" y="2788"/>
                    <a:pt x="600" y="2818"/>
                    <a:pt x="600" y="2818"/>
                  </a:cubicBezTo>
                  <a:cubicBezTo>
                    <a:pt x="600" y="2818"/>
                    <a:pt x="600" y="2818"/>
                    <a:pt x="600" y="2848"/>
                  </a:cubicBezTo>
                  <a:lnTo>
                    <a:pt x="570" y="2848"/>
                  </a:lnTo>
                  <a:lnTo>
                    <a:pt x="570" y="2878"/>
                  </a:lnTo>
                  <a:cubicBezTo>
                    <a:pt x="570" y="2878"/>
                    <a:pt x="570" y="2878"/>
                    <a:pt x="570" y="2908"/>
                  </a:cubicBezTo>
                  <a:lnTo>
                    <a:pt x="540" y="2908"/>
                  </a:lnTo>
                  <a:lnTo>
                    <a:pt x="540" y="2937"/>
                  </a:lnTo>
                  <a:cubicBezTo>
                    <a:pt x="540" y="2937"/>
                    <a:pt x="540" y="2937"/>
                    <a:pt x="540" y="2967"/>
                  </a:cubicBezTo>
                  <a:lnTo>
                    <a:pt x="510" y="2967"/>
                  </a:lnTo>
                  <a:cubicBezTo>
                    <a:pt x="510" y="2967"/>
                    <a:pt x="510" y="2967"/>
                    <a:pt x="510" y="2997"/>
                  </a:cubicBezTo>
                  <a:cubicBezTo>
                    <a:pt x="450" y="3147"/>
                    <a:pt x="390" y="3267"/>
                    <a:pt x="330" y="3417"/>
                  </a:cubicBezTo>
                  <a:cubicBezTo>
                    <a:pt x="330" y="3447"/>
                    <a:pt x="330" y="3447"/>
                    <a:pt x="330" y="3447"/>
                  </a:cubicBezTo>
                  <a:lnTo>
                    <a:pt x="300" y="3447"/>
                  </a:lnTo>
                  <a:cubicBezTo>
                    <a:pt x="300" y="3447"/>
                    <a:pt x="300" y="3477"/>
                    <a:pt x="300" y="3477"/>
                  </a:cubicBezTo>
                  <a:lnTo>
                    <a:pt x="300" y="3507"/>
                  </a:lnTo>
                  <a:cubicBezTo>
                    <a:pt x="300" y="3507"/>
                    <a:pt x="300" y="3537"/>
                    <a:pt x="300" y="3537"/>
                  </a:cubicBezTo>
                  <a:lnTo>
                    <a:pt x="270" y="3537"/>
                  </a:lnTo>
                  <a:cubicBezTo>
                    <a:pt x="270" y="3537"/>
                    <a:pt x="270" y="3567"/>
                    <a:pt x="270" y="3567"/>
                  </a:cubicBezTo>
                  <a:lnTo>
                    <a:pt x="270" y="3597"/>
                  </a:lnTo>
                  <a:cubicBezTo>
                    <a:pt x="270" y="3597"/>
                    <a:pt x="270" y="3627"/>
                    <a:pt x="270" y="3627"/>
                  </a:cubicBezTo>
                  <a:lnTo>
                    <a:pt x="240" y="3627"/>
                  </a:lnTo>
                  <a:cubicBezTo>
                    <a:pt x="240" y="3657"/>
                    <a:pt x="240" y="3657"/>
                    <a:pt x="240" y="3687"/>
                  </a:cubicBezTo>
                  <a:lnTo>
                    <a:pt x="720" y="3837"/>
                  </a:lnTo>
                  <a:cubicBezTo>
                    <a:pt x="840" y="3417"/>
                    <a:pt x="1050" y="2997"/>
                    <a:pt x="1290" y="2608"/>
                  </a:cubicBezTo>
                  <a:lnTo>
                    <a:pt x="870" y="2338"/>
                  </a:lnTo>
                  <a:close/>
                  <a:moveTo>
                    <a:pt x="40945" y="3027"/>
                  </a:moveTo>
                  <a:lnTo>
                    <a:pt x="40466" y="3237"/>
                  </a:lnTo>
                  <a:cubicBezTo>
                    <a:pt x="40676" y="3657"/>
                    <a:pt x="40796" y="4076"/>
                    <a:pt x="40885" y="4526"/>
                  </a:cubicBezTo>
                  <a:lnTo>
                    <a:pt x="41365" y="4436"/>
                  </a:lnTo>
                  <a:cubicBezTo>
                    <a:pt x="41365" y="4406"/>
                    <a:pt x="41365" y="4406"/>
                    <a:pt x="41365" y="4406"/>
                  </a:cubicBezTo>
                  <a:cubicBezTo>
                    <a:pt x="41365" y="4406"/>
                    <a:pt x="41365" y="4376"/>
                    <a:pt x="41365" y="4376"/>
                  </a:cubicBezTo>
                  <a:cubicBezTo>
                    <a:pt x="41365" y="4376"/>
                    <a:pt x="41365" y="4376"/>
                    <a:pt x="41365" y="4346"/>
                  </a:cubicBezTo>
                  <a:cubicBezTo>
                    <a:pt x="41365" y="4316"/>
                    <a:pt x="41365" y="4316"/>
                    <a:pt x="41365" y="4316"/>
                  </a:cubicBezTo>
                  <a:lnTo>
                    <a:pt x="41335" y="4316"/>
                  </a:lnTo>
                  <a:cubicBezTo>
                    <a:pt x="41335" y="4286"/>
                    <a:pt x="41335" y="4286"/>
                    <a:pt x="41335" y="4286"/>
                  </a:cubicBezTo>
                  <a:cubicBezTo>
                    <a:pt x="41275" y="3837"/>
                    <a:pt x="41125" y="3417"/>
                    <a:pt x="40945" y="3027"/>
                  </a:cubicBezTo>
                  <a:close/>
                  <a:moveTo>
                    <a:pt x="1" y="5156"/>
                  </a:moveTo>
                  <a:cubicBezTo>
                    <a:pt x="1" y="518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480" y="6654"/>
                  </a:lnTo>
                  <a:lnTo>
                    <a:pt x="480" y="5275"/>
                  </a:lnTo>
                  <a:lnTo>
                    <a:pt x="480" y="5186"/>
                  </a:lnTo>
                  <a:lnTo>
                    <a:pt x="1" y="5156"/>
                  </a:lnTo>
                  <a:close/>
                  <a:moveTo>
                    <a:pt x="40945" y="5965"/>
                  </a:moveTo>
                  <a:lnTo>
                    <a:pt x="40945" y="7464"/>
                  </a:lnTo>
                  <a:lnTo>
                    <a:pt x="41425" y="7464"/>
                  </a:lnTo>
                  <a:lnTo>
                    <a:pt x="4142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480" y="9682"/>
                  </a:lnTo>
                  <a:lnTo>
                    <a:pt x="480" y="8183"/>
                  </a:lnTo>
                  <a:close/>
                  <a:moveTo>
                    <a:pt x="40945" y="8962"/>
                  </a:moveTo>
                  <a:lnTo>
                    <a:pt x="40945" y="10461"/>
                  </a:lnTo>
                  <a:lnTo>
                    <a:pt x="41425" y="10461"/>
                  </a:lnTo>
                  <a:lnTo>
                    <a:pt x="4142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480" y="12679"/>
                  </a:lnTo>
                  <a:lnTo>
                    <a:pt x="480" y="11180"/>
                  </a:lnTo>
                  <a:close/>
                  <a:moveTo>
                    <a:pt x="40945" y="11960"/>
                  </a:moveTo>
                  <a:lnTo>
                    <a:pt x="40945" y="13458"/>
                  </a:lnTo>
                  <a:lnTo>
                    <a:pt x="41425" y="13458"/>
                  </a:lnTo>
                  <a:lnTo>
                    <a:pt x="4142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480" y="15677"/>
                  </a:lnTo>
                  <a:lnTo>
                    <a:pt x="480" y="14178"/>
                  </a:lnTo>
                  <a:close/>
                  <a:moveTo>
                    <a:pt x="40945" y="14957"/>
                  </a:moveTo>
                  <a:lnTo>
                    <a:pt x="40945" y="16456"/>
                  </a:lnTo>
                  <a:lnTo>
                    <a:pt x="41425" y="16456"/>
                  </a:lnTo>
                  <a:lnTo>
                    <a:pt x="4142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480" y="18704"/>
                  </a:lnTo>
                  <a:lnTo>
                    <a:pt x="480" y="17175"/>
                  </a:lnTo>
                  <a:close/>
                  <a:moveTo>
                    <a:pt x="40945" y="17985"/>
                  </a:moveTo>
                  <a:lnTo>
                    <a:pt x="40945" y="19483"/>
                  </a:lnTo>
                  <a:lnTo>
                    <a:pt x="41425" y="19483"/>
                  </a:lnTo>
                  <a:lnTo>
                    <a:pt x="4142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480" y="21701"/>
                  </a:lnTo>
                  <a:lnTo>
                    <a:pt x="480" y="20203"/>
                  </a:lnTo>
                  <a:close/>
                  <a:moveTo>
                    <a:pt x="40945" y="20982"/>
                  </a:moveTo>
                  <a:lnTo>
                    <a:pt x="40945" y="22481"/>
                  </a:lnTo>
                  <a:lnTo>
                    <a:pt x="41425" y="22481"/>
                  </a:lnTo>
                  <a:lnTo>
                    <a:pt x="4142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480" y="24699"/>
                  </a:lnTo>
                  <a:lnTo>
                    <a:pt x="480" y="23200"/>
                  </a:lnTo>
                  <a:close/>
                  <a:moveTo>
                    <a:pt x="40945" y="23979"/>
                  </a:moveTo>
                  <a:lnTo>
                    <a:pt x="40945" y="25478"/>
                  </a:lnTo>
                  <a:lnTo>
                    <a:pt x="41425" y="25478"/>
                  </a:lnTo>
                  <a:lnTo>
                    <a:pt x="4142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480" y="27696"/>
                  </a:lnTo>
                  <a:lnTo>
                    <a:pt x="480" y="26197"/>
                  </a:lnTo>
                  <a:close/>
                  <a:moveTo>
                    <a:pt x="40945" y="26977"/>
                  </a:moveTo>
                  <a:lnTo>
                    <a:pt x="40945" y="28506"/>
                  </a:lnTo>
                  <a:lnTo>
                    <a:pt x="41425" y="28506"/>
                  </a:lnTo>
                  <a:lnTo>
                    <a:pt x="4142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480" y="30724"/>
                  </a:lnTo>
                  <a:lnTo>
                    <a:pt x="480" y="29195"/>
                  </a:lnTo>
                  <a:close/>
                  <a:moveTo>
                    <a:pt x="40945" y="30004"/>
                  </a:moveTo>
                  <a:lnTo>
                    <a:pt x="40945" y="31503"/>
                  </a:lnTo>
                  <a:lnTo>
                    <a:pt x="41425" y="31503"/>
                  </a:lnTo>
                  <a:lnTo>
                    <a:pt x="4142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480" y="33721"/>
                  </a:lnTo>
                  <a:lnTo>
                    <a:pt x="480" y="32222"/>
                  </a:lnTo>
                  <a:close/>
                  <a:moveTo>
                    <a:pt x="40945" y="33002"/>
                  </a:moveTo>
                  <a:lnTo>
                    <a:pt x="40945" y="34500"/>
                  </a:lnTo>
                  <a:lnTo>
                    <a:pt x="41425" y="34500"/>
                  </a:lnTo>
                  <a:lnTo>
                    <a:pt x="4142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480" y="36718"/>
                  </a:lnTo>
                  <a:lnTo>
                    <a:pt x="480" y="35220"/>
                  </a:lnTo>
                  <a:close/>
                  <a:moveTo>
                    <a:pt x="40945" y="35999"/>
                  </a:moveTo>
                  <a:lnTo>
                    <a:pt x="40945" y="37498"/>
                  </a:lnTo>
                  <a:lnTo>
                    <a:pt x="41425" y="37498"/>
                  </a:lnTo>
                  <a:lnTo>
                    <a:pt x="4142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480" y="39716"/>
                  </a:lnTo>
                  <a:lnTo>
                    <a:pt x="480" y="38217"/>
                  </a:lnTo>
                  <a:close/>
                  <a:moveTo>
                    <a:pt x="40945" y="38997"/>
                  </a:moveTo>
                  <a:lnTo>
                    <a:pt x="40945" y="40525"/>
                  </a:lnTo>
                  <a:lnTo>
                    <a:pt x="41425" y="40525"/>
                  </a:lnTo>
                  <a:lnTo>
                    <a:pt x="4142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480" y="42743"/>
                  </a:lnTo>
                  <a:lnTo>
                    <a:pt x="480" y="41245"/>
                  </a:lnTo>
                  <a:close/>
                  <a:moveTo>
                    <a:pt x="40945" y="42024"/>
                  </a:moveTo>
                  <a:lnTo>
                    <a:pt x="40945" y="43523"/>
                  </a:lnTo>
                  <a:lnTo>
                    <a:pt x="41425" y="43523"/>
                  </a:lnTo>
                  <a:lnTo>
                    <a:pt x="4142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480" y="45741"/>
                  </a:lnTo>
                  <a:lnTo>
                    <a:pt x="480" y="44242"/>
                  </a:lnTo>
                  <a:close/>
                  <a:moveTo>
                    <a:pt x="40945" y="45021"/>
                  </a:moveTo>
                  <a:lnTo>
                    <a:pt x="40945" y="46520"/>
                  </a:lnTo>
                  <a:lnTo>
                    <a:pt x="41425" y="46520"/>
                  </a:lnTo>
                  <a:lnTo>
                    <a:pt x="4142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480" y="48738"/>
                  </a:lnTo>
                  <a:lnTo>
                    <a:pt x="480" y="47239"/>
                  </a:lnTo>
                  <a:close/>
                  <a:moveTo>
                    <a:pt x="40945" y="48019"/>
                  </a:moveTo>
                  <a:lnTo>
                    <a:pt x="40945" y="49517"/>
                  </a:lnTo>
                  <a:lnTo>
                    <a:pt x="41425" y="49517"/>
                  </a:lnTo>
                  <a:lnTo>
                    <a:pt x="4142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480" y="51736"/>
                  </a:lnTo>
                  <a:lnTo>
                    <a:pt x="480" y="50237"/>
                  </a:lnTo>
                  <a:close/>
                  <a:moveTo>
                    <a:pt x="40945" y="51046"/>
                  </a:moveTo>
                  <a:lnTo>
                    <a:pt x="40945" y="52545"/>
                  </a:lnTo>
                  <a:lnTo>
                    <a:pt x="41425" y="52545"/>
                  </a:lnTo>
                  <a:lnTo>
                    <a:pt x="4142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cubicBezTo>
                    <a:pt x="1" y="54733"/>
                    <a:pt x="1" y="54733"/>
                    <a:pt x="1" y="54763"/>
                  </a:cubicBezTo>
                  <a:lnTo>
                    <a:pt x="480" y="54763"/>
                  </a:lnTo>
                  <a:lnTo>
                    <a:pt x="480" y="54703"/>
                  </a:lnTo>
                  <a:lnTo>
                    <a:pt x="480" y="53264"/>
                  </a:lnTo>
                  <a:close/>
                  <a:moveTo>
                    <a:pt x="40945" y="54044"/>
                  </a:moveTo>
                  <a:lnTo>
                    <a:pt x="40945" y="54703"/>
                  </a:lnTo>
                  <a:cubicBezTo>
                    <a:pt x="40945" y="54943"/>
                    <a:pt x="40915" y="55213"/>
                    <a:pt x="40885" y="55452"/>
                  </a:cubicBezTo>
                  <a:lnTo>
                    <a:pt x="41365" y="55542"/>
                  </a:lnTo>
                  <a:cubicBezTo>
                    <a:pt x="41365" y="55512"/>
                    <a:pt x="41365" y="55482"/>
                    <a:pt x="41395" y="55452"/>
                  </a:cubicBezTo>
                  <a:cubicBezTo>
                    <a:pt x="41395" y="55452"/>
                    <a:pt x="41395" y="55422"/>
                    <a:pt x="41395" y="55422"/>
                  </a:cubicBezTo>
                  <a:lnTo>
                    <a:pt x="41395" y="55392"/>
                  </a:lnTo>
                  <a:cubicBezTo>
                    <a:pt x="41395" y="55362"/>
                    <a:pt x="41395" y="55362"/>
                    <a:pt x="41395" y="55362"/>
                  </a:cubicBezTo>
                  <a:cubicBezTo>
                    <a:pt x="41395" y="55362"/>
                    <a:pt x="41395" y="55332"/>
                    <a:pt x="41395" y="55332"/>
                  </a:cubicBezTo>
                  <a:cubicBezTo>
                    <a:pt x="41395" y="55332"/>
                    <a:pt x="41395" y="55332"/>
                    <a:pt x="41395" y="55302"/>
                  </a:cubicBezTo>
                  <a:cubicBezTo>
                    <a:pt x="41425" y="55243"/>
                    <a:pt x="41425" y="55153"/>
                    <a:pt x="41425" y="55063"/>
                  </a:cubicBezTo>
                  <a:cubicBezTo>
                    <a:pt x="41425" y="55033"/>
                    <a:pt x="41425" y="55033"/>
                    <a:pt x="41425" y="55033"/>
                  </a:cubicBezTo>
                  <a:cubicBezTo>
                    <a:pt x="41425" y="55033"/>
                    <a:pt x="41425" y="55033"/>
                    <a:pt x="41425" y="55003"/>
                  </a:cubicBezTo>
                  <a:lnTo>
                    <a:pt x="41425" y="54973"/>
                  </a:lnTo>
                  <a:cubicBezTo>
                    <a:pt x="41425" y="54973"/>
                    <a:pt x="41425" y="54973"/>
                    <a:pt x="41425" y="54943"/>
                  </a:cubicBezTo>
                  <a:cubicBezTo>
                    <a:pt x="41425" y="54913"/>
                    <a:pt x="41425" y="54913"/>
                    <a:pt x="41425" y="54913"/>
                  </a:cubicBezTo>
                  <a:lnTo>
                    <a:pt x="41425" y="54883"/>
                  </a:lnTo>
                  <a:lnTo>
                    <a:pt x="41425" y="54853"/>
                  </a:lnTo>
                  <a:lnTo>
                    <a:pt x="41425" y="54823"/>
                  </a:lnTo>
                  <a:lnTo>
                    <a:pt x="41425" y="54793"/>
                  </a:lnTo>
                  <a:lnTo>
                    <a:pt x="41425" y="54763"/>
                  </a:lnTo>
                  <a:lnTo>
                    <a:pt x="41425" y="54733"/>
                  </a:lnTo>
                  <a:lnTo>
                    <a:pt x="41425" y="54703"/>
                  </a:lnTo>
                  <a:lnTo>
                    <a:pt x="41425" y="54044"/>
                  </a:lnTo>
                  <a:close/>
                  <a:moveTo>
                    <a:pt x="690" y="56082"/>
                  </a:moveTo>
                  <a:lnTo>
                    <a:pt x="210" y="56232"/>
                  </a:lnTo>
                  <a:cubicBezTo>
                    <a:pt x="240" y="56352"/>
                    <a:pt x="300" y="56471"/>
                    <a:pt x="360" y="56621"/>
                  </a:cubicBezTo>
                  <a:cubicBezTo>
                    <a:pt x="360" y="56651"/>
                    <a:pt x="360" y="56651"/>
                    <a:pt x="360" y="56651"/>
                  </a:cubicBezTo>
                  <a:lnTo>
                    <a:pt x="360" y="56681"/>
                  </a:lnTo>
                  <a:lnTo>
                    <a:pt x="390" y="56681"/>
                  </a:lnTo>
                  <a:cubicBezTo>
                    <a:pt x="390" y="56681"/>
                    <a:pt x="390" y="56711"/>
                    <a:pt x="390" y="56711"/>
                  </a:cubicBezTo>
                  <a:cubicBezTo>
                    <a:pt x="390" y="56741"/>
                    <a:pt x="390" y="56741"/>
                    <a:pt x="420" y="56771"/>
                  </a:cubicBezTo>
                  <a:cubicBezTo>
                    <a:pt x="540" y="57041"/>
                    <a:pt x="690" y="57341"/>
                    <a:pt x="840" y="57581"/>
                  </a:cubicBezTo>
                  <a:lnTo>
                    <a:pt x="1260" y="57311"/>
                  </a:lnTo>
                  <a:cubicBezTo>
                    <a:pt x="1020" y="56951"/>
                    <a:pt x="840" y="56531"/>
                    <a:pt x="690" y="56082"/>
                  </a:cubicBezTo>
                  <a:close/>
                  <a:moveTo>
                    <a:pt x="40466" y="56741"/>
                  </a:moveTo>
                  <a:cubicBezTo>
                    <a:pt x="40286" y="57161"/>
                    <a:pt x="40016" y="57551"/>
                    <a:pt x="39716" y="57880"/>
                  </a:cubicBezTo>
                  <a:lnTo>
                    <a:pt x="40106" y="58210"/>
                  </a:lnTo>
                  <a:cubicBezTo>
                    <a:pt x="40226" y="58090"/>
                    <a:pt x="40316" y="57940"/>
                    <a:pt x="40436" y="57820"/>
                  </a:cubicBezTo>
                  <a:cubicBezTo>
                    <a:pt x="40436" y="57820"/>
                    <a:pt x="40436" y="57820"/>
                    <a:pt x="40436" y="57790"/>
                  </a:cubicBezTo>
                  <a:lnTo>
                    <a:pt x="40466" y="57790"/>
                  </a:lnTo>
                  <a:cubicBezTo>
                    <a:pt x="40466" y="57760"/>
                    <a:pt x="40466" y="57760"/>
                    <a:pt x="40466" y="57760"/>
                  </a:cubicBezTo>
                  <a:cubicBezTo>
                    <a:pt x="40466" y="57760"/>
                    <a:pt x="40466" y="57730"/>
                    <a:pt x="40466" y="57730"/>
                  </a:cubicBezTo>
                  <a:lnTo>
                    <a:pt x="40496" y="57730"/>
                  </a:lnTo>
                  <a:cubicBezTo>
                    <a:pt x="40496" y="57730"/>
                    <a:pt x="40496" y="57730"/>
                    <a:pt x="40496" y="57700"/>
                  </a:cubicBezTo>
                  <a:lnTo>
                    <a:pt x="40526" y="57700"/>
                  </a:lnTo>
                  <a:lnTo>
                    <a:pt x="40526" y="57670"/>
                  </a:lnTo>
                  <a:cubicBezTo>
                    <a:pt x="40526" y="57640"/>
                    <a:pt x="40526" y="57640"/>
                    <a:pt x="40526" y="57640"/>
                  </a:cubicBezTo>
                  <a:lnTo>
                    <a:pt x="40556" y="57640"/>
                  </a:lnTo>
                  <a:cubicBezTo>
                    <a:pt x="40556" y="57611"/>
                    <a:pt x="40556" y="57611"/>
                    <a:pt x="40556" y="57611"/>
                  </a:cubicBezTo>
                  <a:lnTo>
                    <a:pt x="40586" y="57611"/>
                  </a:lnTo>
                  <a:cubicBezTo>
                    <a:pt x="40586" y="57581"/>
                    <a:pt x="40586" y="57581"/>
                    <a:pt x="40586" y="57581"/>
                  </a:cubicBezTo>
                  <a:cubicBezTo>
                    <a:pt x="40586" y="57581"/>
                    <a:pt x="40586" y="57551"/>
                    <a:pt x="40586" y="57551"/>
                  </a:cubicBezTo>
                  <a:lnTo>
                    <a:pt x="40616" y="57551"/>
                  </a:lnTo>
                  <a:cubicBezTo>
                    <a:pt x="40616" y="57551"/>
                    <a:pt x="40616" y="57521"/>
                    <a:pt x="40616" y="57521"/>
                  </a:cubicBezTo>
                  <a:lnTo>
                    <a:pt x="40646" y="57521"/>
                  </a:lnTo>
                  <a:cubicBezTo>
                    <a:pt x="40646" y="57521"/>
                    <a:pt x="40646" y="57521"/>
                    <a:pt x="40646" y="57491"/>
                  </a:cubicBezTo>
                  <a:cubicBezTo>
                    <a:pt x="40646" y="57491"/>
                    <a:pt x="40646" y="57491"/>
                    <a:pt x="40646" y="57461"/>
                  </a:cubicBezTo>
                  <a:lnTo>
                    <a:pt x="40676" y="57461"/>
                  </a:lnTo>
                  <a:cubicBezTo>
                    <a:pt x="40676" y="57461"/>
                    <a:pt x="40676" y="57431"/>
                    <a:pt x="40676" y="57431"/>
                  </a:cubicBezTo>
                  <a:cubicBezTo>
                    <a:pt x="40676" y="57431"/>
                    <a:pt x="40676" y="57431"/>
                    <a:pt x="40676" y="57401"/>
                  </a:cubicBezTo>
                  <a:lnTo>
                    <a:pt x="40706" y="57401"/>
                  </a:lnTo>
                  <a:cubicBezTo>
                    <a:pt x="40796" y="57251"/>
                    <a:pt x="40855" y="57101"/>
                    <a:pt x="40915" y="56981"/>
                  </a:cubicBezTo>
                  <a:lnTo>
                    <a:pt x="40466" y="56741"/>
                  </a:lnTo>
                  <a:close/>
                  <a:moveTo>
                    <a:pt x="2159" y="58330"/>
                  </a:moveTo>
                  <a:lnTo>
                    <a:pt x="1829" y="58720"/>
                  </a:lnTo>
                  <a:cubicBezTo>
                    <a:pt x="1979" y="58839"/>
                    <a:pt x="2099" y="58929"/>
                    <a:pt x="2249" y="59019"/>
                  </a:cubicBezTo>
                  <a:cubicBezTo>
                    <a:pt x="2249" y="59019"/>
                    <a:pt x="2249" y="59049"/>
                    <a:pt x="2249" y="59049"/>
                  </a:cubicBezTo>
                  <a:lnTo>
                    <a:pt x="2309" y="59049"/>
                  </a:lnTo>
                  <a:lnTo>
                    <a:pt x="2309" y="59079"/>
                  </a:lnTo>
                  <a:lnTo>
                    <a:pt x="2339" y="59079"/>
                  </a:lnTo>
                  <a:cubicBezTo>
                    <a:pt x="2339" y="59109"/>
                    <a:pt x="2339" y="59109"/>
                    <a:pt x="2339" y="59109"/>
                  </a:cubicBezTo>
                  <a:lnTo>
                    <a:pt x="2399" y="59109"/>
                  </a:lnTo>
                  <a:cubicBezTo>
                    <a:pt x="2399" y="59109"/>
                    <a:pt x="2399" y="59139"/>
                    <a:pt x="2399" y="59139"/>
                  </a:cubicBezTo>
                  <a:lnTo>
                    <a:pt x="2429" y="59139"/>
                  </a:lnTo>
                  <a:cubicBezTo>
                    <a:pt x="2429" y="59139"/>
                    <a:pt x="2429" y="59169"/>
                    <a:pt x="2429" y="59169"/>
                  </a:cubicBezTo>
                  <a:lnTo>
                    <a:pt x="2489" y="59169"/>
                  </a:lnTo>
                  <a:cubicBezTo>
                    <a:pt x="2489" y="59199"/>
                    <a:pt x="2489" y="59199"/>
                    <a:pt x="2489" y="59199"/>
                  </a:cubicBezTo>
                  <a:lnTo>
                    <a:pt x="2519" y="59199"/>
                  </a:lnTo>
                  <a:cubicBezTo>
                    <a:pt x="2519" y="59199"/>
                    <a:pt x="2519" y="59229"/>
                    <a:pt x="2548" y="59229"/>
                  </a:cubicBezTo>
                  <a:cubicBezTo>
                    <a:pt x="2728" y="59349"/>
                    <a:pt x="2908" y="59439"/>
                    <a:pt x="3118" y="59529"/>
                  </a:cubicBezTo>
                  <a:lnTo>
                    <a:pt x="3298" y="59049"/>
                  </a:lnTo>
                  <a:cubicBezTo>
                    <a:pt x="2908" y="58869"/>
                    <a:pt x="2519" y="58630"/>
                    <a:pt x="2159" y="58330"/>
                  </a:cubicBezTo>
                  <a:close/>
                  <a:moveTo>
                    <a:pt x="38697" y="58750"/>
                  </a:moveTo>
                  <a:cubicBezTo>
                    <a:pt x="38308" y="58989"/>
                    <a:pt x="37888" y="59169"/>
                    <a:pt x="37438" y="59319"/>
                  </a:cubicBezTo>
                  <a:lnTo>
                    <a:pt x="37588" y="59799"/>
                  </a:lnTo>
                  <a:cubicBezTo>
                    <a:pt x="37738" y="59739"/>
                    <a:pt x="37858" y="59709"/>
                    <a:pt x="38008" y="59649"/>
                  </a:cubicBezTo>
                  <a:lnTo>
                    <a:pt x="38038" y="59649"/>
                  </a:lnTo>
                  <a:cubicBezTo>
                    <a:pt x="38038" y="59649"/>
                    <a:pt x="38038" y="59619"/>
                    <a:pt x="38038" y="59619"/>
                  </a:cubicBezTo>
                  <a:lnTo>
                    <a:pt x="38128" y="59619"/>
                  </a:lnTo>
                  <a:cubicBezTo>
                    <a:pt x="38128" y="59619"/>
                    <a:pt x="38128" y="59589"/>
                    <a:pt x="38128" y="59589"/>
                  </a:cubicBezTo>
                  <a:lnTo>
                    <a:pt x="38188" y="59589"/>
                  </a:lnTo>
                  <a:cubicBezTo>
                    <a:pt x="38188" y="59559"/>
                    <a:pt x="38188" y="59559"/>
                    <a:pt x="38218" y="59559"/>
                  </a:cubicBezTo>
                  <a:lnTo>
                    <a:pt x="38248" y="59559"/>
                  </a:lnTo>
                  <a:cubicBezTo>
                    <a:pt x="38488" y="59439"/>
                    <a:pt x="38727" y="59319"/>
                    <a:pt x="38967" y="59169"/>
                  </a:cubicBezTo>
                  <a:lnTo>
                    <a:pt x="38697" y="58750"/>
                  </a:lnTo>
                  <a:close/>
                  <a:moveTo>
                    <a:pt x="4617" y="59439"/>
                  </a:moveTo>
                  <a:lnTo>
                    <a:pt x="4557" y="59919"/>
                  </a:lnTo>
                  <a:cubicBezTo>
                    <a:pt x="4617" y="59949"/>
                    <a:pt x="4677" y="59949"/>
                    <a:pt x="4767" y="59949"/>
                  </a:cubicBezTo>
                  <a:lnTo>
                    <a:pt x="4856" y="59949"/>
                  </a:lnTo>
                  <a:cubicBezTo>
                    <a:pt x="4856" y="59949"/>
                    <a:pt x="4856" y="59949"/>
                    <a:pt x="4856" y="59978"/>
                  </a:cubicBezTo>
                  <a:lnTo>
                    <a:pt x="6055" y="59978"/>
                  </a:lnTo>
                  <a:lnTo>
                    <a:pt x="6055" y="59469"/>
                  </a:lnTo>
                  <a:lnTo>
                    <a:pt x="5276" y="59469"/>
                  </a:lnTo>
                  <a:cubicBezTo>
                    <a:pt x="5036" y="59469"/>
                    <a:pt x="4827" y="59469"/>
                    <a:pt x="4617" y="59439"/>
                  </a:cubicBezTo>
                  <a:close/>
                  <a:moveTo>
                    <a:pt x="7554" y="59469"/>
                  </a:moveTo>
                  <a:lnTo>
                    <a:pt x="7554" y="59978"/>
                  </a:lnTo>
                  <a:lnTo>
                    <a:pt x="9053" y="59978"/>
                  </a:lnTo>
                  <a:lnTo>
                    <a:pt x="9053" y="59469"/>
                  </a:lnTo>
                  <a:close/>
                  <a:moveTo>
                    <a:pt x="10552" y="59469"/>
                  </a:moveTo>
                  <a:lnTo>
                    <a:pt x="10552" y="59978"/>
                  </a:lnTo>
                  <a:lnTo>
                    <a:pt x="12050" y="59978"/>
                  </a:lnTo>
                  <a:lnTo>
                    <a:pt x="12050" y="59469"/>
                  </a:lnTo>
                  <a:close/>
                  <a:moveTo>
                    <a:pt x="13549" y="59469"/>
                  </a:moveTo>
                  <a:lnTo>
                    <a:pt x="1354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6" y="59469"/>
                  </a:moveTo>
                  <a:lnTo>
                    <a:pt x="16576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574" y="59469"/>
                  </a:moveTo>
                  <a:lnTo>
                    <a:pt x="19574" y="59978"/>
                  </a:lnTo>
                  <a:lnTo>
                    <a:pt x="21073" y="59978"/>
                  </a:lnTo>
                  <a:lnTo>
                    <a:pt x="21073" y="59469"/>
                  </a:lnTo>
                  <a:close/>
                  <a:moveTo>
                    <a:pt x="22571" y="59469"/>
                  </a:moveTo>
                  <a:lnTo>
                    <a:pt x="22571" y="59978"/>
                  </a:lnTo>
                  <a:lnTo>
                    <a:pt x="24070" y="59978"/>
                  </a:lnTo>
                  <a:lnTo>
                    <a:pt x="24070" y="59469"/>
                  </a:lnTo>
                  <a:close/>
                  <a:moveTo>
                    <a:pt x="25569" y="59469"/>
                  </a:moveTo>
                  <a:lnTo>
                    <a:pt x="25569" y="59978"/>
                  </a:lnTo>
                  <a:lnTo>
                    <a:pt x="27097" y="59978"/>
                  </a:lnTo>
                  <a:lnTo>
                    <a:pt x="27097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095" y="59978"/>
                  </a:lnTo>
                  <a:lnTo>
                    <a:pt x="30095" y="59469"/>
                  </a:lnTo>
                  <a:close/>
                  <a:moveTo>
                    <a:pt x="31593" y="59469"/>
                  </a:moveTo>
                  <a:lnTo>
                    <a:pt x="31593" y="59978"/>
                  </a:lnTo>
                  <a:lnTo>
                    <a:pt x="33092" y="59978"/>
                  </a:lnTo>
                  <a:lnTo>
                    <a:pt x="33092" y="59469"/>
                  </a:lnTo>
                  <a:close/>
                  <a:moveTo>
                    <a:pt x="34591" y="59469"/>
                  </a:moveTo>
                  <a:lnTo>
                    <a:pt x="34591" y="59978"/>
                  </a:lnTo>
                  <a:lnTo>
                    <a:pt x="36090" y="59978"/>
                  </a:lnTo>
                  <a:lnTo>
                    <a:pt x="3609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0"/>
            <p:cNvSpPr/>
            <p:nvPr/>
          </p:nvSpPr>
          <p:spPr>
            <a:xfrm>
              <a:off x="4956117" y="2395715"/>
              <a:ext cx="939955" cy="32"/>
            </a:xfrm>
            <a:custGeom>
              <a:rect b="b" l="l" r="r" t="t"/>
              <a:pathLst>
                <a:path extrusionOk="0" fill="none" h="1" w="29736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8" name="Google Shape;1528;p20"/>
            <p:cNvGrpSpPr/>
            <p:nvPr/>
          </p:nvGrpSpPr>
          <p:grpSpPr>
            <a:xfrm>
              <a:off x="4834479" y="2563449"/>
              <a:ext cx="1170087" cy="246900"/>
              <a:chOff x="4834479" y="2563449"/>
              <a:chExt cx="1170087" cy="246900"/>
            </a:xfrm>
          </p:grpSpPr>
          <p:sp>
            <p:nvSpPr>
              <p:cNvPr id="1529" name="Google Shape;1529;p20"/>
              <p:cNvSpPr txBox="1"/>
              <p:nvPr/>
            </p:nvSpPr>
            <p:spPr>
              <a:xfrm>
                <a:off x="4834479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C</a:t>
                </a:r>
                <a:endParaRPr b="0" i="0" sz="24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30" name="Google Shape;1530;p20"/>
              <p:cNvSpPr txBox="1"/>
              <p:nvPr/>
            </p:nvSpPr>
            <p:spPr>
              <a:xfrm>
                <a:off x="5360766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25%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31" name="Google Shape;1531;p20"/>
          <p:cNvGrpSpPr/>
          <p:nvPr/>
        </p:nvGrpSpPr>
        <p:grpSpPr>
          <a:xfrm>
            <a:off x="6478596" y="1088199"/>
            <a:ext cx="1310424" cy="1895936"/>
            <a:chOff x="6478596" y="1088199"/>
            <a:chExt cx="1310424" cy="1895936"/>
          </a:xfrm>
        </p:grpSpPr>
        <p:grpSp>
          <p:nvGrpSpPr>
            <p:cNvPr id="1532" name="Google Shape;1532;p20"/>
            <p:cNvGrpSpPr/>
            <p:nvPr/>
          </p:nvGrpSpPr>
          <p:grpSpPr>
            <a:xfrm>
              <a:off x="6603677" y="1218938"/>
              <a:ext cx="1061211" cy="1061211"/>
              <a:chOff x="6423137" y="1187089"/>
              <a:chExt cx="1061211" cy="1061211"/>
            </a:xfrm>
          </p:grpSpPr>
          <p:sp>
            <p:nvSpPr>
              <p:cNvPr id="1533" name="Google Shape;1533;p20"/>
              <p:cNvSpPr/>
              <p:nvPr/>
            </p:nvSpPr>
            <p:spPr>
              <a:xfrm>
                <a:off x="6423137" y="1187089"/>
                <a:ext cx="1061211" cy="1061211"/>
              </a:xfrm>
              <a:custGeom>
                <a:rect b="b" l="l" r="r" t="t"/>
                <a:pathLst>
                  <a:path extrusionOk="0" h="33572" w="33572">
                    <a:moveTo>
                      <a:pt x="16786" y="3447"/>
                    </a:moveTo>
                    <a:cubicBezTo>
                      <a:pt x="24130" y="3447"/>
                      <a:pt x="30125" y="9412"/>
                      <a:pt x="30125" y="16786"/>
                    </a:cubicBezTo>
                    <a:cubicBezTo>
                      <a:pt x="30125" y="24130"/>
                      <a:pt x="24130" y="30125"/>
                      <a:pt x="16786" y="30125"/>
                    </a:cubicBezTo>
                    <a:cubicBezTo>
                      <a:pt x="9412" y="30125"/>
                      <a:pt x="3448" y="24130"/>
                      <a:pt x="3448" y="16786"/>
                    </a:cubicBezTo>
                    <a:cubicBezTo>
                      <a:pt x="3448" y="9412"/>
                      <a:pt x="9412" y="3447"/>
                      <a:pt x="16786" y="3447"/>
                    </a:cubicBezTo>
                    <a:close/>
                    <a:moveTo>
                      <a:pt x="16786" y="0"/>
                    </a:moveTo>
                    <a:cubicBezTo>
                      <a:pt x="7524" y="0"/>
                      <a:pt x="1" y="7524"/>
                      <a:pt x="1" y="16786"/>
                    </a:cubicBezTo>
                    <a:cubicBezTo>
                      <a:pt x="1" y="26018"/>
                      <a:pt x="7524" y="33572"/>
                      <a:pt x="16786" y="33572"/>
                    </a:cubicBezTo>
                    <a:cubicBezTo>
                      <a:pt x="26048" y="33572"/>
                      <a:pt x="33572" y="26018"/>
                      <a:pt x="33572" y="16786"/>
                    </a:cubicBezTo>
                    <a:cubicBezTo>
                      <a:pt x="33572" y="7524"/>
                      <a:pt x="26048" y="0"/>
                      <a:pt x="1678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0"/>
              <p:cNvSpPr/>
              <p:nvPr/>
            </p:nvSpPr>
            <p:spPr>
              <a:xfrm>
                <a:off x="6583274" y="1347226"/>
                <a:ext cx="740970" cy="740938"/>
              </a:xfrm>
              <a:custGeom>
                <a:rect b="b" l="l" r="r" t="t"/>
                <a:pathLst>
                  <a:path extrusionOk="0" h="23440" w="23441">
                    <a:moveTo>
                      <a:pt x="11720" y="330"/>
                    </a:moveTo>
                    <a:cubicBezTo>
                      <a:pt x="17985" y="330"/>
                      <a:pt x="23080" y="5425"/>
                      <a:pt x="23080" y="11720"/>
                    </a:cubicBezTo>
                    <a:cubicBezTo>
                      <a:pt x="23080" y="17985"/>
                      <a:pt x="17985" y="23080"/>
                      <a:pt x="11720" y="23080"/>
                    </a:cubicBezTo>
                    <a:cubicBezTo>
                      <a:pt x="5426" y="23080"/>
                      <a:pt x="330" y="17985"/>
                      <a:pt x="330" y="11720"/>
                    </a:cubicBezTo>
                    <a:cubicBezTo>
                      <a:pt x="330" y="5425"/>
                      <a:pt x="5426" y="330"/>
                      <a:pt x="11720" y="330"/>
                    </a:cubicBezTo>
                    <a:close/>
                    <a:moveTo>
                      <a:pt x="11720" y="0"/>
                    </a:moveTo>
                    <a:cubicBezTo>
                      <a:pt x="5246" y="0"/>
                      <a:pt x="0" y="5246"/>
                      <a:pt x="0" y="11720"/>
                    </a:cubicBezTo>
                    <a:cubicBezTo>
                      <a:pt x="0" y="18164"/>
                      <a:pt x="5246" y="23440"/>
                      <a:pt x="11720" y="23440"/>
                    </a:cubicBezTo>
                    <a:cubicBezTo>
                      <a:pt x="18165" y="23440"/>
                      <a:pt x="23440" y="18164"/>
                      <a:pt x="23440" y="11720"/>
                    </a:cubicBezTo>
                    <a:cubicBezTo>
                      <a:pt x="23440" y="5246"/>
                      <a:pt x="18165" y="0"/>
                      <a:pt x="1172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5" name="Google Shape;1535;p20"/>
            <p:cNvGrpSpPr/>
            <p:nvPr/>
          </p:nvGrpSpPr>
          <p:grpSpPr>
            <a:xfrm>
              <a:off x="6893603" y="1260631"/>
              <a:ext cx="740971" cy="998687"/>
              <a:chOff x="6713064" y="1228783"/>
              <a:chExt cx="740971" cy="998687"/>
            </a:xfrm>
          </p:grpSpPr>
          <p:sp>
            <p:nvSpPr>
              <p:cNvPr id="1536" name="Google Shape;1536;p20"/>
              <p:cNvSpPr/>
              <p:nvPr/>
            </p:nvSpPr>
            <p:spPr>
              <a:xfrm>
                <a:off x="6941415" y="1228783"/>
                <a:ext cx="24656" cy="24656"/>
              </a:xfrm>
              <a:custGeom>
                <a:rect b="b" l="l" r="r" t="t"/>
                <a:pathLst>
                  <a:path extrusionOk="0" h="780" w="780">
                    <a:moveTo>
                      <a:pt x="390" y="0"/>
                    </a:moveTo>
                    <a:cubicBezTo>
                      <a:pt x="180" y="0"/>
                      <a:pt x="0" y="180"/>
                      <a:pt x="0" y="390"/>
                    </a:cubicBezTo>
                    <a:cubicBezTo>
                      <a:pt x="0" y="600"/>
                      <a:pt x="180" y="780"/>
                      <a:pt x="390" y="780"/>
                    </a:cubicBezTo>
                    <a:cubicBezTo>
                      <a:pt x="600" y="780"/>
                      <a:pt x="780" y="600"/>
                      <a:pt x="780" y="390"/>
                    </a:cubicBezTo>
                    <a:cubicBezTo>
                      <a:pt x="780" y="180"/>
                      <a:pt x="600" y="0"/>
                      <a:pt x="39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7068392" y="1243924"/>
                <a:ext cx="29397" cy="29429"/>
              </a:xfrm>
              <a:custGeom>
                <a:rect b="b" l="l" r="r" t="t"/>
                <a:pathLst>
                  <a:path extrusionOk="0" h="931" w="930">
                    <a:moveTo>
                      <a:pt x="450" y="1"/>
                    </a:moveTo>
                    <a:cubicBezTo>
                      <a:pt x="210" y="1"/>
                      <a:pt x="0" y="211"/>
                      <a:pt x="0" y="480"/>
                    </a:cubicBezTo>
                    <a:cubicBezTo>
                      <a:pt x="0" y="720"/>
                      <a:pt x="210" y="930"/>
                      <a:pt x="450" y="930"/>
                    </a:cubicBezTo>
                    <a:cubicBezTo>
                      <a:pt x="719" y="930"/>
                      <a:pt x="929" y="720"/>
                      <a:pt x="929" y="480"/>
                    </a:cubicBezTo>
                    <a:cubicBezTo>
                      <a:pt x="929" y="211"/>
                      <a:pt x="719" y="1"/>
                      <a:pt x="45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0"/>
              <p:cNvSpPr/>
              <p:nvPr/>
            </p:nvSpPr>
            <p:spPr>
              <a:xfrm>
                <a:off x="7184907" y="1294153"/>
                <a:ext cx="34139" cy="34139"/>
              </a:xfrm>
              <a:custGeom>
                <a:rect b="b" l="l" r="r" t="t"/>
                <a:pathLst>
                  <a:path extrusionOk="0" h="1080" w="1080">
                    <a:moveTo>
                      <a:pt x="540" y="1"/>
                    </a:moveTo>
                    <a:cubicBezTo>
                      <a:pt x="241" y="1"/>
                      <a:pt x="1" y="240"/>
                      <a:pt x="1" y="540"/>
                    </a:cubicBezTo>
                    <a:cubicBezTo>
                      <a:pt x="1" y="840"/>
                      <a:pt x="241" y="1080"/>
                      <a:pt x="540" y="1080"/>
                    </a:cubicBezTo>
                    <a:cubicBezTo>
                      <a:pt x="840" y="1080"/>
                      <a:pt x="1080" y="840"/>
                      <a:pt x="1080" y="540"/>
                    </a:cubicBezTo>
                    <a:cubicBezTo>
                      <a:pt x="1080" y="240"/>
                      <a:pt x="840" y="1"/>
                      <a:pt x="54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0"/>
              <p:cNvSpPr/>
              <p:nvPr/>
            </p:nvSpPr>
            <p:spPr>
              <a:xfrm>
                <a:off x="7283467" y="1374695"/>
                <a:ext cx="38880" cy="38880"/>
              </a:xfrm>
              <a:custGeom>
                <a:rect b="b" l="l" r="r" t="t"/>
                <a:pathLst>
                  <a:path extrusionOk="0" h="1230" w="1230">
                    <a:moveTo>
                      <a:pt x="630" y="0"/>
                    </a:moveTo>
                    <a:cubicBezTo>
                      <a:pt x="270" y="0"/>
                      <a:pt x="0" y="270"/>
                      <a:pt x="0" y="630"/>
                    </a:cubicBezTo>
                    <a:cubicBezTo>
                      <a:pt x="0" y="960"/>
                      <a:pt x="270" y="1229"/>
                      <a:pt x="630" y="1229"/>
                    </a:cubicBezTo>
                    <a:cubicBezTo>
                      <a:pt x="959" y="1229"/>
                      <a:pt x="1229" y="960"/>
                      <a:pt x="1229" y="630"/>
                    </a:cubicBezTo>
                    <a:cubicBezTo>
                      <a:pt x="1229" y="270"/>
                      <a:pt x="959" y="0"/>
                      <a:pt x="63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7356423" y="1479861"/>
                <a:ext cx="42642" cy="42674"/>
              </a:xfrm>
              <a:custGeom>
                <a:rect b="b" l="l" r="r" t="t"/>
                <a:pathLst>
                  <a:path extrusionOk="0" h="1350" w="1349">
                    <a:moveTo>
                      <a:pt x="660" y="0"/>
                    </a:moveTo>
                    <a:cubicBezTo>
                      <a:pt x="300" y="0"/>
                      <a:pt x="0" y="300"/>
                      <a:pt x="0" y="660"/>
                    </a:cubicBezTo>
                    <a:cubicBezTo>
                      <a:pt x="0" y="1050"/>
                      <a:pt x="300" y="1349"/>
                      <a:pt x="660" y="1349"/>
                    </a:cubicBezTo>
                    <a:cubicBezTo>
                      <a:pt x="1049" y="1349"/>
                      <a:pt x="1349" y="1050"/>
                      <a:pt x="1349" y="660"/>
                    </a:cubicBezTo>
                    <a:cubicBezTo>
                      <a:pt x="1349" y="300"/>
                      <a:pt x="1049" y="0"/>
                      <a:pt x="66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0"/>
              <p:cNvSpPr/>
              <p:nvPr/>
            </p:nvSpPr>
            <p:spPr>
              <a:xfrm>
                <a:off x="7397168" y="1600201"/>
                <a:ext cx="47383" cy="47383"/>
              </a:xfrm>
              <a:custGeom>
                <a:rect b="b" l="l" r="r" t="t"/>
                <a:pathLst>
                  <a:path extrusionOk="0" h="1499" w="1499">
                    <a:moveTo>
                      <a:pt x="749" y="0"/>
                    </a:moveTo>
                    <a:cubicBezTo>
                      <a:pt x="330" y="0"/>
                      <a:pt x="0" y="330"/>
                      <a:pt x="0" y="750"/>
                    </a:cubicBezTo>
                    <a:cubicBezTo>
                      <a:pt x="0" y="1169"/>
                      <a:pt x="330" y="1499"/>
                      <a:pt x="749" y="1499"/>
                    </a:cubicBezTo>
                    <a:cubicBezTo>
                      <a:pt x="1139" y="1499"/>
                      <a:pt x="1499" y="1169"/>
                      <a:pt x="1499" y="750"/>
                    </a:cubicBezTo>
                    <a:cubicBezTo>
                      <a:pt x="1499" y="330"/>
                      <a:pt x="1139" y="0"/>
                      <a:pt x="74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0"/>
              <p:cNvSpPr/>
              <p:nvPr/>
            </p:nvSpPr>
            <p:spPr>
              <a:xfrm>
                <a:off x="7401878" y="1728095"/>
                <a:ext cx="52157" cy="52156"/>
              </a:xfrm>
              <a:custGeom>
                <a:rect b="b" l="l" r="r" t="t"/>
                <a:pathLst>
                  <a:path extrusionOk="0" h="1650" w="1650">
                    <a:moveTo>
                      <a:pt x="840" y="1"/>
                    </a:moveTo>
                    <a:cubicBezTo>
                      <a:pt x="391" y="1"/>
                      <a:pt x="1" y="390"/>
                      <a:pt x="1" y="840"/>
                    </a:cubicBezTo>
                    <a:cubicBezTo>
                      <a:pt x="1" y="1290"/>
                      <a:pt x="391" y="1649"/>
                      <a:pt x="840" y="1649"/>
                    </a:cubicBezTo>
                    <a:cubicBezTo>
                      <a:pt x="1290" y="1649"/>
                      <a:pt x="1650" y="1290"/>
                      <a:pt x="1650" y="840"/>
                    </a:cubicBezTo>
                    <a:cubicBezTo>
                      <a:pt x="1650" y="390"/>
                      <a:pt x="1290" y="1"/>
                      <a:pt x="84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7372512" y="1853175"/>
                <a:ext cx="55950" cy="56866"/>
              </a:xfrm>
              <a:custGeom>
                <a:rect b="b" l="l" r="r" t="t"/>
                <a:pathLst>
                  <a:path extrusionOk="0" h="1799" w="1770">
                    <a:moveTo>
                      <a:pt x="870" y="0"/>
                    </a:moveTo>
                    <a:cubicBezTo>
                      <a:pt x="390" y="0"/>
                      <a:pt x="1" y="420"/>
                      <a:pt x="1" y="900"/>
                    </a:cubicBezTo>
                    <a:cubicBezTo>
                      <a:pt x="1" y="1409"/>
                      <a:pt x="390" y="1799"/>
                      <a:pt x="870" y="1799"/>
                    </a:cubicBezTo>
                    <a:cubicBezTo>
                      <a:pt x="1380" y="1799"/>
                      <a:pt x="1769" y="1409"/>
                      <a:pt x="1769" y="900"/>
                    </a:cubicBezTo>
                    <a:cubicBezTo>
                      <a:pt x="1769" y="420"/>
                      <a:pt x="1380" y="0"/>
                      <a:pt x="87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7308091" y="1965928"/>
                <a:ext cx="61608" cy="61608"/>
              </a:xfrm>
              <a:custGeom>
                <a:rect b="b" l="l" r="r" t="t"/>
                <a:pathLst>
                  <a:path extrusionOk="0" h="1949" w="1949">
                    <a:moveTo>
                      <a:pt x="960" y="0"/>
                    </a:moveTo>
                    <a:cubicBezTo>
                      <a:pt x="450" y="0"/>
                      <a:pt x="0" y="450"/>
                      <a:pt x="0" y="989"/>
                    </a:cubicBezTo>
                    <a:cubicBezTo>
                      <a:pt x="0" y="1499"/>
                      <a:pt x="450" y="1949"/>
                      <a:pt x="960" y="1949"/>
                    </a:cubicBezTo>
                    <a:cubicBezTo>
                      <a:pt x="1499" y="1949"/>
                      <a:pt x="1949" y="1499"/>
                      <a:pt x="1949" y="989"/>
                    </a:cubicBezTo>
                    <a:cubicBezTo>
                      <a:pt x="1949" y="450"/>
                      <a:pt x="1499" y="0"/>
                      <a:pt x="96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7216169" y="2057819"/>
                <a:ext cx="65433" cy="66349"/>
              </a:xfrm>
              <a:custGeom>
                <a:rect b="b" l="l" r="r" t="t"/>
                <a:pathLst>
                  <a:path extrusionOk="0" h="2099" w="2070">
                    <a:moveTo>
                      <a:pt x="1020" y="1"/>
                    </a:moveTo>
                    <a:cubicBezTo>
                      <a:pt x="451" y="1"/>
                      <a:pt x="1" y="480"/>
                      <a:pt x="1" y="1050"/>
                    </a:cubicBezTo>
                    <a:cubicBezTo>
                      <a:pt x="1" y="1619"/>
                      <a:pt x="451" y="2099"/>
                      <a:pt x="1020" y="2099"/>
                    </a:cubicBezTo>
                    <a:cubicBezTo>
                      <a:pt x="1590" y="2099"/>
                      <a:pt x="2069" y="1619"/>
                      <a:pt x="2069" y="1050"/>
                    </a:cubicBezTo>
                    <a:cubicBezTo>
                      <a:pt x="2069" y="480"/>
                      <a:pt x="1590" y="1"/>
                      <a:pt x="1020" y="1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0"/>
              <p:cNvSpPr/>
              <p:nvPr/>
            </p:nvSpPr>
            <p:spPr>
              <a:xfrm>
                <a:off x="7101551" y="2122271"/>
                <a:ext cx="70143" cy="70143"/>
              </a:xfrm>
              <a:custGeom>
                <a:rect b="b" l="l" r="r" t="t"/>
                <a:pathLst>
                  <a:path extrusionOk="0" h="2219" w="2219">
                    <a:moveTo>
                      <a:pt x="1109" y="0"/>
                    </a:moveTo>
                    <a:cubicBezTo>
                      <a:pt x="480" y="0"/>
                      <a:pt x="0" y="480"/>
                      <a:pt x="0" y="1109"/>
                    </a:cubicBezTo>
                    <a:cubicBezTo>
                      <a:pt x="0" y="1709"/>
                      <a:pt x="480" y="2218"/>
                      <a:pt x="1109" y="2218"/>
                    </a:cubicBezTo>
                    <a:cubicBezTo>
                      <a:pt x="1709" y="2218"/>
                      <a:pt x="2218" y="1709"/>
                      <a:pt x="2218" y="1109"/>
                    </a:cubicBezTo>
                    <a:cubicBezTo>
                      <a:pt x="2218" y="480"/>
                      <a:pt x="1709" y="0"/>
                      <a:pt x="110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0"/>
              <p:cNvSpPr/>
              <p:nvPr/>
            </p:nvSpPr>
            <p:spPr>
              <a:xfrm>
                <a:off x="6972677" y="2152585"/>
                <a:ext cx="74884" cy="74884"/>
              </a:xfrm>
              <a:custGeom>
                <a:rect b="b" l="l" r="r" t="t"/>
                <a:pathLst>
                  <a:path extrusionOk="0" h="2369" w="2369">
                    <a:moveTo>
                      <a:pt x="1200" y="0"/>
                    </a:moveTo>
                    <a:cubicBezTo>
                      <a:pt x="540" y="0"/>
                      <a:pt x="1" y="540"/>
                      <a:pt x="1" y="1199"/>
                    </a:cubicBezTo>
                    <a:cubicBezTo>
                      <a:pt x="1" y="1829"/>
                      <a:pt x="540" y="2368"/>
                      <a:pt x="1200" y="2368"/>
                    </a:cubicBezTo>
                    <a:cubicBezTo>
                      <a:pt x="1829" y="2368"/>
                      <a:pt x="2369" y="1829"/>
                      <a:pt x="2369" y="1199"/>
                    </a:cubicBezTo>
                    <a:cubicBezTo>
                      <a:pt x="2369" y="540"/>
                      <a:pt x="1829" y="0"/>
                      <a:pt x="120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0"/>
              <p:cNvSpPr/>
              <p:nvPr/>
            </p:nvSpPr>
            <p:spPr>
              <a:xfrm>
                <a:off x="6840042" y="2147844"/>
                <a:ext cx="79626" cy="79626"/>
              </a:xfrm>
              <a:custGeom>
                <a:rect b="b" l="l" r="r" t="t"/>
                <a:pathLst>
                  <a:path extrusionOk="0" h="2519" w="2519">
                    <a:moveTo>
                      <a:pt x="1259" y="0"/>
                    </a:moveTo>
                    <a:cubicBezTo>
                      <a:pt x="570" y="0"/>
                      <a:pt x="0" y="570"/>
                      <a:pt x="0" y="1259"/>
                    </a:cubicBezTo>
                    <a:cubicBezTo>
                      <a:pt x="0" y="1949"/>
                      <a:pt x="570" y="2518"/>
                      <a:pt x="1259" y="2518"/>
                    </a:cubicBezTo>
                    <a:cubicBezTo>
                      <a:pt x="1949" y="2518"/>
                      <a:pt x="2518" y="1949"/>
                      <a:pt x="2518" y="1259"/>
                    </a:cubicBezTo>
                    <a:cubicBezTo>
                      <a:pt x="2518" y="570"/>
                      <a:pt x="1949" y="0"/>
                      <a:pt x="1259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0"/>
              <p:cNvSpPr/>
              <p:nvPr/>
            </p:nvSpPr>
            <p:spPr>
              <a:xfrm>
                <a:off x="6713064" y="2108047"/>
                <a:ext cx="84367" cy="84367"/>
              </a:xfrm>
              <a:custGeom>
                <a:rect b="b" l="l" r="r" t="t"/>
                <a:pathLst>
                  <a:path extrusionOk="0" h="2669" w="2669">
                    <a:moveTo>
                      <a:pt x="1320" y="0"/>
                    </a:moveTo>
                    <a:cubicBezTo>
                      <a:pt x="600" y="0"/>
                      <a:pt x="1" y="600"/>
                      <a:pt x="1" y="1319"/>
                    </a:cubicBezTo>
                    <a:cubicBezTo>
                      <a:pt x="1" y="2069"/>
                      <a:pt x="600" y="2668"/>
                      <a:pt x="1320" y="2668"/>
                    </a:cubicBezTo>
                    <a:cubicBezTo>
                      <a:pt x="2069" y="2668"/>
                      <a:pt x="2668" y="2069"/>
                      <a:pt x="2668" y="1319"/>
                    </a:cubicBezTo>
                    <a:cubicBezTo>
                      <a:pt x="2668" y="600"/>
                      <a:pt x="2069" y="0"/>
                      <a:pt x="1320" y="0"/>
                    </a:cubicBezTo>
                    <a:close/>
                  </a:path>
                </a:pathLst>
              </a:custGeom>
              <a:solidFill>
                <a:srgbClr val="00CF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0" name="Google Shape;1550;p20"/>
              <p:cNvGrpSpPr/>
              <p:nvPr/>
            </p:nvGrpSpPr>
            <p:grpSpPr>
              <a:xfrm>
                <a:off x="6714961" y="1583131"/>
                <a:ext cx="476615" cy="268401"/>
                <a:chOff x="6714961" y="1583131"/>
                <a:chExt cx="476615" cy="268401"/>
              </a:xfrm>
            </p:grpSpPr>
            <p:sp>
              <p:nvSpPr>
                <p:cNvPr id="1551" name="Google Shape;1551;p20"/>
                <p:cNvSpPr/>
                <p:nvPr/>
              </p:nvSpPr>
              <p:spPr>
                <a:xfrm>
                  <a:off x="7060806" y="1612497"/>
                  <a:ext cx="94767" cy="94798"/>
                </a:xfrm>
                <a:custGeom>
                  <a:rect b="b" l="l" r="r" t="t"/>
                  <a:pathLst>
                    <a:path extrusionOk="0" h="2999" w="2998">
                      <a:moveTo>
                        <a:pt x="1499" y="1"/>
                      </a:moveTo>
                      <a:cubicBezTo>
                        <a:pt x="690" y="1"/>
                        <a:pt x="0" y="660"/>
                        <a:pt x="0" y="1500"/>
                      </a:cubicBezTo>
                      <a:cubicBezTo>
                        <a:pt x="0" y="2339"/>
                        <a:pt x="690" y="2998"/>
                        <a:pt x="1499" y="2998"/>
                      </a:cubicBezTo>
                      <a:cubicBezTo>
                        <a:pt x="2338" y="2998"/>
                        <a:pt x="2998" y="2339"/>
                        <a:pt x="2998" y="1500"/>
                      </a:cubicBezTo>
                      <a:cubicBezTo>
                        <a:pt x="2998" y="660"/>
                        <a:pt x="2338" y="1"/>
                        <a:pt x="149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2" name="Google Shape;1552;p20"/>
                <p:cNvSpPr/>
                <p:nvPr/>
              </p:nvSpPr>
              <p:spPr>
                <a:xfrm>
                  <a:off x="7042788" y="1701574"/>
                  <a:ext cx="148788" cy="104819"/>
                </a:xfrm>
                <a:custGeom>
                  <a:rect b="b" l="l" r="r" t="t"/>
                  <a:pathLst>
                    <a:path extrusionOk="0" h="3316" w="4707">
                      <a:moveTo>
                        <a:pt x="720" y="0"/>
                      </a:moveTo>
                      <a:cubicBezTo>
                        <a:pt x="420" y="150"/>
                        <a:pt x="181" y="390"/>
                        <a:pt x="1" y="630"/>
                      </a:cubicBezTo>
                      <a:cubicBezTo>
                        <a:pt x="690" y="1319"/>
                        <a:pt x="1170" y="2249"/>
                        <a:pt x="1260" y="3268"/>
                      </a:cubicBezTo>
                      <a:cubicBezTo>
                        <a:pt x="1523" y="3299"/>
                        <a:pt x="1800" y="3315"/>
                        <a:pt x="2078" y="3315"/>
                      </a:cubicBezTo>
                      <a:cubicBezTo>
                        <a:pt x="3382" y="3315"/>
                        <a:pt x="4707" y="2965"/>
                        <a:pt x="4707" y="2249"/>
                      </a:cubicBezTo>
                      <a:cubicBezTo>
                        <a:pt x="4707" y="1289"/>
                        <a:pt x="4197" y="450"/>
                        <a:pt x="3448" y="0"/>
                      </a:cubicBezTo>
                      <a:cubicBezTo>
                        <a:pt x="3088" y="360"/>
                        <a:pt x="2608" y="570"/>
                        <a:pt x="2069" y="570"/>
                      </a:cubicBezTo>
                      <a:cubicBezTo>
                        <a:pt x="1529" y="570"/>
                        <a:pt x="1050" y="360"/>
                        <a:pt x="720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3" name="Google Shape;1553;p20"/>
                <p:cNvSpPr/>
                <p:nvPr/>
              </p:nvSpPr>
              <p:spPr>
                <a:xfrm>
                  <a:off x="6750965" y="1612497"/>
                  <a:ext cx="94798" cy="94798"/>
                </a:xfrm>
                <a:custGeom>
                  <a:rect b="b" l="l" r="r" t="t"/>
                  <a:pathLst>
                    <a:path extrusionOk="0" h="2999" w="2999">
                      <a:moveTo>
                        <a:pt x="1499" y="1"/>
                      </a:moveTo>
                      <a:cubicBezTo>
                        <a:pt x="690" y="1"/>
                        <a:pt x="1" y="660"/>
                        <a:pt x="1" y="1500"/>
                      </a:cubicBezTo>
                      <a:cubicBezTo>
                        <a:pt x="1" y="2339"/>
                        <a:pt x="690" y="2998"/>
                        <a:pt x="1499" y="2998"/>
                      </a:cubicBezTo>
                      <a:cubicBezTo>
                        <a:pt x="2339" y="2998"/>
                        <a:pt x="2998" y="2339"/>
                        <a:pt x="2998" y="1500"/>
                      </a:cubicBezTo>
                      <a:cubicBezTo>
                        <a:pt x="2998" y="660"/>
                        <a:pt x="2339" y="1"/>
                        <a:pt x="149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4" name="Google Shape;1554;p20"/>
                <p:cNvSpPr/>
                <p:nvPr/>
              </p:nvSpPr>
              <p:spPr>
                <a:xfrm>
                  <a:off x="6714961" y="1701574"/>
                  <a:ext cx="148788" cy="104819"/>
                </a:xfrm>
                <a:custGeom>
                  <a:rect b="b" l="l" r="r" t="t"/>
                  <a:pathLst>
                    <a:path extrusionOk="0" h="3316" w="4707">
                      <a:moveTo>
                        <a:pt x="1290" y="0"/>
                      </a:moveTo>
                      <a:cubicBezTo>
                        <a:pt x="510" y="450"/>
                        <a:pt x="1" y="1289"/>
                        <a:pt x="1" y="2249"/>
                      </a:cubicBezTo>
                      <a:cubicBezTo>
                        <a:pt x="1" y="2965"/>
                        <a:pt x="1305" y="3315"/>
                        <a:pt x="2619" y="3315"/>
                      </a:cubicBezTo>
                      <a:cubicBezTo>
                        <a:pt x="2899" y="3315"/>
                        <a:pt x="3179" y="3299"/>
                        <a:pt x="3448" y="3268"/>
                      </a:cubicBezTo>
                      <a:cubicBezTo>
                        <a:pt x="3508" y="2219"/>
                        <a:pt x="3987" y="1289"/>
                        <a:pt x="4707" y="600"/>
                      </a:cubicBezTo>
                      <a:cubicBezTo>
                        <a:pt x="4527" y="360"/>
                        <a:pt x="4287" y="150"/>
                        <a:pt x="4017" y="0"/>
                      </a:cubicBezTo>
                      <a:cubicBezTo>
                        <a:pt x="3657" y="360"/>
                        <a:pt x="3178" y="570"/>
                        <a:pt x="2638" y="570"/>
                      </a:cubicBezTo>
                      <a:cubicBezTo>
                        <a:pt x="2099" y="570"/>
                        <a:pt x="1619" y="360"/>
                        <a:pt x="1290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5" name="Google Shape;1555;p20"/>
                <p:cNvSpPr/>
                <p:nvPr/>
              </p:nvSpPr>
              <p:spPr>
                <a:xfrm>
                  <a:off x="6887393" y="1583131"/>
                  <a:ext cx="131750" cy="130802"/>
                </a:xfrm>
                <a:custGeom>
                  <a:rect b="b" l="l" r="r" t="t"/>
                  <a:pathLst>
                    <a:path extrusionOk="0" h="4138" w="4168">
                      <a:moveTo>
                        <a:pt x="2069" y="1"/>
                      </a:moveTo>
                      <a:cubicBezTo>
                        <a:pt x="930" y="1"/>
                        <a:pt x="1" y="930"/>
                        <a:pt x="1" y="2069"/>
                      </a:cubicBezTo>
                      <a:cubicBezTo>
                        <a:pt x="1" y="3208"/>
                        <a:pt x="930" y="4137"/>
                        <a:pt x="2069" y="4137"/>
                      </a:cubicBezTo>
                      <a:cubicBezTo>
                        <a:pt x="3238" y="4137"/>
                        <a:pt x="4167" y="3208"/>
                        <a:pt x="4167" y="2069"/>
                      </a:cubicBezTo>
                      <a:cubicBezTo>
                        <a:pt x="4167" y="930"/>
                        <a:pt x="3238" y="1"/>
                        <a:pt x="2069" y="1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56" name="Google Shape;1556;p20"/>
                <p:cNvSpPr/>
                <p:nvPr/>
              </p:nvSpPr>
              <p:spPr>
                <a:xfrm>
                  <a:off x="6838145" y="1705367"/>
                  <a:ext cx="230247" cy="146165"/>
                </a:xfrm>
                <a:custGeom>
                  <a:rect b="b" l="l" r="r" t="t"/>
                  <a:pathLst>
                    <a:path extrusionOk="0" h="4624" w="7284">
                      <a:moveTo>
                        <a:pt x="1739" y="0"/>
                      </a:moveTo>
                      <a:cubicBezTo>
                        <a:pt x="690" y="660"/>
                        <a:pt x="0" y="1799"/>
                        <a:pt x="0" y="3118"/>
                      </a:cubicBezTo>
                      <a:cubicBezTo>
                        <a:pt x="0" y="4122"/>
                        <a:pt x="1821" y="4624"/>
                        <a:pt x="3642" y="4624"/>
                      </a:cubicBezTo>
                      <a:cubicBezTo>
                        <a:pt x="5463" y="4624"/>
                        <a:pt x="7284" y="4122"/>
                        <a:pt x="7284" y="3118"/>
                      </a:cubicBezTo>
                      <a:cubicBezTo>
                        <a:pt x="7284" y="1799"/>
                        <a:pt x="6565" y="660"/>
                        <a:pt x="5516" y="0"/>
                      </a:cubicBezTo>
                      <a:cubicBezTo>
                        <a:pt x="5036" y="510"/>
                        <a:pt x="4377" y="810"/>
                        <a:pt x="3627" y="810"/>
                      </a:cubicBezTo>
                      <a:cubicBezTo>
                        <a:pt x="2878" y="810"/>
                        <a:pt x="2218" y="510"/>
                        <a:pt x="1739" y="0"/>
                      </a:cubicBezTo>
                      <a:close/>
                    </a:path>
                  </a:pathLst>
                </a:custGeom>
                <a:solidFill>
                  <a:srgbClr val="00CFA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557" name="Google Shape;1557;p20"/>
            <p:cNvSpPr/>
            <p:nvPr/>
          </p:nvSpPr>
          <p:spPr>
            <a:xfrm>
              <a:off x="6968456" y="2564950"/>
              <a:ext cx="10463" cy="227434"/>
            </a:xfrm>
            <a:custGeom>
              <a:rect b="b" l="l" r="r" t="t"/>
              <a:pathLst>
                <a:path extrusionOk="0" h="7195" w="331">
                  <a:moveTo>
                    <a:pt x="1" y="1"/>
                  </a:moveTo>
                  <a:lnTo>
                    <a:pt x="1" y="7194"/>
                  </a:lnTo>
                  <a:lnTo>
                    <a:pt x="330" y="7194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rgbClr val="00CFA4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6478596" y="1088199"/>
              <a:ext cx="1310424" cy="1895936"/>
            </a:xfrm>
            <a:custGeom>
              <a:rect b="b" l="l" r="r" t="t"/>
              <a:pathLst>
                <a:path extrusionOk="0" h="59979" w="41456">
                  <a:moveTo>
                    <a:pt x="7614" y="0"/>
                  </a:moveTo>
                  <a:lnTo>
                    <a:pt x="7614" y="510"/>
                  </a:lnTo>
                  <a:lnTo>
                    <a:pt x="9143" y="510"/>
                  </a:lnTo>
                  <a:lnTo>
                    <a:pt x="9143" y="0"/>
                  </a:lnTo>
                  <a:close/>
                  <a:moveTo>
                    <a:pt x="10642" y="0"/>
                  </a:moveTo>
                  <a:lnTo>
                    <a:pt x="10642" y="510"/>
                  </a:lnTo>
                  <a:lnTo>
                    <a:pt x="12141" y="510"/>
                  </a:lnTo>
                  <a:lnTo>
                    <a:pt x="12141" y="0"/>
                  </a:lnTo>
                  <a:close/>
                  <a:moveTo>
                    <a:pt x="13639" y="0"/>
                  </a:moveTo>
                  <a:lnTo>
                    <a:pt x="13639" y="510"/>
                  </a:lnTo>
                  <a:lnTo>
                    <a:pt x="15138" y="510"/>
                  </a:lnTo>
                  <a:lnTo>
                    <a:pt x="15138" y="0"/>
                  </a:lnTo>
                  <a:close/>
                  <a:moveTo>
                    <a:pt x="16637" y="0"/>
                  </a:moveTo>
                  <a:lnTo>
                    <a:pt x="16637" y="510"/>
                  </a:lnTo>
                  <a:lnTo>
                    <a:pt x="18135" y="510"/>
                  </a:lnTo>
                  <a:lnTo>
                    <a:pt x="18135" y="0"/>
                  </a:lnTo>
                  <a:close/>
                  <a:moveTo>
                    <a:pt x="19664" y="0"/>
                  </a:moveTo>
                  <a:lnTo>
                    <a:pt x="19664" y="510"/>
                  </a:lnTo>
                  <a:lnTo>
                    <a:pt x="21163" y="510"/>
                  </a:lnTo>
                  <a:lnTo>
                    <a:pt x="21163" y="0"/>
                  </a:lnTo>
                  <a:close/>
                  <a:moveTo>
                    <a:pt x="22661" y="0"/>
                  </a:moveTo>
                  <a:lnTo>
                    <a:pt x="22661" y="510"/>
                  </a:lnTo>
                  <a:lnTo>
                    <a:pt x="24160" y="510"/>
                  </a:lnTo>
                  <a:lnTo>
                    <a:pt x="24160" y="0"/>
                  </a:lnTo>
                  <a:close/>
                  <a:moveTo>
                    <a:pt x="25659" y="0"/>
                  </a:moveTo>
                  <a:lnTo>
                    <a:pt x="25659" y="510"/>
                  </a:lnTo>
                  <a:lnTo>
                    <a:pt x="27158" y="510"/>
                  </a:lnTo>
                  <a:lnTo>
                    <a:pt x="27158" y="0"/>
                  </a:lnTo>
                  <a:close/>
                  <a:moveTo>
                    <a:pt x="28656" y="0"/>
                  </a:moveTo>
                  <a:lnTo>
                    <a:pt x="28656" y="510"/>
                  </a:lnTo>
                  <a:lnTo>
                    <a:pt x="30155" y="510"/>
                  </a:lnTo>
                  <a:lnTo>
                    <a:pt x="30155" y="0"/>
                  </a:lnTo>
                  <a:close/>
                  <a:moveTo>
                    <a:pt x="31684" y="0"/>
                  </a:moveTo>
                  <a:lnTo>
                    <a:pt x="31684" y="510"/>
                  </a:lnTo>
                  <a:lnTo>
                    <a:pt x="33182" y="510"/>
                  </a:lnTo>
                  <a:lnTo>
                    <a:pt x="33182" y="0"/>
                  </a:lnTo>
                  <a:close/>
                  <a:moveTo>
                    <a:pt x="5127" y="0"/>
                  </a:moveTo>
                  <a:cubicBezTo>
                    <a:pt x="4947" y="0"/>
                    <a:pt x="4797" y="30"/>
                    <a:pt x="4617" y="30"/>
                  </a:cubicBezTo>
                  <a:lnTo>
                    <a:pt x="4677" y="540"/>
                  </a:lnTo>
                  <a:cubicBezTo>
                    <a:pt x="4887" y="510"/>
                    <a:pt x="5097" y="510"/>
                    <a:pt x="5276" y="510"/>
                  </a:cubicBezTo>
                  <a:lnTo>
                    <a:pt x="6116" y="510"/>
                  </a:lnTo>
                  <a:lnTo>
                    <a:pt x="6116" y="0"/>
                  </a:lnTo>
                  <a:close/>
                  <a:moveTo>
                    <a:pt x="34681" y="0"/>
                  </a:moveTo>
                  <a:lnTo>
                    <a:pt x="34681" y="510"/>
                  </a:lnTo>
                  <a:lnTo>
                    <a:pt x="36180" y="510"/>
                  </a:lnTo>
                  <a:cubicBezTo>
                    <a:pt x="36629" y="510"/>
                    <a:pt x="37049" y="570"/>
                    <a:pt x="37469" y="689"/>
                  </a:cubicBezTo>
                  <a:lnTo>
                    <a:pt x="37619" y="210"/>
                  </a:lnTo>
                  <a:cubicBezTo>
                    <a:pt x="37589" y="180"/>
                    <a:pt x="37559" y="180"/>
                    <a:pt x="37529" y="180"/>
                  </a:cubicBezTo>
                  <a:lnTo>
                    <a:pt x="37499" y="180"/>
                  </a:lnTo>
                  <a:cubicBezTo>
                    <a:pt x="37499" y="180"/>
                    <a:pt x="37499" y="150"/>
                    <a:pt x="37499" y="150"/>
                  </a:cubicBezTo>
                  <a:lnTo>
                    <a:pt x="37409" y="150"/>
                  </a:lnTo>
                  <a:cubicBezTo>
                    <a:pt x="37109" y="60"/>
                    <a:pt x="36809" y="30"/>
                    <a:pt x="36510" y="0"/>
                  </a:cubicBezTo>
                  <a:close/>
                  <a:moveTo>
                    <a:pt x="3118" y="450"/>
                  </a:moveTo>
                  <a:lnTo>
                    <a:pt x="3118" y="480"/>
                  </a:lnTo>
                  <a:lnTo>
                    <a:pt x="3058" y="480"/>
                  </a:lnTo>
                  <a:cubicBezTo>
                    <a:pt x="3058" y="480"/>
                    <a:pt x="3058" y="510"/>
                    <a:pt x="3058" y="510"/>
                  </a:cubicBezTo>
                  <a:lnTo>
                    <a:pt x="2998" y="510"/>
                  </a:lnTo>
                  <a:cubicBezTo>
                    <a:pt x="2998" y="540"/>
                    <a:pt x="2998" y="540"/>
                    <a:pt x="2998" y="540"/>
                  </a:cubicBezTo>
                  <a:lnTo>
                    <a:pt x="2938" y="540"/>
                  </a:lnTo>
                  <a:cubicBezTo>
                    <a:pt x="2938" y="540"/>
                    <a:pt x="2938" y="570"/>
                    <a:pt x="2938" y="570"/>
                  </a:cubicBezTo>
                  <a:lnTo>
                    <a:pt x="2879" y="570"/>
                  </a:lnTo>
                  <a:lnTo>
                    <a:pt x="2879" y="599"/>
                  </a:lnTo>
                  <a:lnTo>
                    <a:pt x="2819" y="599"/>
                  </a:lnTo>
                  <a:cubicBezTo>
                    <a:pt x="2819" y="599"/>
                    <a:pt x="2819" y="629"/>
                    <a:pt x="2819" y="629"/>
                  </a:cubicBezTo>
                  <a:lnTo>
                    <a:pt x="2759" y="629"/>
                  </a:lnTo>
                  <a:cubicBezTo>
                    <a:pt x="2759" y="659"/>
                    <a:pt x="2759" y="659"/>
                    <a:pt x="2759" y="659"/>
                  </a:cubicBezTo>
                  <a:lnTo>
                    <a:pt x="2699" y="659"/>
                  </a:lnTo>
                  <a:cubicBezTo>
                    <a:pt x="2699" y="689"/>
                    <a:pt x="2699" y="689"/>
                    <a:pt x="2699" y="689"/>
                  </a:cubicBezTo>
                  <a:lnTo>
                    <a:pt x="2639" y="689"/>
                  </a:lnTo>
                  <a:cubicBezTo>
                    <a:pt x="2639" y="689"/>
                    <a:pt x="2639" y="689"/>
                    <a:pt x="2639" y="719"/>
                  </a:cubicBezTo>
                  <a:lnTo>
                    <a:pt x="2609" y="719"/>
                  </a:lnTo>
                  <a:cubicBezTo>
                    <a:pt x="2609" y="719"/>
                    <a:pt x="2609" y="749"/>
                    <a:pt x="2609" y="749"/>
                  </a:cubicBezTo>
                  <a:lnTo>
                    <a:pt x="2549" y="749"/>
                  </a:lnTo>
                  <a:cubicBezTo>
                    <a:pt x="2549" y="749"/>
                    <a:pt x="2549" y="749"/>
                    <a:pt x="2549" y="779"/>
                  </a:cubicBezTo>
                  <a:lnTo>
                    <a:pt x="2489" y="779"/>
                  </a:lnTo>
                  <a:cubicBezTo>
                    <a:pt x="2489" y="779"/>
                    <a:pt x="2489" y="809"/>
                    <a:pt x="2489" y="809"/>
                  </a:cubicBezTo>
                  <a:lnTo>
                    <a:pt x="2459" y="809"/>
                  </a:lnTo>
                  <a:cubicBezTo>
                    <a:pt x="2459" y="839"/>
                    <a:pt x="2459" y="839"/>
                    <a:pt x="2459" y="839"/>
                  </a:cubicBezTo>
                  <a:lnTo>
                    <a:pt x="2399" y="839"/>
                  </a:lnTo>
                  <a:cubicBezTo>
                    <a:pt x="2399" y="869"/>
                    <a:pt x="2399" y="869"/>
                    <a:pt x="2399" y="869"/>
                  </a:cubicBezTo>
                  <a:lnTo>
                    <a:pt x="2369" y="869"/>
                  </a:lnTo>
                  <a:cubicBezTo>
                    <a:pt x="2369" y="869"/>
                    <a:pt x="2369" y="869"/>
                    <a:pt x="2369" y="899"/>
                  </a:cubicBezTo>
                  <a:lnTo>
                    <a:pt x="2309" y="899"/>
                  </a:lnTo>
                  <a:cubicBezTo>
                    <a:pt x="2309" y="899"/>
                    <a:pt x="2309" y="899"/>
                    <a:pt x="2309" y="929"/>
                  </a:cubicBezTo>
                  <a:lnTo>
                    <a:pt x="2279" y="929"/>
                  </a:lnTo>
                  <a:cubicBezTo>
                    <a:pt x="2279" y="929"/>
                    <a:pt x="2279" y="929"/>
                    <a:pt x="2279" y="959"/>
                  </a:cubicBezTo>
                  <a:lnTo>
                    <a:pt x="2249" y="959"/>
                  </a:lnTo>
                  <a:cubicBezTo>
                    <a:pt x="2249" y="959"/>
                    <a:pt x="2219" y="959"/>
                    <a:pt x="2219" y="989"/>
                  </a:cubicBezTo>
                  <a:lnTo>
                    <a:pt x="2189" y="989"/>
                  </a:lnTo>
                  <a:cubicBezTo>
                    <a:pt x="2189" y="989"/>
                    <a:pt x="2189" y="989"/>
                    <a:pt x="2189" y="1019"/>
                  </a:cubicBezTo>
                  <a:lnTo>
                    <a:pt x="2159" y="1019"/>
                  </a:lnTo>
                  <a:cubicBezTo>
                    <a:pt x="2159" y="1019"/>
                    <a:pt x="2159" y="1019"/>
                    <a:pt x="2159" y="1049"/>
                  </a:cubicBezTo>
                  <a:lnTo>
                    <a:pt x="2129" y="1049"/>
                  </a:lnTo>
                  <a:cubicBezTo>
                    <a:pt x="2129" y="1049"/>
                    <a:pt x="2099" y="1049"/>
                    <a:pt x="2099" y="1079"/>
                  </a:cubicBezTo>
                  <a:cubicBezTo>
                    <a:pt x="2069" y="1079"/>
                    <a:pt x="2069" y="1109"/>
                    <a:pt x="2039" y="1109"/>
                  </a:cubicBezTo>
                  <a:cubicBezTo>
                    <a:pt x="2009" y="1139"/>
                    <a:pt x="1979" y="1169"/>
                    <a:pt x="1949" y="1169"/>
                  </a:cubicBezTo>
                  <a:cubicBezTo>
                    <a:pt x="1949" y="1199"/>
                    <a:pt x="1949" y="1199"/>
                    <a:pt x="1949" y="1199"/>
                  </a:cubicBezTo>
                  <a:lnTo>
                    <a:pt x="1919" y="1199"/>
                  </a:lnTo>
                  <a:lnTo>
                    <a:pt x="1919" y="1229"/>
                  </a:lnTo>
                  <a:lnTo>
                    <a:pt x="2219" y="1619"/>
                  </a:lnTo>
                  <a:cubicBezTo>
                    <a:pt x="2579" y="1319"/>
                    <a:pt x="2968" y="1079"/>
                    <a:pt x="3388" y="899"/>
                  </a:cubicBezTo>
                  <a:lnTo>
                    <a:pt x="3178" y="450"/>
                  </a:lnTo>
                  <a:close/>
                  <a:moveTo>
                    <a:pt x="38997" y="809"/>
                  </a:moveTo>
                  <a:lnTo>
                    <a:pt x="38728" y="1229"/>
                  </a:lnTo>
                  <a:cubicBezTo>
                    <a:pt x="39087" y="1469"/>
                    <a:pt x="39447" y="1768"/>
                    <a:pt x="39747" y="2098"/>
                  </a:cubicBezTo>
                  <a:lnTo>
                    <a:pt x="40136" y="1768"/>
                  </a:lnTo>
                  <a:cubicBezTo>
                    <a:pt x="40076" y="1709"/>
                    <a:pt x="39987" y="1619"/>
                    <a:pt x="39927" y="1559"/>
                  </a:cubicBezTo>
                  <a:lnTo>
                    <a:pt x="39897" y="1529"/>
                  </a:lnTo>
                  <a:lnTo>
                    <a:pt x="39867" y="1499"/>
                  </a:lnTo>
                  <a:cubicBezTo>
                    <a:pt x="39837" y="1499"/>
                    <a:pt x="39837" y="1469"/>
                    <a:pt x="39837" y="1469"/>
                  </a:cubicBezTo>
                  <a:cubicBezTo>
                    <a:pt x="39807" y="1469"/>
                    <a:pt x="39807" y="1469"/>
                    <a:pt x="39807" y="1439"/>
                  </a:cubicBezTo>
                  <a:cubicBezTo>
                    <a:pt x="39807" y="1439"/>
                    <a:pt x="39777" y="1409"/>
                    <a:pt x="39777" y="1409"/>
                  </a:cubicBezTo>
                  <a:cubicBezTo>
                    <a:pt x="39687" y="1349"/>
                    <a:pt x="39627" y="1259"/>
                    <a:pt x="39537" y="1199"/>
                  </a:cubicBezTo>
                  <a:lnTo>
                    <a:pt x="39507" y="1199"/>
                  </a:lnTo>
                  <a:cubicBezTo>
                    <a:pt x="39507" y="1199"/>
                    <a:pt x="39507" y="1199"/>
                    <a:pt x="39507" y="1169"/>
                  </a:cubicBezTo>
                  <a:lnTo>
                    <a:pt x="39477" y="1169"/>
                  </a:lnTo>
                  <a:cubicBezTo>
                    <a:pt x="39477" y="1169"/>
                    <a:pt x="39477" y="1169"/>
                    <a:pt x="39477" y="1139"/>
                  </a:cubicBezTo>
                  <a:lnTo>
                    <a:pt x="39447" y="1139"/>
                  </a:lnTo>
                  <a:cubicBezTo>
                    <a:pt x="39447" y="1139"/>
                    <a:pt x="39447" y="1139"/>
                    <a:pt x="39447" y="1109"/>
                  </a:cubicBezTo>
                  <a:lnTo>
                    <a:pt x="39417" y="1109"/>
                  </a:lnTo>
                  <a:cubicBezTo>
                    <a:pt x="39387" y="1109"/>
                    <a:pt x="39387" y="1079"/>
                    <a:pt x="39387" y="1079"/>
                  </a:cubicBezTo>
                  <a:lnTo>
                    <a:pt x="39357" y="1079"/>
                  </a:lnTo>
                  <a:cubicBezTo>
                    <a:pt x="39357" y="1079"/>
                    <a:pt x="39357" y="1049"/>
                    <a:pt x="39357" y="1049"/>
                  </a:cubicBezTo>
                  <a:cubicBezTo>
                    <a:pt x="39237" y="959"/>
                    <a:pt x="39117" y="869"/>
                    <a:pt x="38997" y="809"/>
                  </a:cubicBezTo>
                  <a:close/>
                  <a:moveTo>
                    <a:pt x="900" y="2338"/>
                  </a:moveTo>
                  <a:cubicBezTo>
                    <a:pt x="630" y="2758"/>
                    <a:pt x="421" y="3207"/>
                    <a:pt x="241" y="3687"/>
                  </a:cubicBezTo>
                  <a:lnTo>
                    <a:pt x="720" y="3837"/>
                  </a:lnTo>
                  <a:cubicBezTo>
                    <a:pt x="870" y="3417"/>
                    <a:pt x="1080" y="2997"/>
                    <a:pt x="1320" y="2608"/>
                  </a:cubicBezTo>
                  <a:lnTo>
                    <a:pt x="900" y="2338"/>
                  </a:lnTo>
                  <a:close/>
                  <a:moveTo>
                    <a:pt x="40946" y="3027"/>
                  </a:moveTo>
                  <a:lnTo>
                    <a:pt x="40496" y="3237"/>
                  </a:lnTo>
                  <a:cubicBezTo>
                    <a:pt x="40706" y="3657"/>
                    <a:pt x="40826" y="4076"/>
                    <a:pt x="40916" y="4526"/>
                  </a:cubicBezTo>
                  <a:lnTo>
                    <a:pt x="41395" y="4436"/>
                  </a:lnTo>
                  <a:cubicBezTo>
                    <a:pt x="41365" y="4346"/>
                    <a:pt x="41365" y="4256"/>
                    <a:pt x="41335" y="4166"/>
                  </a:cubicBezTo>
                  <a:cubicBezTo>
                    <a:pt x="41335" y="4136"/>
                    <a:pt x="41335" y="4136"/>
                    <a:pt x="41335" y="4136"/>
                  </a:cubicBezTo>
                  <a:cubicBezTo>
                    <a:pt x="41335" y="4106"/>
                    <a:pt x="41335" y="4106"/>
                    <a:pt x="41335" y="4106"/>
                  </a:cubicBezTo>
                  <a:cubicBezTo>
                    <a:pt x="41335" y="4106"/>
                    <a:pt x="41335" y="4106"/>
                    <a:pt x="41335" y="4076"/>
                  </a:cubicBezTo>
                  <a:lnTo>
                    <a:pt x="41305" y="4076"/>
                  </a:lnTo>
                  <a:cubicBezTo>
                    <a:pt x="41305" y="4076"/>
                    <a:pt x="41305" y="4047"/>
                    <a:pt x="41305" y="4047"/>
                  </a:cubicBezTo>
                  <a:cubicBezTo>
                    <a:pt x="41245" y="3747"/>
                    <a:pt x="41156" y="3447"/>
                    <a:pt x="41036" y="3177"/>
                  </a:cubicBezTo>
                  <a:lnTo>
                    <a:pt x="41006" y="3177"/>
                  </a:lnTo>
                  <a:cubicBezTo>
                    <a:pt x="41006" y="3177"/>
                    <a:pt x="41006" y="3147"/>
                    <a:pt x="41006" y="3147"/>
                  </a:cubicBezTo>
                  <a:cubicBezTo>
                    <a:pt x="41006" y="3147"/>
                    <a:pt x="41006" y="3147"/>
                    <a:pt x="41006" y="3117"/>
                  </a:cubicBezTo>
                  <a:cubicBezTo>
                    <a:pt x="41006" y="3087"/>
                    <a:pt x="41006" y="3087"/>
                    <a:pt x="40976" y="3087"/>
                  </a:cubicBezTo>
                  <a:cubicBezTo>
                    <a:pt x="40976" y="3087"/>
                    <a:pt x="40976" y="3057"/>
                    <a:pt x="40976" y="3057"/>
                  </a:cubicBezTo>
                  <a:cubicBezTo>
                    <a:pt x="40976" y="3057"/>
                    <a:pt x="40946" y="3027"/>
                    <a:pt x="40946" y="3027"/>
                  </a:cubicBezTo>
                  <a:close/>
                  <a:moveTo>
                    <a:pt x="1" y="5156"/>
                  </a:moveTo>
                  <a:lnTo>
                    <a:pt x="1" y="5186"/>
                  </a:lnTo>
                  <a:cubicBezTo>
                    <a:pt x="1" y="5216"/>
                    <a:pt x="1" y="5216"/>
                    <a:pt x="1" y="5245"/>
                  </a:cubicBezTo>
                  <a:lnTo>
                    <a:pt x="1" y="5275"/>
                  </a:lnTo>
                  <a:lnTo>
                    <a:pt x="1" y="6654"/>
                  </a:lnTo>
                  <a:lnTo>
                    <a:pt x="511" y="6654"/>
                  </a:lnTo>
                  <a:lnTo>
                    <a:pt x="511" y="5275"/>
                  </a:lnTo>
                  <a:lnTo>
                    <a:pt x="511" y="5186"/>
                  </a:lnTo>
                  <a:lnTo>
                    <a:pt x="1" y="5156"/>
                  </a:lnTo>
                  <a:close/>
                  <a:moveTo>
                    <a:pt x="40946" y="5965"/>
                  </a:moveTo>
                  <a:lnTo>
                    <a:pt x="40946" y="7464"/>
                  </a:lnTo>
                  <a:lnTo>
                    <a:pt x="41455" y="7464"/>
                  </a:lnTo>
                  <a:lnTo>
                    <a:pt x="41455" y="5965"/>
                  </a:lnTo>
                  <a:close/>
                  <a:moveTo>
                    <a:pt x="1" y="8183"/>
                  </a:moveTo>
                  <a:lnTo>
                    <a:pt x="1" y="9682"/>
                  </a:lnTo>
                  <a:lnTo>
                    <a:pt x="511" y="9682"/>
                  </a:lnTo>
                  <a:lnTo>
                    <a:pt x="511" y="8183"/>
                  </a:lnTo>
                  <a:close/>
                  <a:moveTo>
                    <a:pt x="40946" y="8962"/>
                  </a:moveTo>
                  <a:lnTo>
                    <a:pt x="40946" y="10461"/>
                  </a:lnTo>
                  <a:lnTo>
                    <a:pt x="41455" y="10461"/>
                  </a:lnTo>
                  <a:lnTo>
                    <a:pt x="41455" y="8962"/>
                  </a:lnTo>
                  <a:close/>
                  <a:moveTo>
                    <a:pt x="1" y="11180"/>
                  </a:moveTo>
                  <a:lnTo>
                    <a:pt x="1" y="12679"/>
                  </a:lnTo>
                  <a:lnTo>
                    <a:pt x="511" y="12679"/>
                  </a:lnTo>
                  <a:lnTo>
                    <a:pt x="511" y="11180"/>
                  </a:lnTo>
                  <a:close/>
                  <a:moveTo>
                    <a:pt x="40946" y="11960"/>
                  </a:moveTo>
                  <a:lnTo>
                    <a:pt x="40946" y="13458"/>
                  </a:lnTo>
                  <a:lnTo>
                    <a:pt x="41455" y="13458"/>
                  </a:lnTo>
                  <a:lnTo>
                    <a:pt x="41455" y="11960"/>
                  </a:lnTo>
                  <a:close/>
                  <a:moveTo>
                    <a:pt x="1" y="14178"/>
                  </a:moveTo>
                  <a:lnTo>
                    <a:pt x="1" y="15677"/>
                  </a:lnTo>
                  <a:lnTo>
                    <a:pt x="511" y="15677"/>
                  </a:lnTo>
                  <a:lnTo>
                    <a:pt x="511" y="14178"/>
                  </a:lnTo>
                  <a:close/>
                  <a:moveTo>
                    <a:pt x="40946" y="14957"/>
                  </a:moveTo>
                  <a:lnTo>
                    <a:pt x="40946" y="16456"/>
                  </a:lnTo>
                  <a:lnTo>
                    <a:pt x="41455" y="16456"/>
                  </a:lnTo>
                  <a:lnTo>
                    <a:pt x="41455" y="14957"/>
                  </a:lnTo>
                  <a:close/>
                  <a:moveTo>
                    <a:pt x="1" y="17175"/>
                  </a:moveTo>
                  <a:lnTo>
                    <a:pt x="1" y="18704"/>
                  </a:lnTo>
                  <a:lnTo>
                    <a:pt x="511" y="18704"/>
                  </a:lnTo>
                  <a:lnTo>
                    <a:pt x="511" y="17175"/>
                  </a:lnTo>
                  <a:close/>
                  <a:moveTo>
                    <a:pt x="40946" y="17985"/>
                  </a:moveTo>
                  <a:lnTo>
                    <a:pt x="40946" y="19483"/>
                  </a:lnTo>
                  <a:lnTo>
                    <a:pt x="41455" y="19483"/>
                  </a:lnTo>
                  <a:lnTo>
                    <a:pt x="41455" y="17985"/>
                  </a:lnTo>
                  <a:close/>
                  <a:moveTo>
                    <a:pt x="1" y="20203"/>
                  </a:moveTo>
                  <a:lnTo>
                    <a:pt x="1" y="21701"/>
                  </a:lnTo>
                  <a:lnTo>
                    <a:pt x="511" y="21701"/>
                  </a:lnTo>
                  <a:lnTo>
                    <a:pt x="511" y="20203"/>
                  </a:lnTo>
                  <a:close/>
                  <a:moveTo>
                    <a:pt x="40946" y="20982"/>
                  </a:moveTo>
                  <a:lnTo>
                    <a:pt x="40946" y="22481"/>
                  </a:lnTo>
                  <a:lnTo>
                    <a:pt x="41455" y="22481"/>
                  </a:lnTo>
                  <a:lnTo>
                    <a:pt x="41455" y="20982"/>
                  </a:lnTo>
                  <a:close/>
                  <a:moveTo>
                    <a:pt x="1" y="23200"/>
                  </a:moveTo>
                  <a:lnTo>
                    <a:pt x="1" y="24699"/>
                  </a:lnTo>
                  <a:lnTo>
                    <a:pt x="511" y="24699"/>
                  </a:lnTo>
                  <a:lnTo>
                    <a:pt x="511" y="23200"/>
                  </a:lnTo>
                  <a:close/>
                  <a:moveTo>
                    <a:pt x="40946" y="23979"/>
                  </a:moveTo>
                  <a:lnTo>
                    <a:pt x="40946" y="25478"/>
                  </a:lnTo>
                  <a:lnTo>
                    <a:pt x="41455" y="25478"/>
                  </a:lnTo>
                  <a:lnTo>
                    <a:pt x="41455" y="23979"/>
                  </a:lnTo>
                  <a:close/>
                  <a:moveTo>
                    <a:pt x="1" y="26197"/>
                  </a:moveTo>
                  <a:lnTo>
                    <a:pt x="1" y="27696"/>
                  </a:lnTo>
                  <a:lnTo>
                    <a:pt x="511" y="27696"/>
                  </a:lnTo>
                  <a:lnTo>
                    <a:pt x="511" y="26197"/>
                  </a:lnTo>
                  <a:close/>
                  <a:moveTo>
                    <a:pt x="40946" y="26977"/>
                  </a:moveTo>
                  <a:lnTo>
                    <a:pt x="40946" y="28506"/>
                  </a:lnTo>
                  <a:lnTo>
                    <a:pt x="41455" y="28506"/>
                  </a:lnTo>
                  <a:lnTo>
                    <a:pt x="41455" y="26977"/>
                  </a:lnTo>
                  <a:close/>
                  <a:moveTo>
                    <a:pt x="1" y="29195"/>
                  </a:moveTo>
                  <a:lnTo>
                    <a:pt x="1" y="30724"/>
                  </a:lnTo>
                  <a:lnTo>
                    <a:pt x="511" y="30724"/>
                  </a:lnTo>
                  <a:lnTo>
                    <a:pt x="511" y="29195"/>
                  </a:lnTo>
                  <a:close/>
                  <a:moveTo>
                    <a:pt x="40946" y="30004"/>
                  </a:moveTo>
                  <a:lnTo>
                    <a:pt x="40946" y="31503"/>
                  </a:lnTo>
                  <a:lnTo>
                    <a:pt x="41455" y="31503"/>
                  </a:lnTo>
                  <a:lnTo>
                    <a:pt x="41455" y="30004"/>
                  </a:lnTo>
                  <a:close/>
                  <a:moveTo>
                    <a:pt x="1" y="32222"/>
                  </a:moveTo>
                  <a:lnTo>
                    <a:pt x="1" y="33721"/>
                  </a:lnTo>
                  <a:lnTo>
                    <a:pt x="511" y="33721"/>
                  </a:lnTo>
                  <a:lnTo>
                    <a:pt x="511" y="32222"/>
                  </a:lnTo>
                  <a:close/>
                  <a:moveTo>
                    <a:pt x="40946" y="33002"/>
                  </a:moveTo>
                  <a:lnTo>
                    <a:pt x="40946" y="34500"/>
                  </a:lnTo>
                  <a:lnTo>
                    <a:pt x="41455" y="34500"/>
                  </a:lnTo>
                  <a:lnTo>
                    <a:pt x="41455" y="33002"/>
                  </a:lnTo>
                  <a:close/>
                  <a:moveTo>
                    <a:pt x="1" y="35220"/>
                  </a:moveTo>
                  <a:lnTo>
                    <a:pt x="1" y="36718"/>
                  </a:lnTo>
                  <a:lnTo>
                    <a:pt x="511" y="36718"/>
                  </a:lnTo>
                  <a:lnTo>
                    <a:pt x="511" y="35220"/>
                  </a:lnTo>
                  <a:close/>
                  <a:moveTo>
                    <a:pt x="40946" y="35999"/>
                  </a:moveTo>
                  <a:lnTo>
                    <a:pt x="40946" y="37498"/>
                  </a:lnTo>
                  <a:lnTo>
                    <a:pt x="41455" y="37498"/>
                  </a:lnTo>
                  <a:lnTo>
                    <a:pt x="41455" y="35999"/>
                  </a:lnTo>
                  <a:close/>
                  <a:moveTo>
                    <a:pt x="1" y="38217"/>
                  </a:moveTo>
                  <a:lnTo>
                    <a:pt x="1" y="39716"/>
                  </a:lnTo>
                  <a:lnTo>
                    <a:pt x="511" y="39716"/>
                  </a:lnTo>
                  <a:lnTo>
                    <a:pt x="511" y="38217"/>
                  </a:lnTo>
                  <a:close/>
                  <a:moveTo>
                    <a:pt x="40946" y="38997"/>
                  </a:moveTo>
                  <a:lnTo>
                    <a:pt x="40946" y="40525"/>
                  </a:lnTo>
                  <a:lnTo>
                    <a:pt x="41455" y="40525"/>
                  </a:lnTo>
                  <a:lnTo>
                    <a:pt x="41455" y="38997"/>
                  </a:lnTo>
                  <a:close/>
                  <a:moveTo>
                    <a:pt x="1" y="41245"/>
                  </a:moveTo>
                  <a:lnTo>
                    <a:pt x="1" y="42743"/>
                  </a:lnTo>
                  <a:lnTo>
                    <a:pt x="511" y="42743"/>
                  </a:lnTo>
                  <a:lnTo>
                    <a:pt x="511" y="41245"/>
                  </a:lnTo>
                  <a:close/>
                  <a:moveTo>
                    <a:pt x="40946" y="42024"/>
                  </a:moveTo>
                  <a:lnTo>
                    <a:pt x="40946" y="43523"/>
                  </a:lnTo>
                  <a:lnTo>
                    <a:pt x="41455" y="43523"/>
                  </a:lnTo>
                  <a:lnTo>
                    <a:pt x="41455" y="42024"/>
                  </a:lnTo>
                  <a:close/>
                  <a:moveTo>
                    <a:pt x="1" y="44242"/>
                  </a:moveTo>
                  <a:lnTo>
                    <a:pt x="1" y="45741"/>
                  </a:lnTo>
                  <a:lnTo>
                    <a:pt x="511" y="45741"/>
                  </a:lnTo>
                  <a:lnTo>
                    <a:pt x="511" y="44242"/>
                  </a:lnTo>
                  <a:close/>
                  <a:moveTo>
                    <a:pt x="40946" y="45021"/>
                  </a:moveTo>
                  <a:lnTo>
                    <a:pt x="40946" y="46520"/>
                  </a:lnTo>
                  <a:lnTo>
                    <a:pt x="41455" y="46520"/>
                  </a:lnTo>
                  <a:lnTo>
                    <a:pt x="41455" y="45021"/>
                  </a:lnTo>
                  <a:close/>
                  <a:moveTo>
                    <a:pt x="1" y="47239"/>
                  </a:moveTo>
                  <a:lnTo>
                    <a:pt x="1" y="48738"/>
                  </a:lnTo>
                  <a:lnTo>
                    <a:pt x="511" y="48738"/>
                  </a:lnTo>
                  <a:lnTo>
                    <a:pt x="511" y="47239"/>
                  </a:lnTo>
                  <a:close/>
                  <a:moveTo>
                    <a:pt x="40946" y="48019"/>
                  </a:moveTo>
                  <a:lnTo>
                    <a:pt x="40946" y="49517"/>
                  </a:lnTo>
                  <a:lnTo>
                    <a:pt x="41455" y="49517"/>
                  </a:lnTo>
                  <a:lnTo>
                    <a:pt x="41455" y="48019"/>
                  </a:lnTo>
                  <a:close/>
                  <a:moveTo>
                    <a:pt x="1" y="50237"/>
                  </a:moveTo>
                  <a:lnTo>
                    <a:pt x="1" y="51736"/>
                  </a:lnTo>
                  <a:lnTo>
                    <a:pt x="511" y="51736"/>
                  </a:lnTo>
                  <a:lnTo>
                    <a:pt x="511" y="50237"/>
                  </a:lnTo>
                  <a:close/>
                  <a:moveTo>
                    <a:pt x="40946" y="51046"/>
                  </a:moveTo>
                  <a:lnTo>
                    <a:pt x="40946" y="52545"/>
                  </a:lnTo>
                  <a:lnTo>
                    <a:pt x="41455" y="52545"/>
                  </a:lnTo>
                  <a:lnTo>
                    <a:pt x="41455" y="51046"/>
                  </a:lnTo>
                  <a:close/>
                  <a:moveTo>
                    <a:pt x="1" y="53264"/>
                  </a:moveTo>
                  <a:lnTo>
                    <a:pt x="1" y="54703"/>
                  </a:lnTo>
                  <a:cubicBezTo>
                    <a:pt x="1" y="54733"/>
                    <a:pt x="1" y="54733"/>
                    <a:pt x="1" y="54763"/>
                  </a:cubicBezTo>
                  <a:lnTo>
                    <a:pt x="511" y="54763"/>
                  </a:lnTo>
                  <a:lnTo>
                    <a:pt x="511" y="54703"/>
                  </a:lnTo>
                  <a:lnTo>
                    <a:pt x="511" y="53264"/>
                  </a:lnTo>
                  <a:close/>
                  <a:moveTo>
                    <a:pt x="40946" y="54044"/>
                  </a:moveTo>
                  <a:lnTo>
                    <a:pt x="40946" y="54703"/>
                  </a:lnTo>
                  <a:cubicBezTo>
                    <a:pt x="40946" y="54943"/>
                    <a:pt x="40946" y="55213"/>
                    <a:pt x="40886" y="55452"/>
                  </a:cubicBezTo>
                  <a:lnTo>
                    <a:pt x="41395" y="55542"/>
                  </a:lnTo>
                  <a:cubicBezTo>
                    <a:pt x="41425" y="55362"/>
                    <a:pt x="41425" y="55213"/>
                    <a:pt x="41455" y="55063"/>
                  </a:cubicBezTo>
                  <a:cubicBezTo>
                    <a:pt x="41455" y="55033"/>
                    <a:pt x="41455" y="55033"/>
                    <a:pt x="41455" y="55033"/>
                  </a:cubicBezTo>
                  <a:lnTo>
                    <a:pt x="41455" y="55003"/>
                  </a:lnTo>
                  <a:cubicBezTo>
                    <a:pt x="41455" y="55003"/>
                    <a:pt x="41455" y="54973"/>
                    <a:pt x="41455" y="54973"/>
                  </a:cubicBezTo>
                  <a:cubicBezTo>
                    <a:pt x="41455" y="54943"/>
                    <a:pt x="41455" y="54943"/>
                    <a:pt x="41455" y="54943"/>
                  </a:cubicBezTo>
                  <a:lnTo>
                    <a:pt x="41455" y="54913"/>
                  </a:lnTo>
                  <a:cubicBezTo>
                    <a:pt x="41455" y="54913"/>
                    <a:pt x="41455" y="54883"/>
                    <a:pt x="41455" y="54883"/>
                  </a:cubicBezTo>
                  <a:lnTo>
                    <a:pt x="41455" y="54853"/>
                  </a:lnTo>
                  <a:lnTo>
                    <a:pt x="41455" y="54823"/>
                  </a:lnTo>
                  <a:lnTo>
                    <a:pt x="41455" y="54793"/>
                  </a:lnTo>
                  <a:lnTo>
                    <a:pt x="41455" y="54763"/>
                  </a:lnTo>
                  <a:lnTo>
                    <a:pt x="41455" y="54733"/>
                  </a:lnTo>
                  <a:lnTo>
                    <a:pt x="41455" y="54703"/>
                  </a:lnTo>
                  <a:lnTo>
                    <a:pt x="41455" y="54044"/>
                  </a:lnTo>
                  <a:close/>
                  <a:moveTo>
                    <a:pt x="720" y="56082"/>
                  </a:moveTo>
                  <a:lnTo>
                    <a:pt x="241" y="56232"/>
                  </a:lnTo>
                  <a:lnTo>
                    <a:pt x="241" y="56262"/>
                  </a:lnTo>
                  <a:cubicBezTo>
                    <a:pt x="241" y="56262"/>
                    <a:pt x="241" y="56292"/>
                    <a:pt x="241" y="56292"/>
                  </a:cubicBezTo>
                  <a:lnTo>
                    <a:pt x="271" y="56292"/>
                  </a:lnTo>
                  <a:cubicBezTo>
                    <a:pt x="271" y="56292"/>
                    <a:pt x="271" y="56322"/>
                    <a:pt x="271" y="56322"/>
                  </a:cubicBezTo>
                  <a:cubicBezTo>
                    <a:pt x="271" y="56352"/>
                    <a:pt x="271" y="56352"/>
                    <a:pt x="271" y="56352"/>
                  </a:cubicBezTo>
                  <a:cubicBezTo>
                    <a:pt x="271" y="56352"/>
                    <a:pt x="271" y="56352"/>
                    <a:pt x="271" y="56382"/>
                  </a:cubicBezTo>
                  <a:lnTo>
                    <a:pt x="301" y="56382"/>
                  </a:lnTo>
                  <a:cubicBezTo>
                    <a:pt x="421" y="56831"/>
                    <a:pt x="630" y="57221"/>
                    <a:pt x="870" y="57581"/>
                  </a:cubicBezTo>
                  <a:lnTo>
                    <a:pt x="1290" y="57311"/>
                  </a:lnTo>
                  <a:cubicBezTo>
                    <a:pt x="1050" y="56951"/>
                    <a:pt x="840" y="56531"/>
                    <a:pt x="720" y="56082"/>
                  </a:cubicBezTo>
                  <a:close/>
                  <a:moveTo>
                    <a:pt x="40496" y="56741"/>
                  </a:moveTo>
                  <a:cubicBezTo>
                    <a:pt x="40316" y="57161"/>
                    <a:pt x="40047" y="57551"/>
                    <a:pt x="39747" y="57880"/>
                  </a:cubicBezTo>
                  <a:lnTo>
                    <a:pt x="40106" y="58210"/>
                  </a:lnTo>
                  <a:cubicBezTo>
                    <a:pt x="40406" y="57910"/>
                    <a:pt x="40646" y="57551"/>
                    <a:pt x="40856" y="57191"/>
                  </a:cubicBezTo>
                  <a:cubicBezTo>
                    <a:pt x="40856" y="57161"/>
                    <a:pt x="40856" y="57161"/>
                    <a:pt x="40856" y="57161"/>
                  </a:cubicBezTo>
                  <a:lnTo>
                    <a:pt x="40856" y="57131"/>
                  </a:lnTo>
                  <a:lnTo>
                    <a:pt x="40886" y="57131"/>
                  </a:lnTo>
                  <a:cubicBezTo>
                    <a:pt x="40886" y="57131"/>
                    <a:pt x="40886" y="57131"/>
                    <a:pt x="40886" y="57101"/>
                  </a:cubicBezTo>
                  <a:cubicBezTo>
                    <a:pt x="40886" y="57071"/>
                    <a:pt x="40886" y="57071"/>
                    <a:pt x="40886" y="57071"/>
                  </a:cubicBezTo>
                  <a:lnTo>
                    <a:pt x="40916" y="57071"/>
                  </a:lnTo>
                  <a:cubicBezTo>
                    <a:pt x="40916" y="57041"/>
                    <a:pt x="40916" y="57041"/>
                    <a:pt x="40916" y="57041"/>
                  </a:cubicBezTo>
                  <a:cubicBezTo>
                    <a:pt x="40916" y="57041"/>
                    <a:pt x="40916" y="57041"/>
                    <a:pt x="40916" y="57011"/>
                  </a:cubicBezTo>
                  <a:lnTo>
                    <a:pt x="40946" y="57011"/>
                  </a:lnTo>
                  <a:cubicBezTo>
                    <a:pt x="40946" y="57011"/>
                    <a:pt x="40946" y="56981"/>
                    <a:pt x="40946" y="56981"/>
                  </a:cubicBezTo>
                  <a:lnTo>
                    <a:pt x="40496" y="56741"/>
                  </a:lnTo>
                  <a:close/>
                  <a:moveTo>
                    <a:pt x="2189" y="58330"/>
                  </a:moveTo>
                  <a:lnTo>
                    <a:pt x="1859" y="58720"/>
                  </a:lnTo>
                  <a:cubicBezTo>
                    <a:pt x="1889" y="58720"/>
                    <a:pt x="1889" y="58750"/>
                    <a:pt x="1919" y="58750"/>
                  </a:cubicBezTo>
                  <a:cubicBezTo>
                    <a:pt x="1919" y="58750"/>
                    <a:pt x="1919" y="58780"/>
                    <a:pt x="1919" y="58780"/>
                  </a:cubicBezTo>
                  <a:lnTo>
                    <a:pt x="1949" y="58780"/>
                  </a:lnTo>
                  <a:cubicBezTo>
                    <a:pt x="1949" y="58809"/>
                    <a:pt x="1949" y="58809"/>
                    <a:pt x="1949" y="58809"/>
                  </a:cubicBezTo>
                  <a:lnTo>
                    <a:pt x="1979" y="58809"/>
                  </a:lnTo>
                  <a:cubicBezTo>
                    <a:pt x="1979" y="58809"/>
                    <a:pt x="1979" y="58809"/>
                    <a:pt x="1979" y="58839"/>
                  </a:cubicBezTo>
                  <a:lnTo>
                    <a:pt x="2039" y="58839"/>
                  </a:lnTo>
                  <a:lnTo>
                    <a:pt x="2039" y="58869"/>
                  </a:lnTo>
                  <a:lnTo>
                    <a:pt x="2069" y="58869"/>
                  </a:lnTo>
                  <a:cubicBezTo>
                    <a:pt x="2069" y="58869"/>
                    <a:pt x="2069" y="58869"/>
                    <a:pt x="2069" y="58899"/>
                  </a:cubicBezTo>
                  <a:lnTo>
                    <a:pt x="2099" y="58899"/>
                  </a:lnTo>
                  <a:lnTo>
                    <a:pt x="2099" y="58929"/>
                  </a:lnTo>
                  <a:lnTo>
                    <a:pt x="2159" y="58929"/>
                  </a:lnTo>
                  <a:cubicBezTo>
                    <a:pt x="2159" y="58929"/>
                    <a:pt x="2159" y="58929"/>
                    <a:pt x="2159" y="58959"/>
                  </a:cubicBezTo>
                  <a:lnTo>
                    <a:pt x="2189" y="58959"/>
                  </a:lnTo>
                  <a:cubicBezTo>
                    <a:pt x="2189" y="58989"/>
                    <a:pt x="2189" y="58989"/>
                    <a:pt x="2189" y="58989"/>
                  </a:cubicBezTo>
                  <a:lnTo>
                    <a:pt x="2219" y="58989"/>
                  </a:lnTo>
                  <a:cubicBezTo>
                    <a:pt x="2219" y="59019"/>
                    <a:pt x="2219" y="59019"/>
                    <a:pt x="2249" y="59019"/>
                  </a:cubicBezTo>
                  <a:lnTo>
                    <a:pt x="2279" y="59019"/>
                  </a:lnTo>
                  <a:lnTo>
                    <a:pt x="2279" y="59049"/>
                  </a:lnTo>
                  <a:lnTo>
                    <a:pt x="2309" y="59049"/>
                  </a:lnTo>
                  <a:lnTo>
                    <a:pt x="2309" y="59079"/>
                  </a:lnTo>
                  <a:lnTo>
                    <a:pt x="2369" y="59079"/>
                  </a:lnTo>
                  <a:cubicBezTo>
                    <a:pt x="2369" y="59109"/>
                    <a:pt x="2369" y="59109"/>
                    <a:pt x="2369" y="59109"/>
                  </a:cubicBezTo>
                  <a:lnTo>
                    <a:pt x="2399" y="59109"/>
                  </a:lnTo>
                  <a:cubicBezTo>
                    <a:pt x="2399" y="59109"/>
                    <a:pt x="2399" y="59139"/>
                    <a:pt x="2399" y="59139"/>
                  </a:cubicBezTo>
                  <a:lnTo>
                    <a:pt x="2459" y="59139"/>
                  </a:lnTo>
                  <a:cubicBezTo>
                    <a:pt x="2459" y="59139"/>
                    <a:pt x="2459" y="59169"/>
                    <a:pt x="2459" y="59169"/>
                  </a:cubicBezTo>
                  <a:lnTo>
                    <a:pt x="2489" y="59169"/>
                  </a:lnTo>
                  <a:cubicBezTo>
                    <a:pt x="2489" y="59169"/>
                    <a:pt x="2489" y="59199"/>
                    <a:pt x="2489" y="59199"/>
                  </a:cubicBezTo>
                  <a:lnTo>
                    <a:pt x="2549" y="59199"/>
                  </a:lnTo>
                  <a:cubicBezTo>
                    <a:pt x="2549" y="59229"/>
                    <a:pt x="2549" y="59229"/>
                    <a:pt x="2549" y="59229"/>
                  </a:cubicBezTo>
                  <a:lnTo>
                    <a:pt x="2609" y="59229"/>
                  </a:lnTo>
                  <a:cubicBezTo>
                    <a:pt x="2609" y="59229"/>
                    <a:pt x="2609" y="59229"/>
                    <a:pt x="2609" y="59259"/>
                  </a:cubicBezTo>
                  <a:lnTo>
                    <a:pt x="2639" y="59259"/>
                  </a:lnTo>
                  <a:cubicBezTo>
                    <a:pt x="2639" y="59259"/>
                    <a:pt x="2639" y="59259"/>
                    <a:pt x="2639" y="59289"/>
                  </a:cubicBezTo>
                  <a:lnTo>
                    <a:pt x="2699" y="59289"/>
                  </a:lnTo>
                  <a:cubicBezTo>
                    <a:pt x="2699" y="59289"/>
                    <a:pt x="2699" y="59319"/>
                    <a:pt x="2699" y="59319"/>
                  </a:cubicBezTo>
                  <a:lnTo>
                    <a:pt x="2759" y="59319"/>
                  </a:lnTo>
                  <a:cubicBezTo>
                    <a:pt x="2759" y="59349"/>
                    <a:pt x="2759" y="59349"/>
                    <a:pt x="2759" y="59349"/>
                  </a:cubicBezTo>
                  <a:lnTo>
                    <a:pt x="2819" y="59349"/>
                  </a:lnTo>
                  <a:cubicBezTo>
                    <a:pt x="2819" y="59349"/>
                    <a:pt x="2819" y="59349"/>
                    <a:pt x="2819" y="59379"/>
                  </a:cubicBezTo>
                  <a:lnTo>
                    <a:pt x="2849" y="59379"/>
                  </a:lnTo>
                  <a:cubicBezTo>
                    <a:pt x="2879" y="59379"/>
                    <a:pt x="2879" y="59379"/>
                    <a:pt x="2879" y="59409"/>
                  </a:cubicBezTo>
                  <a:cubicBezTo>
                    <a:pt x="2968" y="59439"/>
                    <a:pt x="3028" y="59469"/>
                    <a:pt x="3118" y="59529"/>
                  </a:cubicBezTo>
                  <a:lnTo>
                    <a:pt x="3328" y="59049"/>
                  </a:lnTo>
                  <a:cubicBezTo>
                    <a:pt x="2908" y="58869"/>
                    <a:pt x="2519" y="58630"/>
                    <a:pt x="2189" y="58330"/>
                  </a:cubicBezTo>
                  <a:close/>
                  <a:moveTo>
                    <a:pt x="38698" y="58750"/>
                  </a:moveTo>
                  <a:cubicBezTo>
                    <a:pt x="38338" y="58989"/>
                    <a:pt x="37918" y="59169"/>
                    <a:pt x="37469" y="59319"/>
                  </a:cubicBezTo>
                  <a:lnTo>
                    <a:pt x="37619" y="59799"/>
                  </a:lnTo>
                  <a:cubicBezTo>
                    <a:pt x="37619" y="59769"/>
                    <a:pt x="37619" y="59769"/>
                    <a:pt x="37649" y="59769"/>
                  </a:cubicBezTo>
                  <a:lnTo>
                    <a:pt x="37709" y="59769"/>
                  </a:lnTo>
                  <a:cubicBezTo>
                    <a:pt x="37709" y="59769"/>
                    <a:pt x="37709" y="59739"/>
                    <a:pt x="37709" y="59739"/>
                  </a:cubicBezTo>
                  <a:lnTo>
                    <a:pt x="37768" y="59739"/>
                  </a:lnTo>
                  <a:cubicBezTo>
                    <a:pt x="37948" y="59679"/>
                    <a:pt x="38158" y="59619"/>
                    <a:pt x="38338" y="59529"/>
                  </a:cubicBezTo>
                  <a:cubicBezTo>
                    <a:pt x="38368" y="59499"/>
                    <a:pt x="38368" y="59499"/>
                    <a:pt x="38368" y="59499"/>
                  </a:cubicBezTo>
                  <a:lnTo>
                    <a:pt x="38428" y="59499"/>
                  </a:lnTo>
                  <a:cubicBezTo>
                    <a:pt x="38428" y="59499"/>
                    <a:pt x="38428" y="59469"/>
                    <a:pt x="38428" y="59469"/>
                  </a:cubicBezTo>
                  <a:lnTo>
                    <a:pt x="38488" y="59469"/>
                  </a:lnTo>
                  <a:cubicBezTo>
                    <a:pt x="38488" y="59469"/>
                    <a:pt x="38488" y="59469"/>
                    <a:pt x="38488" y="59439"/>
                  </a:cubicBezTo>
                  <a:lnTo>
                    <a:pt x="38518" y="59439"/>
                  </a:lnTo>
                  <a:cubicBezTo>
                    <a:pt x="38668" y="59349"/>
                    <a:pt x="38818" y="59259"/>
                    <a:pt x="38967" y="59169"/>
                  </a:cubicBezTo>
                  <a:lnTo>
                    <a:pt x="38698" y="58750"/>
                  </a:lnTo>
                  <a:close/>
                  <a:moveTo>
                    <a:pt x="4647" y="59439"/>
                  </a:moveTo>
                  <a:lnTo>
                    <a:pt x="4557" y="59919"/>
                  </a:lnTo>
                  <a:cubicBezTo>
                    <a:pt x="4737" y="59949"/>
                    <a:pt x="4947" y="59978"/>
                    <a:pt x="5127" y="59978"/>
                  </a:cubicBezTo>
                  <a:lnTo>
                    <a:pt x="6056" y="59978"/>
                  </a:lnTo>
                  <a:lnTo>
                    <a:pt x="6056" y="59469"/>
                  </a:lnTo>
                  <a:lnTo>
                    <a:pt x="5276" y="59469"/>
                  </a:lnTo>
                  <a:cubicBezTo>
                    <a:pt x="5067" y="59469"/>
                    <a:pt x="4857" y="59469"/>
                    <a:pt x="4647" y="59439"/>
                  </a:cubicBezTo>
                  <a:close/>
                  <a:moveTo>
                    <a:pt x="7584" y="59469"/>
                  </a:moveTo>
                  <a:lnTo>
                    <a:pt x="7584" y="59978"/>
                  </a:lnTo>
                  <a:lnTo>
                    <a:pt x="9083" y="59978"/>
                  </a:lnTo>
                  <a:lnTo>
                    <a:pt x="9083" y="59469"/>
                  </a:lnTo>
                  <a:close/>
                  <a:moveTo>
                    <a:pt x="10582" y="59469"/>
                  </a:moveTo>
                  <a:lnTo>
                    <a:pt x="10582" y="59978"/>
                  </a:lnTo>
                  <a:lnTo>
                    <a:pt x="12081" y="59978"/>
                  </a:lnTo>
                  <a:lnTo>
                    <a:pt x="12081" y="59469"/>
                  </a:lnTo>
                  <a:close/>
                  <a:moveTo>
                    <a:pt x="13579" y="59469"/>
                  </a:moveTo>
                  <a:lnTo>
                    <a:pt x="13579" y="59978"/>
                  </a:lnTo>
                  <a:lnTo>
                    <a:pt x="15078" y="59978"/>
                  </a:lnTo>
                  <a:lnTo>
                    <a:pt x="15078" y="59469"/>
                  </a:lnTo>
                  <a:close/>
                  <a:moveTo>
                    <a:pt x="16577" y="59469"/>
                  </a:moveTo>
                  <a:lnTo>
                    <a:pt x="16577" y="59978"/>
                  </a:lnTo>
                  <a:lnTo>
                    <a:pt x="18075" y="59978"/>
                  </a:lnTo>
                  <a:lnTo>
                    <a:pt x="18075" y="59469"/>
                  </a:lnTo>
                  <a:close/>
                  <a:moveTo>
                    <a:pt x="19604" y="59469"/>
                  </a:moveTo>
                  <a:lnTo>
                    <a:pt x="19604" y="59978"/>
                  </a:lnTo>
                  <a:lnTo>
                    <a:pt x="21103" y="59978"/>
                  </a:lnTo>
                  <a:lnTo>
                    <a:pt x="21103" y="59469"/>
                  </a:lnTo>
                  <a:close/>
                  <a:moveTo>
                    <a:pt x="22602" y="59469"/>
                  </a:moveTo>
                  <a:lnTo>
                    <a:pt x="22602" y="59978"/>
                  </a:lnTo>
                  <a:lnTo>
                    <a:pt x="24100" y="59978"/>
                  </a:lnTo>
                  <a:lnTo>
                    <a:pt x="24100" y="59469"/>
                  </a:lnTo>
                  <a:close/>
                  <a:moveTo>
                    <a:pt x="25599" y="59469"/>
                  </a:moveTo>
                  <a:lnTo>
                    <a:pt x="25599" y="59978"/>
                  </a:lnTo>
                  <a:lnTo>
                    <a:pt x="27098" y="59978"/>
                  </a:lnTo>
                  <a:lnTo>
                    <a:pt x="27098" y="59469"/>
                  </a:lnTo>
                  <a:close/>
                  <a:moveTo>
                    <a:pt x="28596" y="59469"/>
                  </a:moveTo>
                  <a:lnTo>
                    <a:pt x="28596" y="59978"/>
                  </a:lnTo>
                  <a:lnTo>
                    <a:pt x="30125" y="59978"/>
                  </a:lnTo>
                  <a:lnTo>
                    <a:pt x="30125" y="59469"/>
                  </a:lnTo>
                  <a:close/>
                  <a:moveTo>
                    <a:pt x="31624" y="59469"/>
                  </a:moveTo>
                  <a:lnTo>
                    <a:pt x="31624" y="59978"/>
                  </a:lnTo>
                  <a:lnTo>
                    <a:pt x="33122" y="59978"/>
                  </a:lnTo>
                  <a:lnTo>
                    <a:pt x="33122" y="59469"/>
                  </a:lnTo>
                  <a:close/>
                  <a:moveTo>
                    <a:pt x="34621" y="59469"/>
                  </a:moveTo>
                  <a:lnTo>
                    <a:pt x="34621" y="59978"/>
                  </a:lnTo>
                  <a:lnTo>
                    <a:pt x="36120" y="59978"/>
                  </a:lnTo>
                  <a:lnTo>
                    <a:pt x="36120" y="59469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20"/>
            <p:cNvSpPr/>
            <p:nvPr/>
          </p:nvSpPr>
          <p:spPr>
            <a:xfrm>
              <a:off x="6664305" y="2395715"/>
              <a:ext cx="939955" cy="32"/>
            </a:xfrm>
            <a:custGeom>
              <a:rect b="b" l="l" r="r" t="t"/>
              <a:pathLst>
                <a:path extrusionOk="0" fill="none" h="1" w="29736">
                  <a:moveTo>
                    <a:pt x="1" y="0"/>
                  </a:moveTo>
                  <a:lnTo>
                    <a:pt x="29735" y="0"/>
                  </a:lnTo>
                </a:path>
              </a:pathLst>
            </a:custGeom>
            <a:noFill/>
            <a:ln cap="flat" cmpd="sng" w="12750">
              <a:solidFill>
                <a:srgbClr val="595959"/>
              </a:solidFill>
              <a:prstDash val="solid"/>
              <a:miter lim="29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0" name="Google Shape;1560;p20"/>
            <p:cNvGrpSpPr/>
            <p:nvPr/>
          </p:nvGrpSpPr>
          <p:grpSpPr>
            <a:xfrm>
              <a:off x="6527904" y="2563449"/>
              <a:ext cx="1160559" cy="246900"/>
              <a:chOff x="6527904" y="2563449"/>
              <a:chExt cx="1160559" cy="246900"/>
            </a:xfrm>
          </p:grpSpPr>
          <p:sp>
            <p:nvSpPr>
              <p:cNvPr id="1561" name="Google Shape;1561;p20"/>
              <p:cNvSpPr txBox="1"/>
              <p:nvPr/>
            </p:nvSpPr>
            <p:spPr>
              <a:xfrm>
                <a:off x="6527904" y="2563449"/>
                <a:ext cx="398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D</a:t>
                </a:r>
                <a:endParaRPr b="0" i="0" sz="24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62" name="Google Shape;1562;p20"/>
              <p:cNvSpPr txBox="1"/>
              <p:nvPr/>
            </p:nvSpPr>
            <p:spPr>
              <a:xfrm>
                <a:off x="7044663" y="2563449"/>
                <a:ext cx="643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60%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563" name="Google Shape;1563;p20"/>
          <p:cNvGrpSpPr/>
          <p:nvPr/>
        </p:nvGrpSpPr>
        <p:grpSpPr>
          <a:xfrm>
            <a:off x="6380845" y="4021570"/>
            <a:ext cx="1220700" cy="648639"/>
            <a:chOff x="4884470" y="2129720"/>
            <a:chExt cx="1220700" cy="648639"/>
          </a:xfrm>
        </p:grpSpPr>
        <p:sp>
          <p:nvSpPr>
            <p:cNvPr id="1564" name="Google Shape;1564;p20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5" name="Google Shape;1565;p20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66" name="Google Shape;1566;p20"/>
          <p:cNvGrpSpPr/>
          <p:nvPr/>
        </p:nvGrpSpPr>
        <p:grpSpPr>
          <a:xfrm>
            <a:off x="4995382" y="4021190"/>
            <a:ext cx="1220700" cy="649393"/>
            <a:chOff x="4884470" y="1200865"/>
            <a:chExt cx="1220700" cy="649393"/>
          </a:xfrm>
        </p:grpSpPr>
        <p:sp>
          <p:nvSpPr>
            <p:cNvPr id="1567" name="Google Shape;1567;p20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8" name="Google Shape;1568;p20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569" name="Google Shape;1569;p20"/>
          <p:cNvSpPr/>
          <p:nvPr/>
        </p:nvSpPr>
        <p:spPr>
          <a:xfrm>
            <a:off x="5283838" y="3280375"/>
            <a:ext cx="643800" cy="643800"/>
          </a:xfrm>
          <a:prstGeom prst="ellipse">
            <a:avLst/>
          </a:prstGeom>
          <a:solidFill>
            <a:schemeClr val="accent3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20"/>
          <p:cNvSpPr/>
          <p:nvPr/>
        </p:nvSpPr>
        <p:spPr>
          <a:xfrm>
            <a:off x="6669300" y="3280375"/>
            <a:ext cx="643800" cy="643800"/>
          </a:xfrm>
          <a:prstGeom prst="ellipse">
            <a:avLst/>
          </a:prstGeom>
          <a:solidFill>
            <a:schemeClr val="accent2"/>
          </a:solidFill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1" name="Google Shape;1571;p20"/>
          <p:cNvGrpSpPr/>
          <p:nvPr/>
        </p:nvGrpSpPr>
        <p:grpSpPr>
          <a:xfrm>
            <a:off x="5444611" y="3442020"/>
            <a:ext cx="322256" cy="320510"/>
            <a:chOff x="1535000" y="3223325"/>
            <a:chExt cx="484450" cy="481825"/>
          </a:xfrm>
        </p:grpSpPr>
        <p:sp>
          <p:nvSpPr>
            <p:cNvPr id="1572" name="Google Shape;1572;p20"/>
            <p:cNvSpPr/>
            <p:nvPr/>
          </p:nvSpPr>
          <p:spPr>
            <a:xfrm>
              <a:off x="1760150" y="3308225"/>
              <a:ext cx="143825" cy="140600"/>
            </a:xfrm>
            <a:custGeom>
              <a:rect b="b" l="l" r="r" t="t"/>
              <a:pathLst>
                <a:path extrusionOk="0" h="5624" w="5753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4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629" y="3208"/>
                    <a:pt x="5752" y="3012"/>
                    <a:pt x="5752" y="2798"/>
                  </a:cubicBezTo>
                  <a:cubicBezTo>
                    <a:pt x="5752" y="2585"/>
                    <a:pt x="5632" y="2389"/>
                    <a:pt x="5439" y="2295"/>
                  </a:cubicBezTo>
                  <a:lnTo>
                    <a:pt x="4102" y="1627"/>
                  </a:lnTo>
                  <a:lnTo>
                    <a:pt x="3434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1873075" y="3421150"/>
              <a:ext cx="146375" cy="140600"/>
            </a:xfrm>
            <a:custGeom>
              <a:rect b="b" l="l" r="r" t="t"/>
              <a:pathLst>
                <a:path extrusionOk="0" h="5624" w="5855">
                  <a:moveTo>
                    <a:pt x="2928" y="0"/>
                  </a:moveTo>
                  <a:cubicBezTo>
                    <a:pt x="2723" y="0"/>
                    <a:pt x="2518" y="96"/>
                    <a:pt x="2422" y="287"/>
                  </a:cubicBezTo>
                  <a:lnTo>
                    <a:pt x="1756" y="1627"/>
                  </a:lnTo>
                  <a:lnTo>
                    <a:pt x="416" y="2295"/>
                  </a:lnTo>
                  <a:cubicBezTo>
                    <a:pt x="1" y="2503"/>
                    <a:pt x="1" y="3096"/>
                    <a:pt x="416" y="3304"/>
                  </a:cubicBezTo>
                  <a:lnTo>
                    <a:pt x="1756" y="3973"/>
                  </a:lnTo>
                  <a:lnTo>
                    <a:pt x="2422" y="5310"/>
                  </a:lnTo>
                  <a:cubicBezTo>
                    <a:pt x="2526" y="5519"/>
                    <a:pt x="2727" y="5624"/>
                    <a:pt x="2928" y="5624"/>
                  </a:cubicBezTo>
                  <a:cubicBezTo>
                    <a:pt x="3129" y="5624"/>
                    <a:pt x="3330" y="5519"/>
                    <a:pt x="3433" y="5310"/>
                  </a:cubicBezTo>
                  <a:lnTo>
                    <a:pt x="4102" y="3973"/>
                  </a:lnTo>
                  <a:lnTo>
                    <a:pt x="5439" y="3304"/>
                  </a:lnTo>
                  <a:cubicBezTo>
                    <a:pt x="5854" y="3096"/>
                    <a:pt x="5854" y="2503"/>
                    <a:pt x="5439" y="2295"/>
                  </a:cubicBezTo>
                  <a:lnTo>
                    <a:pt x="4102" y="1627"/>
                  </a:lnTo>
                  <a:lnTo>
                    <a:pt x="3433" y="287"/>
                  </a:lnTo>
                  <a:cubicBezTo>
                    <a:pt x="3337" y="96"/>
                    <a:pt x="313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1535000" y="3223325"/>
              <a:ext cx="406450" cy="481825"/>
            </a:xfrm>
            <a:custGeom>
              <a:rect b="b" l="l" r="r" t="t"/>
              <a:pathLst>
                <a:path extrusionOk="0" h="19273" w="16258">
                  <a:moveTo>
                    <a:pt x="9660" y="0"/>
                  </a:moveTo>
                  <a:cubicBezTo>
                    <a:pt x="4399" y="0"/>
                    <a:pt x="0" y="4351"/>
                    <a:pt x="0" y="9636"/>
                  </a:cubicBezTo>
                  <a:cubicBezTo>
                    <a:pt x="0" y="14927"/>
                    <a:pt x="4381" y="19272"/>
                    <a:pt x="9675" y="19272"/>
                  </a:cubicBezTo>
                  <a:cubicBezTo>
                    <a:pt x="12012" y="19269"/>
                    <a:pt x="14270" y="18411"/>
                    <a:pt x="16023" y="16860"/>
                  </a:cubicBezTo>
                  <a:cubicBezTo>
                    <a:pt x="16195" y="16707"/>
                    <a:pt x="16258" y="16463"/>
                    <a:pt x="16176" y="16243"/>
                  </a:cubicBezTo>
                  <a:cubicBezTo>
                    <a:pt x="16098" y="16026"/>
                    <a:pt x="15893" y="15879"/>
                    <a:pt x="15662" y="15872"/>
                  </a:cubicBezTo>
                  <a:cubicBezTo>
                    <a:pt x="11352" y="15752"/>
                    <a:pt x="7980" y="12250"/>
                    <a:pt x="7980" y="7941"/>
                  </a:cubicBezTo>
                  <a:cubicBezTo>
                    <a:pt x="7974" y="5207"/>
                    <a:pt x="9380" y="2662"/>
                    <a:pt x="11696" y="1211"/>
                  </a:cubicBezTo>
                  <a:cubicBezTo>
                    <a:pt x="12129" y="937"/>
                    <a:pt x="12006" y="274"/>
                    <a:pt x="11503" y="178"/>
                  </a:cubicBezTo>
                  <a:cubicBezTo>
                    <a:pt x="10881" y="58"/>
                    <a:pt x="10265" y="0"/>
                    <a:pt x="9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5" name="Google Shape;1575;p20"/>
          <p:cNvGrpSpPr/>
          <p:nvPr/>
        </p:nvGrpSpPr>
        <p:grpSpPr>
          <a:xfrm>
            <a:off x="6830495" y="3442011"/>
            <a:ext cx="321408" cy="320527"/>
            <a:chOff x="3270450" y="3213625"/>
            <a:chExt cx="483175" cy="481850"/>
          </a:xfrm>
        </p:grpSpPr>
        <p:sp>
          <p:nvSpPr>
            <p:cNvPr id="1576" name="Google Shape;1576;p20"/>
            <p:cNvSpPr/>
            <p:nvPr/>
          </p:nvSpPr>
          <p:spPr>
            <a:xfrm>
              <a:off x="3392550" y="3335025"/>
              <a:ext cx="239050" cy="239050"/>
            </a:xfrm>
            <a:custGeom>
              <a:rect b="b" l="l" r="r" t="t"/>
              <a:pathLst>
                <a:path extrusionOk="0" h="9562" w="9562">
                  <a:moveTo>
                    <a:pt x="4782" y="1"/>
                  </a:moveTo>
                  <a:cubicBezTo>
                    <a:pt x="2142" y="1"/>
                    <a:pt x="1" y="2139"/>
                    <a:pt x="1" y="4780"/>
                  </a:cubicBezTo>
                  <a:cubicBezTo>
                    <a:pt x="1" y="7421"/>
                    <a:pt x="2142" y="9562"/>
                    <a:pt x="4782" y="9562"/>
                  </a:cubicBezTo>
                  <a:cubicBezTo>
                    <a:pt x="7420" y="9562"/>
                    <a:pt x="9561" y="7421"/>
                    <a:pt x="9561" y="4780"/>
                  </a:cubicBezTo>
                  <a:cubicBezTo>
                    <a:pt x="9561" y="2139"/>
                    <a:pt x="7420" y="1"/>
                    <a:pt x="4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3270450" y="3213625"/>
              <a:ext cx="483175" cy="481850"/>
            </a:xfrm>
            <a:custGeom>
              <a:rect b="b" l="l" r="r" t="t"/>
              <a:pathLst>
                <a:path extrusionOk="0" h="19274" w="19327">
                  <a:moveTo>
                    <a:pt x="9666" y="3728"/>
                  </a:moveTo>
                  <a:cubicBezTo>
                    <a:pt x="12925" y="3728"/>
                    <a:pt x="15575" y="6378"/>
                    <a:pt x="15575" y="9636"/>
                  </a:cubicBezTo>
                  <a:cubicBezTo>
                    <a:pt x="15575" y="12894"/>
                    <a:pt x="12925" y="15547"/>
                    <a:pt x="9666" y="15547"/>
                  </a:cubicBezTo>
                  <a:cubicBezTo>
                    <a:pt x="6405" y="15547"/>
                    <a:pt x="3755" y="12894"/>
                    <a:pt x="3755" y="9636"/>
                  </a:cubicBezTo>
                  <a:cubicBezTo>
                    <a:pt x="3755" y="6378"/>
                    <a:pt x="6405" y="3728"/>
                    <a:pt x="9666" y="3728"/>
                  </a:cubicBezTo>
                  <a:close/>
                  <a:moveTo>
                    <a:pt x="9665" y="0"/>
                  </a:moveTo>
                  <a:cubicBezTo>
                    <a:pt x="9575" y="0"/>
                    <a:pt x="9484" y="22"/>
                    <a:pt x="9402" y="66"/>
                  </a:cubicBezTo>
                  <a:lnTo>
                    <a:pt x="7532" y="1054"/>
                  </a:lnTo>
                  <a:lnTo>
                    <a:pt x="5418" y="1054"/>
                  </a:lnTo>
                  <a:cubicBezTo>
                    <a:pt x="5231" y="1054"/>
                    <a:pt x="5056" y="1144"/>
                    <a:pt x="4954" y="1301"/>
                  </a:cubicBezTo>
                  <a:lnTo>
                    <a:pt x="3752" y="3053"/>
                  </a:lnTo>
                  <a:lnTo>
                    <a:pt x="1879" y="4041"/>
                  </a:lnTo>
                  <a:cubicBezTo>
                    <a:pt x="1717" y="4128"/>
                    <a:pt x="1605" y="4288"/>
                    <a:pt x="1584" y="4474"/>
                  </a:cubicBezTo>
                  <a:lnTo>
                    <a:pt x="1328" y="6588"/>
                  </a:lnTo>
                  <a:lnTo>
                    <a:pt x="127" y="8341"/>
                  </a:lnTo>
                  <a:cubicBezTo>
                    <a:pt x="24" y="8491"/>
                    <a:pt x="0" y="8687"/>
                    <a:pt x="67" y="8859"/>
                  </a:cubicBezTo>
                  <a:lnTo>
                    <a:pt x="816" y="10852"/>
                  </a:lnTo>
                  <a:lnTo>
                    <a:pt x="560" y="12966"/>
                  </a:lnTo>
                  <a:cubicBezTo>
                    <a:pt x="536" y="13150"/>
                    <a:pt x="606" y="13334"/>
                    <a:pt x="744" y="13457"/>
                  </a:cubicBezTo>
                  <a:lnTo>
                    <a:pt x="2325" y="14869"/>
                  </a:lnTo>
                  <a:lnTo>
                    <a:pt x="3075" y="16860"/>
                  </a:lnTo>
                  <a:cubicBezTo>
                    <a:pt x="3141" y="17034"/>
                    <a:pt x="3289" y="17164"/>
                    <a:pt x="3466" y="17209"/>
                  </a:cubicBezTo>
                  <a:lnTo>
                    <a:pt x="5520" y="17718"/>
                  </a:lnTo>
                  <a:lnTo>
                    <a:pt x="7101" y="19130"/>
                  </a:lnTo>
                  <a:cubicBezTo>
                    <a:pt x="7205" y="19223"/>
                    <a:pt x="7340" y="19273"/>
                    <a:pt x="7477" y="19273"/>
                  </a:cubicBezTo>
                  <a:cubicBezTo>
                    <a:pt x="7523" y="19273"/>
                    <a:pt x="7568" y="19268"/>
                    <a:pt x="7613" y="19257"/>
                  </a:cubicBezTo>
                  <a:lnTo>
                    <a:pt x="9666" y="18745"/>
                  </a:lnTo>
                  <a:lnTo>
                    <a:pt x="11717" y="19254"/>
                  </a:lnTo>
                  <a:cubicBezTo>
                    <a:pt x="11759" y="19266"/>
                    <a:pt x="11807" y="19272"/>
                    <a:pt x="11853" y="19272"/>
                  </a:cubicBezTo>
                  <a:cubicBezTo>
                    <a:pt x="11991" y="19272"/>
                    <a:pt x="12124" y="19221"/>
                    <a:pt x="12229" y="19127"/>
                  </a:cubicBezTo>
                  <a:lnTo>
                    <a:pt x="13810" y="17715"/>
                  </a:lnTo>
                  <a:lnTo>
                    <a:pt x="15861" y="17206"/>
                  </a:lnTo>
                  <a:cubicBezTo>
                    <a:pt x="16041" y="17161"/>
                    <a:pt x="16186" y="17031"/>
                    <a:pt x="16252" y="16857"/>
                  </a:cubicBezTo>
                  <a:lnTo>
                    <a:pt x="17002" y="14866"/>
                  </a:lnTo>
                  <a:lnTo>
                    <a:pt x="18583" y="13454"/>
                  </a:lnTo>
                  <a:cubicBezTo>
                    <a:pt x="18721" y="13331"/>
                    <a:pt x="18791" y="13147"/>
                    <a:pt x="18766" y="12963"/>
                  </a:cubicBezTo>
                  <a:lnTo>
                    <a:pt x="18514" y="10849"/>
                  </a:lnTo>
                  <a:lnTo>
                    <a:pt x="19263" y="8856"/>
                  </a:lnTo>
                  <a:cubicBezTo>
                    <a:pt x="19327" y="8684"/>
                    <a:pt x="19306" y="8491"/>
                    <a:pt x="19200" y="8338"/>
                  </a:cubicBezTo>
                  <a:lnTo>
                    <a:pt x="18002" y="6588"/>
                  </a:lnTo>
                  <a:lnTo>
                    <a:pt x="17746" y="4471"/>
                  </a:lnTo>
                  <a:cubicBezTo>
                    <a:pt x="17725" y="4288"/>
                    <a:pt x="17613" y="4128"/>
                    <a:pt x="17451" y="4041"/>
                  </a:cubicBezTo>
                  <a:lnTo>
                    <a:pt x="15578" y="3050"/>
                  </a:lnTo>
                  <a:lnTo>
                    <a:pt x="14379" y="1298"/>
                  </a:lnTo>
                  <a:cubicBezTo>
                    <a:pt x="14274" y="1144"/>
                    <a:pt x="14099" y="1054"/>
                    <a:pt x="13912" y="1054"/>
                  </a:cubicBezTo>
                  <a:lnTo>
                    <a:pt x="11798" y="1054"/>
                  </a:lnTo>
                  <a:lnTo>
                    <a:pt x="9928" y="66"/>
                  </a:lnTo>
                  <a:cubicBezTo>
                    <a:pt x="9846" y="22"/>
                    <a:pt x="9755" y="0"/>
                    <a:pt x="96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8" name="Google Shape;1578;p20"/>
          <p:cNvSpPr/>
          <p:nvPr/>
        </p:nvSpPr>
        <p:spPr>
          <a:xfrm rot="5400000">
            <a:off x="2201725" y="25249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20"/>
          <p:cNvSpPr/>
          <p:nvPr/>
        </p:nvSpPr>
        <p:spPr>
          <a:xfrm rot="5400000">
            <a:off x="2201725" y="28792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p20"/>
          <p:cNvSpPr/>
          <p:nvPr/>
        </p:nvSpPr>
        <p:spPr>
          <a:xfrm rot="5400000">
            <a:off x="2201725" y="32335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20"/>
          <p:cNvSpPr/>
          <p:nvPr/>
        </p:nvSpPr>
        <p:spPr>
          <a:xfrm rot="5400000">
            <a:off x="2201725" y="3587875"/>
            <a:ext cx="171000" cy="1822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20"/>
          <p:cNvSpPr/>
          <p:nvPr/>
        </p:nvSpPr>
        <p:spPr>
          <a:xfrm>
            <a:off x="1376125" y="3379075"/>
            <a:ext cx="846900" cy="11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20"/>
          <p:cNvSpPr/>
          <p:nvPr/>
        </p:nvSpPr>
        <p:spPr>
          <a:xfrm>
            <a:off x="1376125" y="3733375"/>
            <a:ext cx="1392300" cy="11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20"/>
          <p:cNvSpPr/>
          <p:nvPr/>
        </p:nvSpPr>
        <p:spPr>
          <a:xfrm>
            <a:off x="1376125" y="4087675"/>
            <a:ext cx="578100" cy="11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20"/>
          <p:cNvSpPr/>
          <p:nvPr/>
        </p:nvSpPr>
        <p:spPr>
          <a:xfrm>
            <a:off x="1376125" y="4441975"/>
            <a:ext cx="1579800" cy="1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6" name="Google Shape;1586;p20"/>
          <p:cNvGrpSpPr/>
          <p:nvPr/>
        </p:nvGrpSpPr>
        <p:grpSpPr>
          <a:xfrm>
            <a:off x="3292662" y="3312625"/>
            <a:ext cx="1114153" cy="246904"/>
            <a:chOff x="3292662" y="3312625"/>
            <a:chExt cx="1114153" cy="246904"/>
          </a:xfrm>
        </p:grpSpPr>
        <p:sp>
          <p:nvSpPr>
            <p:cNvPr id="1587" name="Google Shape;1587;p20"/>
            <p:cNvSpPr txBox="1"/>
            <p:nvPr/>
          </p:nvSpPr>
          <p:spPr>
            <a:xfrm>
              <a:off x="3755515" y="331262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8" name="Google Shape;1588;p20"/>
            <p:cNvSpPr txBox="1"/>
            <p:nvPr/>
          </p:nvSpPr>
          <p:spPr>
            <a:xfrm>
              <a:off x="3292662" y="3312625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b="0" i="0" sz="1300" u="none" cap="none" strike="noStrike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89" name="Google Shape;1589;p20"/>
          <p:cNvGrpSpPr/>
          <p:nvPr/>
        </p:nvGrpSpPr>
        <p:grpSpPr>
          <a:xfrm>
            <a:off x="3292662" y="3666913"/>
            <a:ext cx="1114153" cy="246903"/>
            <a:chOff x="3292662" y="3666913"/>
            <a:chExt cx="1114153" cy="246903"/>
          </a:xfrm>
        </p:grpSpPr>
        <p:sp>
          <p:nvSpPr>
            <p:cNvPr id="1590" name="Google Shape;1590;p20"/>
            <p:cNvSpPr txBox="1"/>
            <p:nvPr/>
          </p:nvSpPr>
          <p:spPr>
            <a:xfrm>
              <a:off x="3755515" y="366691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1" name="Google Shape;1591;p20"/>
            <p:cNvSpPr txBox="1"/>
            <p:nvPr/>
          </p:nvSpPr>
          <p:spPr>
            <a:xfrm>
              <a:off x="3292662" y="3666913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b="0" i="0" sz="13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2" name="Google Shape;1592;p20"/>
          <p:cNvGrpSpPr/>
          <p:nvPr/>
        </p:nvGrpSpPr>
        <p:grpSpPr>
          <a:xfrm>
            <a:off x="3292662" y="4021200"/>
            <a:ext cx="1114153" cy="246903"/>
            <a:chOff x="3292662" y="4021200"/>
            <a:chExt cx="1114153" cy="246903"/>
          </a:xfrm>
        </p:grpSpPr>
        <p:sp>
          <p:nvSpPr>
            <p:cNvPr id="1593" name="Google Shape;1593;p20"/>
            <p:cNvSpPr txBox="1"/>
            <p:nvPr/>
          </p:nvSpPr>
          <p:spPr>
            <a:xfrm>
              <a:off x="3755515" y="402120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4" name="Google Shape;1594;p20"/>
            <p:cNvSpPr txBox="1"/>
            <p:nvPr/>
          </p:nvSpPr>
          <p:spPr>
            <a:xfrm>
              <a:off x="3292662" y="4021200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b="0" i="0" sz="13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595" name="Google Shape;1595;p20"/>
          <p:cNvGrpSpPr/>
          <p:nvPr/>
        </p:nvGrpSpPr>
        <p:grpSpPr>
          <a:xfrm>
            <a:off x="3292662" y="4375488"/>
            <a:ext cx="1114153" cy="246901"/>
            <a:chOff x="3292662" y="4375488"/>
            <a:chExt cx="1114153" cy="246901"/>
          </a:xfrm>
        </p:grpSpPr>
        <p:sp>
          <p:nvSpPr>
            <p:cNvPr id="1596" name="Google Shape;1596;p20"/>
            <p:cNvSpPr txBox="1"/>
            <p:nvPr/>
          </p:nvSpPr>
          <p:spPr>
            <a:xfrm>
              <a:off x="3755515" y="43754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97" name="Google Shape;1597;p20"/>
            <p:cNvSpPr txBox="1"/>
            <p:nvPr/>
          </p:nvSpPr>
          <p:spPr>
            <a:xfrm>
              <a:off x="3292662" y="4375488"/>
              <a:ext cx="536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90%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1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603" name="Google Shape;1603;p21"/>
          <p:cNvGrpSpPr/>
          <p:nvPr/>
        </p:nvGrpSpPr>
        <p:grpSpPr>
          <a:xfrm>
            <a:off x="488515" y="3179412"/>
            <a:ext cx="119221" cy="973980"/>
            <a:chOff x="564049" y="3078700"/>
            <a:chExt cx="119221" cy="973980"/>
          </a:xfrm>
        </p:grpSpPr>
        <p:sp>
          <p:nvSpPr>
            <p:cNvPr id="1604" name="Google Shape;1604;p21"/>
            <p:cNvSpPr/>
            <p:nvPr/>
          </p:nvSpPr>
          <p:spPr>
            <a:xfrm>
              <a:off x="564049" y="3078700"/>
              <a:ext cx="119221" cy="973980"/>
            </a:xfrm>
            <a:custGeom>
              <a:rect b="b" l="l" r="r" t="t"/>
              <a:pathLst>
                <a:path extrusionOk="0" h="21821" w="3220">
                  <a:moveTo>
                    <a:pt x="1" y="0"/>
                  </a:moveTo>
                  <a:lnTo>
                    <a:pt x="1" y="21821"/>
                  </a:lnTo>
                  <a:lnTo>
                    <a:pt x="3219" y="21821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564049" y="3766388"/>
              <a:ext cx="119221" cy="286289"/>
            </a:xfrm>
            <a:custGeom>
              <a:rect b="b" l="l" r="r" t="t"/>
              <a:pathLst>
                <a:path extrusionOk="0" h="6414" w="3220">
                  <a:moveTo>
                    <a:pt x="1" y="0"/>
                  </a:moveTo>
                  <a:lnTo>
                    <a:pt x="1" y="6414"/>
                  </a:lnTo>
                  <a:lnTo>
                    <a:pt x="3219" y="6414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6" name="Google Shape;1606;p21"/>
          <p:cNvGrpSpPr/>
          <p:nvPr/>
        </p:nvGrpSpPr>
        <p:grpSpPr>
          <a:xfrm>
            <a:off x="747128" y="3609334"/>
            <a:ext cx="119183" cy="544056"/>
            <a:chOff x="822662" y="3508622"/>
            <a:chExt cx="119183" cy="544056"/>
          </a:xfrm>
        </p:grpSpPr>
        <p:sp>
          <p:nvSpPr>
            <p:cNvPr id="1607" name="Google Shape;1607;p21"/>
            <p:cNvSpPr/>
            <p:nvPr/>
          </p:nvSpPr>
          <p:spPr>
            <a:xfrm>
              <a:off x="822662" y="3508622"/>
              <a:ext cx="119183" cy="544056"/>
            </a:xfrm>
            <a:custGeom>
              <a:rect b="b" l="l" r="r" t="t"/>
              <a:pathLst>
                <a:path extrusionOk="0" h="12189" w="3219">
                  <a:moveTo>
                    <a:pt x="0" y="0"/>
                  </a:moveTo>
                  <a:lnTo>
                    <a:pt x="0" y="12189"/>
                  </a:lnTo>
                  <a:lnTo>
                    <a:pt x="3219" y="12189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822662" y="3892704"/>
              <a:ext cx="119183" cy="159972"/>
            </a:xfrm>
            <a:custGeom>
              <a:rect b="b" l="l" r="r" t="t"/>
              <a:pathLst>
                <a:path extrusionOk="0" h="3584" w="3219">
                  <a:moveTo>
                    <a:pt x="0" y="0"/>
                  </a:moveTo>
                  <a:lnTo>
                    <a:pt x="0" y="3584"/>
                  </a:lnTo>
                  <a:lnTo>
                    <a:pt x="3219" y="3584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9" name="Google Shape;1609;p21"/>
          <p:cNvGrpSpPr/>
          <p:nvPr/>
        </p:nvGrpSpPr>
        <p:grpSpPr>
          <a:xfrm>
            <a:off x="1265168" y="3364825"/>
            <a:ext cx="119183" cy="788567"/>
            <a:chOff x="1340702" y="3264113"/>
            <a:chExt cx="119183" cy="788567"/>
          </a:xfrm>
        </p:grpSpPr>
        <p:sp>
          <p:nvSpPr>
            <p:cNvPr id="1610" name="Google Shape;1610;p21"/>
            <p:cNvSpPr/>
            <p:nvPr/>
          </p:nvSpPr>
          <p:spPr>
            <a:xfrm>
              <a:off x="1340702" y="3264113"/>
              <a:ext cx="119183" cy="788567"/>
            </a:xfrm>
            <a:custGeom>
              <a:rect b="b" l="l" r="r" t="t"/>
              <a:pathLst>
                <a:path extrusionOk="0" h="17667" w="3219">
                  <a:moveTo>
                    <a:pt x="0" y="0"/>
                  </a:moveTo>
                  <a:lnTo>
                    <a:pt x="0" y="17667"/>
                  </a:lnTo>
                  <a:lnTo>
                    <a:pt x="3219" y="17667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1340702" y="3820351"/>
              <a:ext cx="119183" cy="232325"/>
            </a:xfrm>
            <a:custGeom>
              <a:rect b="b" l="l" r="r" t="t"/>
              <a:pathLst>
                <a:path extrusionOk="0" h="5205" w="3219">
                  <a:moveTo>
                    <a:pt x="0" y="1"/>
                  </a:moveTo>
                  <a:lnTo>
                    <a:pt x="0" y="5205"/>
                  </a:lnTo>
                  <a:lnTo>
                    <a:pt x="3219" y="5205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2" name="Google Shape;1612;p21"/>
          <p:cNvGrpSpPr/>
          <p:nvPr/>
        </p:nvGrpSpPr>
        <p:grpSpPr>
          <a:xfrm>
            <a:off x="1783208" y="3364825"/>
            <a:ext cx="119183" cy="788567"/>
            <a:chOff x="1858742" y="3264113"/>
            <a:chExt cx="119183" cy="788567"/>
          </a:xfrm>
        </p:grpSpPr>
        <p:sp>
          <p:nvSpPr>
            <p:cNvPr id="1613" name="Google Shape;1613;p21"/>
            <p:cNvSpPr/>
            <p:nvPr/>
          </p:nvSpPr>
          <p:spPr>
            <a:xfrm>
              <a:off x="1858742" y="3264113"/>
              <a:ext cx="119183" cy="788567"/>
            </a:xfrm>
            <a:custGeom>
              <a:rect b="b" l="l" r="r" t="t"/>
              <a:pathLst>
                <a:path extrusionOk="0" h="17667" w="3219">
                  <a:moveTo>
                    <a:pt x="0" y="0"/>
                  </a:moveTo>
                  <a:lnTo>
                    <a:pt x="0" y="17667"/>
                  </a:lnTo>
                  <a:lnTo>
                    <a:pt x="3218" y="17667"/>
                  </a:lnTo>
                  <a:lnTo>
                    <a:pt x="321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1858742" y="3820351"/>
              <a:ext cx="119183" cy="232325"/>
            </a:xfrm>
            <a:custGeom>
              <a:rect b="b" l="l" r="r" t="t"/>
              <a:pathLst>
                <a:path extrusionOk="0" h="5205" w="3219">
                  <a:moveTo>
                    <a:pt x="0" y="1"/>
                  </a:moveTo>
                  <a:lnTo>
                    <a:pt x="0" y="5205"/>
                  </a:lnTo>
                  <a:lnTo>
                    <a:pt x="3218" y="5205"/>
                  </a:lnTo>
                  <a:lnTo>
                    <a:pt x="3218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5" name="Google Shape;1615;p21"/>
          <p:cNvGrpSpPr/>
          <p:nvPr/>
        </p:nvGrpSpPr>
        <p:grpSpPr>
          <a:xfrm>
            <a:off x="1006555" y="3832463"/>
            <a:ext cx="119221" cy="320926"/>
            <a:chOff x="1082089" y="3731751"/>
            <a:chExt cx="119221" cy="320926"/>
          </a:xfrm>
        </p:grpSpPr>
        <p:sp>
          <p:nvSpPr>
            <p:cNvPr id="1616" name="Google Shape;1616;p21"/>
            <p:cNvSpPr/>
            <p:nvPr/>
          </p:nvSpPr>
          <p:spPr>
            <a:xfrm>
              <a:off x="1082089" y="3731751"/>
              <a:ext cx="119221" cy="320926"/>
            </a:xfrm>
            <a:custGeom>
              <a:rect b="b" l="l" r="r" t="t"/>
              <a:pathLst>
                <a:path extrusionOk="0" h="7190" w="3220">
                  <a:moveTo>
                    <a:pt x="1" y="0"/>
                  </a:moveTo>
                  <a:lnTo>
                    <a:pt x="1" y="7190"/>
                  </a:lnTo>
                  <a:lnTo>
                    <a:pt x="3219" y="7190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1"/>
            <p:cNvSpPr/>
            <p:nvPr/>
          </p:nvSpPr>
          <p:spPr>
            <a:xfrm>
              <a:off x="1082089" y="3957916"/>
              <a:ext cx="119221" cy="94760"/>
            </a:xfrm>
            <a:custGeom>
              <a:rect b="b" l="l" r="r" t="t"/>
              <a:pathLst>
                <a:path extrusionOk="0" h="2123" w="3220">
                  <a:moveTo>
                    <a:pt x="1" y="0"/>
                  </a:moveTo>
                  <a:lnTo>
                    <a:pt x="1" y="2123"/>
                  </a:lnTo>
                  <a:lnTo>
                    <a:pt x="3219" y="212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8" name="Google Shape;1618;p21"/>
          <p:cNvGrpSpPr/>
          <p:nvPr/>
        </p:nvGrpSpPr>
        <p:grpSpPr>
          <a:xfrm>
            <a:off x="2042635" y="3832463"/>
            <a:ext cx="119183" cy="320926"/>
            <a:chOff x="2118169" y="3731751"/>
            <a:chExt cx="119183" cy="320926"/>
          </a:xfrm>
        </p:grpSpPr>
        <p:sp>
          <p:nvSpPr>
            <p:cNvPr id="1619" name="Google Shape;1619;p21"/>
            <p:cNvSpPr/>
            <p:nvPr/>
          </p:nvSpPr>
          <p:spPr>
            <a:xfrm>
              <a:off x="2118169" y="3731751"/>
              <a:ext cx="119183" cy="320926"/>
            </a:xfrm>
            <a:custGeom>
              <a:rect b="b" l="l" r="r" t="t"/>
              <a:pathLst>
                <a:path extrusionOk="0" h="7190" w="3219">
                  <a:moveTo>
                    <a:pt x="0" y="0"/>
                  </a:moveTo>
                  <a:lnTo>
                    <a:pt x="0" y="7190"/>
                  </a:lnTo>
                  <a:lnTo>
                    <a:pt x="3219" y="7190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2118169" y="3957916"/>
              <a:ext cx="119183" cy="94760"/>
            </a:xfrm>
            <a:custGeom>
              <a:rect b="b" l="l" r="r" t="t"/>
              <a:pathLst>
                <a:path extrusionOk="0" h="2123" w="3219">
                  <a:moveTo>
                    <a:pt x="0" y="0"/>
                  </a:moveTo>
                  <a:lnTo>
                    <a:pt x="0" y="2123"/>
                  </a:lnTo>
                  <a:lnTo>
                    <a:pt x="3219" y="2123"/>
                  </a:lnTo>
                  <a:lnTo>
                    <a:pt x="321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1" name="Google Shape;1621;p21"/>
          <p:cNvGrpSpPr/>
          <p:nvPr/>
        </p:nvGrpSpPr>
        <p:grpSpPr>
          <a:xfrm>
            <a:off x="6247794" y="1824172"/>
            <a:ext cx="2301692" cy="2137421"/>
            <a:chOff x="5972777" y="2088719"/>
            <a:chExt cx="1739095" cy="1614976"/>
          </a:xfrm>
        </p:grpSpPr>
        <p:sp>
          <p:nvSpPr>
            <p:cNvPr id="1622" name="Google Shape;1622;p21"/>
            <p:cNvSpPr/>
            <p:nvPr/>
          </p:nvSpPr>
          <p:spPr>
            <a:xfrm>
              <a:off x="6899532" y="3371453"/>
              <a:ext cx="25299" cy="332242"/>
            </a:xfrm>
            <a:custGeom>
              <a:rect b="b" l="l" r="r" t="t"/>
              <a:pathLst>
                <a:path extrusionOk="0" h="10204" w="777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6765027" y="3366992"/>
              <a:ext cx="57240" cy="331526"/>
            </a:xfrm>
            <a:custGeom>
              <a:rect b="b" l="l" r="r" t="t"/>
              <a:pathLst>
                <a:path extrusionOk="0" h="10182" w="1758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6988714" y="3361066"/>
              <a:ext cx="75832" cy="329996"/>
            </a:xfrm>
            <a:custGeom>
              <a:rect b="b" l="l" r="r" t="t"/>
              <a:pathLst>
                <a:path extrusionOk="0" h="10135" w="2329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1"/>
            <p:cNvSpPr/>
            <p:nvPr/>
          </p:nvSpPr>
          <p:spPr>
            <a:xfrm>
              <a:off x="6627526" y="3347684"/>
              <a:ext cx="107057" cy="324070"/>
            </a:xfrm>
            <a:custGeom>
              <a:rect b="b" l="l" r="r" t="t"/>
              <a:pathLst>
                <a:path extrusionOk="0" h="9953" w="3288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1"/>
            <p:cNvSpPr/>
            <p:nvPr/>
          </p:nvSpPr>
          <p:spPr>
            <a:xfrm>
              <a:off x="7075682" y="3337265"/>
              <a:ext cx="124868" cy="319609"/>
            </a:xfrm>
            <a:custGeom>
              <a:rect b="b" l="l" r="r" t="t"/>
              <a:pathLst>
                <a:path extrusionOk="0" h="9816" w="3835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6495983" y="3315743"/>
              <a:ext cx="153879" cy="308441"/>
            </a:xfrm>
            <a:custGeom>
              <a:rect b="b" l="l" r="r" t="t"/>
              <a:pathLst>
                <a:path extrusionOk="0" h="9473" w="4726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7158156" y="3300863"/>
              <a:ext cx="170224" cy="301017"/>
            </a:xfrm>
            <a:custGeom>
              <a:rect b="b" l="l" r="r" t="t"/>
              <a:pathLst>
                <a:path extrusionOk="0" h="9245" w="5228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6374111" y="3271135"/>
              <a:ext cx="197704" cy="286170"/>
            </a:xfrm>
            <a:custGeom>
              <a:rect b="b" l="l" r="r" t="t"/>
              <a:pathLst>
                <a:path extrusionOk="0" h="8789" w="6072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7233988" y="3251827"/>
              <a:ext cx="212584" cy="276500"/>
            </a:xfrm>
            <a:custGeom>
              <a:rect b="b" l="l" r="r" t="t"/>
              <a:pathLst>
                <a:path extrusionOk="0" h="8492" w="6529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6264091" y="3215393"/>
              <a:ext cx="235637" cy="257191"/>
            </a:xfrm>
            <a:custGeom>
              <a:rect b="b" l="l" r="r" t="t"/>
              <a:pathLst>
                <a:path extrusionOk="0" h="7899" w="7237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7302332" y="3192373"/>
              <a:ext cx="249019" cy="244526"/>
            </a:xfrm>
            <a:custGeom>
              <a:rect b="b" l="l" r="r" t="t"/>
              <a:pathLst>
                <a:path extrusionOk="0" h="7510" w="7648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6168983" y="3149263"/>
              <a:ext cx="269076" cy="222222"/>
            </a:xfrm>
            <a:custGeom>
              <a:rect b="b" l="l" r="r" t="t"/>
              <a:pathLst>
                <a:path extrusionOk="0" h="6825" w="8264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7361070" y="3123248"/>
              <a:ext cx="279462" cy="207375"/>
            </a:xfrm>
            <a:custGeom>
              <a:rect b="b" l="l" r="r" t="t"/>
              <a:pathLst>
                <a:path extrusionOk="0" h="6369" w="8583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6090937" y="3074929"/>
              <a:ext cx="295091" cy="181359"/>
            </a:xfrm>
            <a:custGeom>
              <a:rect b="b" l="l" r="r" t="t"/>
              <a:pathLst>
                <a:path extrusionOk="0" h="5570" w="9063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7408608" y="3045951"/>
              <a:ext cx="303264" cy="165763"/>
            </a:xfrm>
            <a:custGeom>
              <a:rect b="b" l="l" r="r" t="t"/>
              <a:pathLst>
                <a:path extrusionOk="0" h="5091" w="9314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6030733" y="2993920"/>
              <a:ext cx="315148" cy="136785"/>
            </a:xfrm>
            <a:custGeom>
              <a:rect b="b" l="l" r="r" t="t"/>
              <a:pathLst>
                <a:path extrusionOk="0" h="4201" w="9679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5991368" y="2907701"/>
              <a:ext cx="327782" cy="89214"/>
            </a:xfrm>
            <a:custGeom>
              <a:rect b="b" l="l" r="r" t="t"/>
              <a:pathLst>
                <a:path extrusionOk="0" h="2740" w="10067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1"/>
            <p:cNvSpPr/>
            <p:nvPr/>
          </p:nvSpPr>
          <p:spPr>
            <a:xfrm>
              <a:off x="5972777" y="2820017"/>
              <a:ext cx="332242" cy="37932"/>
            </a:xfrm>
            <a:custGeom>
              <a:rect b="b" l="l" r="r" t="t"/>
              <a:pathLst>
                <a:path extrusionOk="0" h="1165" w="10204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1"/>
            <p:cNvSpPr/>
            <p:nvPr/>
          </p:nvSpPr>
          <p:spPr>
            <a:xfrm>
              <a:off x="5973526" y="2698145"/>
              <a:ext cx="332242" cy="43858"/>
            </a:xfrm>
            <a:custGeom>
              <a:rect b="b" l="l" r="r" t="t"/>
              <a:pathLst>
                <a:path extrusionOk="0" h="1347" w="10204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1"/>
            <p:cNvSpPr/>
            <p:nvPr/>
          </p:nvSpPr>
          <p:spPr>
            <a:xfrm>
              <a:off x="5994331" y="2559146"/>
              <a:ext cx="327033" cy="94424"/>
            </a:xfrm>
            <a:custGeom>
              <a:rect b="b" l="l" r="r" t="t"/>
              <a:pathLst>
                <a:path extrusionOk="0" h="2900" w="10044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1"/>
            <p:cNvSpPr/>
            <p:nvPr/>
          </p:nvSpPr>
          <p:spPr>
            <a:xfrm>
              <a:off x="6036692" y="2426138"/>
              <a:ext cx="313650" cy="141962"/>
            </a:xfrm>
            <a:custGeom>
              <a:rect b="b" l="l" r="r" t="t"/>
              <a:pathLst>
                <a:path extrusionOk="0" h="4360" w="9633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1"/>
            <p:cNvSpPr/>
            <p:nvPr/>
          </p:nvSpPr>
          <p:spPr>
            <a:xfrm>
              <a:off x="6099109" y="2301271"/>
              <a:ext cx="292845" cy="186569"/>
            </a:xfrm>
            <a:custGeom>
              <a:rect b="b" l="l" r="r" t="t"/>
              <a:pathLst>
                <a:path extrusionOk="0" h="5730" w="8994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1"/>
            <p:cNvSpPr/>
            <p:nvPr/>
          </p:nvSpPr>
          <p:spPr>
            <a:xfrm>
              <a:off x="6179370" y="2188320"/>
              <a:ext cx="265364" cy="225934"/>
            </a:xfrm>
            <a:custGeom>
              <a:rect b="b" l="l" r="r" t="t"/>
              <a:pathLst>
                <a:path extrusionOk="0" h="6939" w="815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1"/>
            <p:cNvSpPr/>
            <p:nvPr/>
          </p:nvSpPr>
          <p:spPr>
            <a:xfrm>
              <a:off x="6276757" y="2088719"/>
              <a:ext cx="231892" cy="260903"/>
            </a:xfrm>
            <a:custGeom>
              <a:rect b="b" l="l" r="r" t="t"/>
              <a:pathLst>
                <a:path extrusionOk="0" h="8013" w="7122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6" name="Google Shape;1646;p21"/>
          <p:cNvGrpSpPr/>
          <p:nvPr/>
        </p:nvGrpSpPr>
        <p:grpSpPr>
          <a:xfrm>
            <a:off x="6797619" y="1533034"/>
            <a:ext cx="1878775" cy="1605306"/>
            <a:chOff x="6388210" y="1868744"/>
            <a:chExt cx="1419550" cy="1212925"/>
          </a:xfrm>
        </p:grpSpPr>
        <p:sp>
          <p:nvSpPr>
            <p:cNvPr id="1647" name="Google Shape;1647;p21"/>
            <p:cNvSpPr/>
            <p:nvPr/>
          </p:nvSpPr>
          <p:spPr>
            <a:xfrm>
              <a:off x="7444293" y="2962727"/>
              <a:ext cx="320358" cy="118942"/>
            </a:xfrm>
            <a:custGeom>
              <a:rect b="b" l="l" r="r" t="t"/>
              <a:pathLst>
                <a:path extrusionOk="0" h="3653" w="9839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1"/>
            <p:cNvSpPr/>
            <p:nvPr/>
          </p:nvSpPr>
          <p:spPr>
            <a:xfrm>
              <a:off x="7466597" y="2875759"/>
              <a:ext cx="329996" cy="70623"/>
            </a:xfrm>
            <a:custGeom>
              <a:rect b="b" l="l" r="r" t="t"/>
              <a:pathLst>
                <a:path extrusionOk="0" h="2169" w="10135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1"/>
            <p:cNvSpPr/>
            <p:nvPr/>
          </p:nvSpPr>
          <p:spPr>
            <a:xfrm>
              <a:off x="7474769" y="2782866"/>
              <a:ext cx="332991" cy="23052"/>
            </a:xfrm>
            <a:custGeom>
              <a:rect b="b" l="l" r="r" t="t"/>
              <a:pathLst>
                <a:path extrusionOk="0" h="708" w="10227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1"/>
            <p:cNvSpPr/>
            <p:nvPr/>
          </p:nvSpPr>
          <p:spPr>
            <a:xfrm>
              <a:off x="7468062" y="2643151"/>
              <a:ext cx="330777" cy="63948"/>
            </a:xfrm>
            <a:custGeom>
              <a:rect b="b" l="l" r="r" t="t"/>
              <a:pathLst>
                <a:path extrusionOk="0" h="1964" w="10159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1"/>
            <p:cNvSpPr/>
            <p:nvPr/>
          </p:nvSpPr>
          <p:spPr>
            <a:xfrm>
              <a:off x="7447256" y="2505650"/>
              <a:ext cx="322604" cy="113732"/>
            </a:xfrm>
            <a:custGeom>
              <a:rect b="b" l="l" r="r" t="t"/>
              <a:pathLst>
                <a:path extrusionOk="0" h="3493" w="9908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1"/>
            <p:cNvSpPr/>
            <p:nvPr/>
          </p:nvSpPr>
          <p:spPr>
            <a:xfrm>
              <a:off x="7413817" y="2375605"/>
              <a:ext cx="306227" cy="159804"/>
            </a:xfrm>
            <a:custGeom>
              <a:rect b="b" l="l" r="r" t="t"/>
              <a:pathLst>
                <a:path extrusionOk="0" h="4908" w="9405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1"/>
            <p:cNvSpPr/>
            <p:nvPr/>
          </p:nvSpPr>
          <p:spPr>
            <a:xfrm>
              <a:off x="7367745" y="2255198"/>
              <a:ext cx="281709" cy="202914"/>
            </a:xfrm>
            <a:custGeom>
              <a:rect b="b" l="l" r="r" t="t"/>
              <a:pathLst>
                <a:path extrusionOk="0" h="6232" w="8652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1"/>
            <p:cNvSpPr/>
            <p:nvPr/>
          </p:nvSpPr>
          <p:spPr>
            <a:xfrm>
              <a:off x="7309788" y="2147425"/>
              <a:ext cx="252698" cy="240097"/>
            </a:xfrm>
            <a:custGeom>
              <a:rect b="b" l="l" r="r" t="t"/>
              <a:pathLst>
                <a:path extrusionOk="0" h="7374" w="7761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1"/>
            <p:cNvSpPr/>
            <p:nvPr/>
          </p:nvSpPr>
          <p:spPr>
            <a:xfrm>
              <a:off x="7242877" y="2053782"/>
              <a:ext cx="216329" cy="272788"/>
            </a:xfrm>
            <a:custGeom>
              <a:rect b="b" l="l" r="r" t="t"/>
              <a:pathLst>
                <a:path extrusionOk="0" h="8378" w="6644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1"/>
            <p:cNvSpPr/>
            <p:nvPr/>
          </p:nvSpPr>
          <p:spPr>
            <a:xfrm>
              <a:off x="6388210" y="2006212"/>
              <a:ext cx="192527" cy="288416"/>
            </a:xfrm>
            <a:custGeom>
              <a:rect b="b" l="l" r="r" t="t"/>
              <a:pathLst>
                <a:path extrusionOk="0" h="8858" w="5913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1"/>
            <p:cNvSpPr/>
            <p:nvPr/>
          </p:nvSpPr>
          <p:spPr>
            <a:xfrm>
              <a:off x="7167077" y="1977983"/>
              <a:ext cx="176182" cy="298803"/>
            </a:xfrm>
            <a:custGeom>
              <a:rect b="b" l="l" r="r" t="t"/>
              <a:pathLst>
                <a:path extrusionOk="0" h="9177" w="5411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1"/>
            <p:cNvSpPr/>
            <p:nvPr/>
          </p:nvSpPr>
          <p:spPr>
            <a:xfrm>
              <a:off x="6511580" y="1941580"/>
              <a:ext cx="148669" cy="310688"/>
            </a:xfrm>
            <a:custGeom>
              <a:rect b="b" l="l" r="r" t="t"/>
              <a:pathLst>
                <a:path extrusionOk="0" h="9542" w="4566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1"/>
            <p:cNvSpPr/>
            <p:nvPr/>
          </p:nvSpPr>
          <p:spPr>
            <a:xfrm>
              <a:off x="7085319" y="1920775"/>
              <a:ext cx="130859" cy="317362"/>
            </a:xfrm>
            <a:custGeom>
              <a:rect b="b" l="l" r="r" t="t"/>
              <a:pathLst>
                <a:path extrusionOk="0" h="9747" w="4019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6643871" y="1896224"/>
              <a:ext cx="100382" cy="324819"/>
            </a:xfrm>
            <a:custGeom>
              <a:rect b="b" l="l" r="r" t="t"/>
              <a:pathLst>
                <a:path extrusionOk="0" h="9976" w="3083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6999133" y="1884340"/>
              <a:ext cx="81758" cy="328530"/>
            </a:xfrm>
            <a:custGeom>
              <a:rect b="b" l="l" r="r" t="t"/>
              <a:pathLst>
                <a:path extrusionOk="0" h="10090" w="2511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6781372" y="1872456"/>
              <a:ext cx="52063" cy="331493"/>
            </a:xfrm>
            <a:custGeom>
              <a:rect b="b" l="l" r="r" t="t"/>
              <a:pathLst>
                <a:path extrusionOk="0" h="10181" w="1599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6909951" y="1868744"/>
              <a:ext cx="31974" cy="332242"/>
            </a:xfrm>
            <a:custGeom>
              <a:rect b="b" l="l" r="r" t="t"/>
              <a:pathLst>
                <a:path extrusionOk="0" h="10204" w="982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4" name="Google Shape;1664;p21"/>
          <p:cNvSpPr/>
          <p:nvPr/>
        </p:nvSpPr>
        <p:spPr>
          <a:xfrm>
            <a:off x="6817395" y="2103531"/>
            <a:ext cx="1286570" cy="1287679"/>
          </a:xfrm>
          <a:custGeom>
            <a:rect b="b" l="l" r="r" t="t"/>
            <a:pathLst>
              <a:path extrusionOk="0" h="29880" w="29856">
                <a:moveTo>
                  <a:pt x="14928" y="480"/>
                </a:moveTo>
                <a:cubicBezTo>
                  <a:pt x="22917" y="480"/>
                  <a:pt x="29399" y="6963"/>
                  <a:pt x="29399" y="14929"/>
                </a:cubicBezTo>
                <a:cubicBezTo>
                  <a:pt x="29399" y="22917"/>
                  <a:pt x="22917" y="29400"/>
                  <a:pt x="14928" y="29400"/>
                </a:cubicBezTo>
                <a:cubicBezTo>
                  <a:pt x="6962" y="29400"/>
                  <a:pt x="457" y="22917"/>
                  <a:pt x="457" y="14929"/>
                </a:cubicBezTo>
                <a:cubicBezTo>
                  <a:pt x="457" y="6963"/>
                  <a:pt x="6962" y="480"/>
                  <a:pt x="14928" y="480"/>
                </a:cubicBezTo>
                <a:close/>
                <a:moveTo>
                  <a:pt x="14928" y="1"/>
                </a:moveTo>
                <a:cubicBezTo>
                  <a:pt x="6688" y="1"/>
                  <a:pt x="0" y="6712"/>
                  <a:pt x="0" y="14929"/>
                </a:cubicBezTo>
                <a:cubicBezTo>
                  <a:pt x="0" y="23169"/>
                  <a:pt x="6688" y="29879"/>
                  <a:pt x="14928" y="29879"/>
                </a:cubicBezTo>
                <a:cubicBezTo>
                  <a:pt x="23168" y="29879"/>
                  <a:pt x="29856" y="23169"/>
                  <a:pt x="29856" y="14929"/>
                </a:cubicBezTo>
                <a:cubicBezTo>
                  <a:pt x="29856" y="6712"/>
                  <a:pt x="23168" y="1"/>
                  <a:pt x="14928" y="1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5" name="Google Shape;1665;p21"/>
          <p:cNvGrpSpPr/>
          <p:nvPr/>
        </p:nvGrpSpPr>
        <p:grpSpPr>
          <a:xfrm>
            <a:off x="2402965" y="3221814"/>
            <a:ext cx="804582" cy="246900"/>
            <a:chOff x="2478499" y="3121102"/>
            <a:chExt cx="804582" cy="246900"/>
          </a:xfrm>
        </p:grpSpPr>
        <p:sp>
          <p:nvSpPr>
            <p:cNvPr id="1666" name="Google Shape;1666;p21"/>
            <p:cNvSpPr/>
            <p:nvPr/>
          </p:nvSpPr>
          <p:spPr>
            <a:xfrm>
              <a:off x="2478499" y="3166102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1"/>
            <p:cNvSpPr txBox="1"/>
            <p:nvPr/>
          </p:nvSpPr>
          <p:spPr>
            <a:xfrm>
              <a:off x="2631781" y="3121102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68" name="Google Shape;1668;p21"/>
          <p:cNvGrpSpPr/>
          <p:nvPr/>
        </p:nvGrpSpPr>
        <p:grpSpPr>
          <a:xfrm>
            <a:off x="2402965" y="3576101"/>
            <a:ext cx="804582" cy="246900"/>
            <a:chOff x="2478499" y="3475389"/>
            <a:chExt cx="804582" cy="246900"/>
          </a:xfrm>
        </p:grpSpPr>
        <p:sp>
          <p:nvSpPr>
            <p:cNvPr id="1669" name="Google Shape;1669;p21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1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71" name="Google Shape;1671;p21"/>
          <p:cNvGrpSpPr/>
          <p:nvPr/>
        </p:nvGrpSpPr>
        <p:grpSpPr>
          <a:xfrm>
            <a:off x="2402966" y="3930388"/>
            <a:ext cx="804582" cy="246900"/>
            <a:chOff x="2478499" y="3829676"/>
            <a:chExt cx="804582" cy="246900"/>
          </a:xfrm>
        </p:grpSpPr>
        <p:sp>
          <p:nvSpPr>
            <p:cNvPr id="1672" name="Google Shape;1672;p21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1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74" name="Google Shape;1674;p21"/>
          <p:cNvGrpSpPr/>
          <p:nvPr/>
        </p:nvGrpSpPr>
        <p:grpSpPr>
          <a:xfrm>
            <a:off x="4613428" y="3581614"/>
            <a:ext cx="1220700" cy="648639"/>
            <a:chOff x="4884470" y="2129720"/>
            <a:chExt cx="1220700" cy="648639"/>
          </a:xfrm>
        </p:grpSpPr>
        <p:sp>
          <p:nvSpPr>
            <p:cNvPr id="1675" name="Google Shape;1675;p21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6" name="Google Shape;1676;p21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77" name="Google Shape;1677;p21"/>
          <p:cNvGrpSpPr/>
          <p:nvPr/>
        </p:nvGrpSpPr>
        <p:grpSpPr>
          <a:xfrm>
            <a:off x="3429890" y="3581234"/>
            <a:ext cx="1220700" cy="649393"/>
            <a:chOff x="4884470" y="1200865"/>
            <a:chExt cx="1220700" cy="649393"/>
          </a:xfrm>
        </p:grpSpPr>
        <p:sp>
          <p:nvSpPr>
            <p:cNvPr id="1678" name="Google Shape;1678;p21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9" name="Google Shape;1679;p21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680" name="Google Shape;1680;p21"/>
          <p:cNvGrpSpPr/>
          <p:nvPr/>
        </p:nvGrpSpPr>
        <p:grpSpPr>
          <a:xfrm>
            <a:off x="488526" y="1778049"/>
            <a:ext cx="2505329" cy="957495"/>
            <a:chOff x="564060" y="1658687"/>
            <a:chExt cx="2505329" cy="957495"/>
          </a:xfrm>
        </p:grpSpPr>
        <p:sp>
          <p:nvSpPr>
            <p:cNvPr id="1681" name="Google Shape;1681;p21"/>
            <p:cNvSpPr/>
            <p:nvPr/>
          </p:nvSpPr>
          <p:spPr>
            <a:xfrm>
              <a:off x="564060" y="1658687"/>
              <a:ext cx="2503831" cy="12666"/>
            </a:xfrm>
            <a:custGeom>
              <a:rect b="b" l="l" r="r" t="t"/>
              <a:pathLst>
                <a:path extrusionOk="0" h="389" w="76899">
                  <a:moveTo>
                    <a:pt x="0" y="1"/>
                  </a:moveTo>
                  <a:lnTo>
                    <a:pt x="0" y="389"/>
                  </a:lnTo>
                  <a:lnTo>
                    <a:pt x="76899" y="389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65525" y="1794690"/>
              <a:ext cx="2503864" cy="11917"/>
            </a:xfrm>
            <a:custGeom>
              <a:rect b="b" l="l" r="r" t="t"/>
              <a:pathLst>
                <a:path extrusionOk="0" h="366" w="76900">
                  <a:moveTo>
                    <a:pt x="1" y="1"/>
                  </a:moveTo>
                  <a:lnTo>
                    <a:pt x="1" y="366"/>
                  </a:lnTo>
                  <a:lnTo>
                    <a:pt x="76899" y="366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64777" y="1929944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1"/>
                  </a:moveTo>
                  <a:lnTo>
                    <a:pt x="1" y="389"/>
                  </a:lnTo>
                  <a:lnTo>
                    <a:pt x="76899" y="389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64060" y="2065947"/>
              <a:ext cx="2503831" cy="11950"/>
            </a:xfrm>
            <a:custGeom>
              <a:rect b="b" l="l" r="r" t="t"/>
              <a:pathLst>
                <a:path extrusionOk="0" h="367" w="76899">
                  <a:moveTo>
                    <a:pt x="0" y="1"/>
                  </a:moveTo>
                  <a:lnTo>
                    <a:pt x="0" y="366"/>
                  </a:lnTo>
                  <a:lnTo>
                    <a:pt x="76899" y="366"/>
                  </a:lnTo>
                  <a:lnTo>
                    <a:pt x="7689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64060" y="2201234"/>
              <a:ext cx="2503831" cy="12666"/>
            </a:xfrm>
            <a:custGeom>
              <a:rect b="b" l="l" r="r" t="t"/>
              <a:pathLst>
                <a:path extrusionOk="0" h="389" w="76899">
                  <a:moveTo>
                    <a:pt x="0" y="0"/>
                  </a:moveTo>
                  <a:lnTo>
                    <a:pt x="0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65525" y="2337237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64777" y="2472491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64777" y="2603516"/>
              <a:ext cx="2503864" cy="12666"/>
            </a:xfrm>
            <a:custGeom>
              <a:rect b="b" l="l" r="r" t="t"/>
              <a:pathLst>
                <a:path extrusionOk="0" h="389" w="76900">
                  <a:moveTo>
                    <a:pt x="1" y="0"/>
                  </a:moveTo>
                  <a:lnTo>
                    <a:pt x="1" y="388"/>
                  </a:lnTo>
                  <a:lnTo>
                    <a:pt x="76899" y="388"/>
                  </a:lnTo>
                  <a:lnTo>
                    <a:pt x="7689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9" name="Google Shape;1689;p21"/>
          <p:cNvSpPr txBox="1"/>
          <p:nvPr/>
        </p:nvSpPr>
        <p:spPr>
          <a:xfrm>
            <a:off x="7058454" y="2557895"/>
            <a:ext cx="8619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27%</a:t>
            </a:r>
            <a:endParaRPr b="0" i="0" sz="2400" u="none" cap="none" strike="noStrik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90" name="Google Shape;1690;p21"/>
          <p:cNvGrpSpPr/>
          <p:nvPr/>
        </p:nvGrpSpPr>
        <p:grpSpPr>
          <a:xfrm>
            <a:off x="467605" y="2744688"/>
            <a:ext cx="2545687" cy="302100"/>
            <a:chOff x="543139" y="2625325"/>
            <a:chExt cx="2545687" cy="302100"/>
          </a:xfrm>
        </p:grpSpPr>
        <p:sp>
          <p:nvSpPr>
            <p:cNvPr id="1691" name="Google Shape;1691;p21"/>
            <p:cNvSpPr txBox="1"/>
            <p:nvPr/>
          </p:nvSpPr>
          <p:spPr>
            <a:xfrm>
              <a:off x="543139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2018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2" name="Google Shape;1692;p21"/>
            <p:cNvSpPr txBox="1"/>
            <p:nvPr/>
          </p:nvSpPr>
          <p:spPr>
            <a:xfrm>
              <a:off x="1515226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2019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3" name="Google Shape;1693;p21"/>
            <p:cNvSpPr txBox="1"/>
            <p:nvPr/>
          </p:nvSpPr>
          <p:spPr>
            <a:xfrm>
              <a:off x="2487326" y="2625325"/>
              <a:ext cx="601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1"/>
          <p:cNvGrpSpPr/>
          <p:nvPr/>
        </p:nvGrpSpPr>
        <p:grpSpPr>
          <a:xfrm>
            <a:off x="1524191" y="3609334"/>
            <a:ext cx="119600" cy="544056"/>
            <a:chOff x="1599725" y="3508622"/>
            <a:chExt cx="119600" cy="544056"/>
          </a:xfrm>
        </p:grpSpPr>
        <p:sp>
          <p:nvSpPr>
            <p:cNvPr id="1695" name="Google Shape;1695;p21"/>
            <p:cNvSpPr/>
            <p:nvPr/>
          </p:nvSpPr>
          <p:spPr>
            <a:xfrm>
              <a:off x="1600125" y="3750576"/>
              <a:ext cx="119200" cy="302094"/>
            </a:xfrm>
            <a:custGeom>
              <a:rect b="b" l="l" r="r" t="t"/>
              <a:pathLst>
                <a:path extrusionOk="0" h="9473" w="3219">
                  <a:moveTo>
                    <a:pt x="1" y="1"/>
                  </a:moveTo>
                  <a:lnTo>
                    <a:pt x="1" y="9473"/>
                  </a:lnTo>
                  <a:lnTo>
                    <a:pt x="3219" y="9473"/>
                  </a:lnTo>
                  <a:lnTo>
                    <a:pt x="32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96" name="Google Shape;1696;p21"/>
            <p:cNvGrpSpPr/>
            <p:nvPr/>
          </p:nvGrpSpPr>
          <p:grpSpPr>
            <a:xfrm>
              <a:off x="1599725" y="3508622"/>
              <a:ext cx="119183" cy="544056"/>
              <a:chOff x="822662" y="3508622"/>
              <a:chExt cx="119183" cy="544056"/>
            </a:xfrm>
          </p:grpSpPr>
          <p:sp>
            <p:nvSpPr>
              <p:cNvPr id="1697" name="Google Shape;1697;p21"/>
              <p:cNvSpPr/>
              <p:nvPr/>
            </p:nvSpPr>
            <p:spPr>
              <a:xfrm>
                <a:off x="822662" y="3508622"/>
                <a:ext cx="119183" cy="544056"/>
              </a:xfrm>
              <a:custGeom>
                <a:rect b="b" l="l" r="r" t="t"/>
                <a:pathLst>
                  <a:path extrusionOk="0" h="12189" w="3219">
                    <a:moveTo>
                      <a:pt x="0" y="0"/>
                    </a:moveTo>
                    <a:lnTo>
                      <a:pt x="0" y="12189"/>
                    </a:lnTo>
                    <a:lnTo>
                      <a:pt x="3219" y="12189"/>
                    </a:lnTo>
                    <a:lnTo>
                      <a:pt x="321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21"/>
              <p:cNvSpPr/>
              <p:nvPr/>
            </p:nvSpPr>
            <p:spPr>
              <a:xfrm>
                <a:off x="822662" y="3892704"/>
                <a:ext cx="119183" cy="159972"/>
              </a:xfrm>
              <a:custGeom>
                <a:rect b="b" l="l" r="r" t="t"/>
                <a:pathLst>
                  <a:path extrusionOk="0" h="3584" w="3219">
                    <a:moveTo>
                      <a:pt x="0" y="0"/>
                    </a:moveTo>
                    <a:lnTo>
                      <a:pt x="0" y="3584"/>
                    </a:lnTo>
                    <a:lnTo>
                      <a:pt x="3219" y="3584"/>
                    </a:lnTo>
                    <a:lnTo>
                      <a:pt x="32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99" name="Google Shape;1699;p21"/>
          <p:cNvGrpSpPr/>
          <p:nvPr/>
        </p:nvGrpSpPr>
        <p:grpSpPr>
          <a:xfrm>
            <a:off x="3650057" y="1451197"/>
            <a:ext cx="156842" cy="1833515"/>
            <a:chOff x="3725591" y="1646522"/>
            <a:chExt cx="156842" cy="1833515"/>
          </a:xfrm>
        </p:grpSpPr>
        <p:sp>
          <p:nvSpPr>
            <p:cNvPr id="1700" name="Google Shape;1700;p21"/>
            <p:cNvSpPr/>
            <p:nvPr/>
          </p:nvSpPr>
          <p:spPr>
            <a:xfrm>
              <a:off x="3731549" y="277915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1"/>
            <p:cNvSpPr/>
            <p:nvPr/>
          </p:nvSpPr>
          <p:spPr>
            <a:xfrm>
              <a:off x="3731549" y="2497477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4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1"/>
            <p:cNvSpPr/>
            <p:nvPr/>
          </p:nvSpPr>
          <p:spPr>
            <a:xfrm>
              <a:off x="3725591" y="2209875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8"/>
                  </a:moveTo>
                  <a:cubicBezTo>
                    <a:pt x="3516" y="388"/>
                    <a:pt x="4429" y="1278"/>
                    <a:pt x="4429" y="2397"/>
                  </a:cubicBezTo>
                  <a:cubicBezTo>
                    <a:pt x="4429" y="3515"/>
                    <a:pt x="3516" y="4428"/>
                    <a:pt x="2397" y="4428"/>
                  </a:cubicBezTo>
                  <a:cubicBezTo>
                    <a:pt x="1279" y="4428"/>
                    <a:pt x="366" y="3515"/>
                    <a:pt x="366" y="2397"/>
                  </a:cubicBezTo>
                  <a:cubicBezTo>
                    <a:pt x="366" y="1278"/>
                    <a:pt x="1279" y="388"/>
                    <a:pt x="2397" y="388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73"/>
                    <a:pt x="1" y="2397"/>
                  </a:cubicBezTo>
                  <a:cubicBezTo>
                    <a:pt x="1" y="3743"/>
                    <a:pt x="1073" y="4816"/>
                    <a:pt x="2397" y="4816"/>
                  </a:cubicBezTo>
                  <a:cubicBezTo>
                    <a:pt x="3721" y="4816"/>
                    <a:pt x="4817" y="3743"/>
                    <a:pt x="4817" y="2397"/>
                  </a:cubicBezTo>
                  <a:cubicBezTo>
                    <a:pt x="4817" y="1073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1"/>
            <p:cNvSpPr/>
            <p:nvPr/>
          </p:nvSpPr>
          <p:spPr>
            <a:xfrm>
              <a:off x="3725591" y="192819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8"/>
                  </a:moveTo>
                  <a:cubicBezTo>
                    <a:pt x="3516" y="388"/>
                    <a:pt x="4429" y="1301"/>
                    <a:pt x="4429" y="2420"/>
                  </a:cubicBezTo>
                  <a:cubicBezTo>
                    <a:pt x="4429" y="3538"/>
                    <a:pt x="3516" y="4451"/>
                    <a:pt x="2397" y="4451"/>
                  </a:cubicBezTo>
                  <a:cubicBezTo>
                    <a:pt x="1279" y="4451"/>
                    <a:pt x="366" y="3538"/>
                    <a:pt x="366" y="2420"/>
                  </a:cubicBezTo>
                  <a:cubicBezTo>
                    <a:pt x="366" y="1301"/>
                    <a:pt x="1279" y="388"/>
                    <a:pt x="2397" y="388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6"/>
                    <a:pt x="2397" y="4816"/>
                  </a:cubicBezTo>
                  <a:cubicBezTo>
                    <a:pt x="3721" y="4816"/>
                    <a:pt x="4817" y="3744"/>
                    <a:pt x="4817" y="2420"/>
                  </a:cubicBezTo>
                  <a:cubicBezTo>
                    <a:pt x="4817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1"/>
            <p:cNvSpPr/>
            <p:nvPr/>
          </p:nvSpPr>
          <p:spPr>
            <a:xfrm>
              <a:off x="3725591" y="1646522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8"/>
                    <a:pt x="3516" y="4451"/>
                    <a:pt x="2397" y="4451"/>
                  </a:cubicBezTo>
                  <a:cubicBezTo>
                    <a:pt x="1279" y="4451"/>
                    <a:pt x="366" y="3538"/>
                    <a:pt x="366" y="2420"/>
                  </a:cubicBezTo>
                  <a:cubicBezTo>
                    <a:pt x="366" y="1302"/>
                    <a:pt x="1279" y="389"/>
                    <a:pt x="2397" y="389"/>
                  </a:cubicBezTo>
                  <a:close/>
                  <a:moveTo>
                    <a:pt x="2397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7"/>
                    <a:pt x="2397" y="4817"/>
                  </a:cubicBezTo>
                  <a:cubicBezTo>
                    <a:pt x="3721" y="4817"/>
                    <a:pt x="4817" y="3744"/>
                    <a:pt x="4817" y="2420"/>
                  </a:cubicBezTo>
                  <a:cubicBezTo>
                    <a:pt x="4817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1"/>
            <p:cNvSpPr/>
            <p:nvPr/>
          </p:nvSpPr>
          <p:spPr>
            <a:xfrm>
              <a:off x="3731549" y="3060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1"/>
            <p:cNvSpPr/>
            <p:nvPr/>
          </p:nvSpPr>
          <p:spPr>
            <a:xfrm>
              <a:off x="3731549" y="3335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4"/>
                  </a:moveTo>
                  <a:cubicBezTo>
                    <a:pt x="4428" y="3447"/>
                    <a:pt x="3447" y="4428"/>
                    <a:pt x="2214" y="4428"/>
                  </a:cubicBezTo>
                  <a:cubicBezTo>
                    <a:pt x="982" y="4428"/>
                    <a:pt x="0" y="3447"/>
                    <a:pt x="0" y="2214"/>
                  </a:cubicBezTo>
                  <a:cubicBezTo>
                    <a:pt x="0" y="982"/>
                    <a:pt x="982" y="0"/>
                    <a:pt x="2214" y="0"/>
                  </a:cubicBezTo>
                  <a:cubicBezTo>
                    <a:pt x="3447" y="0"/>
                    <a:pt x="4428" y="982"/>
                    <a:pt x="4428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7" name="Google Shape;1707;p21"/>
          <p:cNvGrpSpPr/>
          <p:nvPr/>
        </p:nvGrpSpPr>
        <p:grpSpPr>
          <a:xfrm>
            <a:off x="3962210" y="1451197"/>
            <a:ext cx="156842" cy="1833515"/>
            <a:chOff x="4037743" y="1646522"/>
            <a:chExt cx="156842" cy="1833515"/>
          </a:xfrm>
        </p:grpSpPr>
        <p:sp>
          <p:nvSpPr>
            <p:cNvPr id="1708" name="Google Shape;1708;p21"/>
            <p:cNvSpPr/>
            <p:nvPr/>
          </p:nvSpPr>
          <p:spPr>
            <a:xfrm>
              <a:off x="4043669" y="277915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1"/>
            <p:cNvSpPr/>
            <p:nvPr/>
          </p:nvSpPr>
          <p:spPr>
            <a:xfrm>
              <a:off x="4043669" y="2497477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9"/>
                    <a:pt x="2215" y="4429"/>
                  </a:cubicBezTo>
                  <a:cubicBezTo>
                    <a:pt x="1005" y="4429"/>
                    <a:pt x="1" y="3447"/>
                    <a:pt x="1" y="2214"/>
                  </a:cubicBezTo>
                  <a:cubicBezTo>
                    <a:pt x="1" y="1005"/>
                    <a:pt x="1005" y="0"/>
                    <a:pt x="2215" y="0"/>
                  </a:cubicBezTo>
                  <a:cubicBezTo>
                    <a:pt x="3447" y="0"/>
                    <a:pt x="4429" y="1005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1"/>
            <p:cNvSpPr/>
            <p:nvPr/>
          </p:nvSpPr>
          <p:spPr>
            <a:xfrm>
              <a:off x="4043669" y="2215801"/>
              <a:ext cx="144208" cy="144957"/>
            </a:xfrm>
            <a:custGeom>
              <a:rect b="b" l="l" r="r" t="t"/>
              <a:pathLst>
                <a:path extrusionOk="0" h="4452" w="4429">
                  <a:moveTo>
                    <a:pt x="4429" y="2215"/>
                  </a:moveTo>
                  <a:cubicBezTo>
                    <a:pt x="4429" y="3447"/>
                    <a:pt x="3447" y="4452"/>
                    <a:pt x="2215" y="4452"/>
                  </a:cubicBezTo>
                  <a:cubicBezTo>
                    <a:pt x="1005" y="4452"/>
                    <a:pt x="1" y="3447"/>
                    <a:pt x="1" y="2215"/>
                  </a:cubicBezTo>
                  <a:cubicBezTo>
                    <a:pt x="1" y="1005"/>
                    <a:pt x="1005" y="1"/>
                    <a:pt x="2215" y="1"/>
                  </a:cubicBezTo>
                  <a:cubicBezTo>
                    <a:pt x="3447" y="1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1"/>
            <p:cNvSpPr/>
            <p:nvPr/>
          </p:nvSpPr>
          <p:spPr>
            <a:xfrm>
              <a:off x="4043669" y="1934873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24"/>
                    <a:pt x="3447" y="4429"/>
                    <a:pt x="2215" y="4429"/>
                  </a:cubicBezTo>
                  <a:cubicBezTo>
                    <a:pt x="1005" y="4429"/>
                    <a:pt x="1" y="3424"/>
                    <a:pt x="1" y="2215"/>
                  </a:cubicBezTo>
                  <a:cubicBezTo>
                    <a:pt x="1" y="982"/>
                    <a:pt x="1005" y="1"/>
                    <a:pt x="2215" y="1"/>
                  </a:cubicBezTo>
                  <a:cubicBezTo>
                    <a:pt x="3447" y="1"/>
                    <a:pt x="4429" y="982"/>
                    <a:pt x="4429" y="2215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1"/>
            <p:cNvSpPr/>
            <p:nvPr/>
          </p:nvSpPr>
          <p:spPr>
            <a:xfrm>
              <a:off x="4037743" y="1646522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7" y="389"/>
                  </a:moveTo>
                  <a:cubicBezTo>
                    <a:pt x="3515" y="389"/>
                    <a:pt x="4428" y="1302"/>
                    <a:pt x="4428" y="2420"/>
                  </a:cubicBezTo>
                  <a:cubicBezTo>
                    <a:pt x="4428" y="3538"/>
                    <a:pt x="3515" y="4451"/>
                    <a:pt x="2397" y="4451"/>
                  </a:cubicBezTo>
                  <a:cubicBezTo>
                    <a:pt x="1278" y="4451"/>
                    <a:pt x="365" y="3538"/>
                    <a:pt x="365" y="2420"/>
                  </a:cubicBezTo>
                  <a:cubicBezTo>
                    <a:pt x="365" y="1302"/>
                    <a:pt x="1278" y="389"/>
                    <a:pt x="2397" y="389"/>
                  </a:cubicBezTo>
                  <a:close/>
                  <a:moveTo>
                    <a:pt x="2397" y="0"/>
                  </a:moveTo>
                  <a:cubicBezTo>
                    <a:pt x="1073" y="0"/>
                    <a:pt x="0" y="1096"/>
                    <a:pt x="0" y="2420"/>
                  </a:cubicBezTo>
                  <a:cubicBezTo>
                    <a:pt x="0" y="3744"/>
                    <a:pt x="1073" y="4817"/>
                    <a:pt x="2397" y="4817"/>
                  </a:cubicBezTo>
                  <a:cubicBezTo>
                    <a:pt x="3721" y="4817"/>
                    <a:pt x="4816" y="3744"/>
                    <a:pt x="4816" y="2420"/>
                  </a:cubicBezTo>
                  <a:cubicBezTo>
                    <a:pt x="4816" y="1096"/>
                    <a:pt x="3721" y="0"/>
                    <a:pt x="23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1"/>
            <p:cNvSpPr/>
            <p:nvPr/>
          </p:nvSpPr>
          <p:spPr>
            <a:xfrm>
              <a:off x="4043669" y="3060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1"/>
            <p:cNvSpPr/>
            <p:nvPr/>
          </p:nvSpPr>
          <p:spPr>
            <a:xfrm>
              <a:off x="4043669" y="3335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5" name="Google Shape;1715;p21"/>
          <p:cNvGrpSpPr/>
          <p:nvPr/>
        </p:nvGrpSpPr>
        <p:grpSpPr>
          <a:xfrm>
            <a:off x="4824301" y="1442275"/>
            <a:ext cx="156842" cy="1832767"/>
            <a:chOff x="4899835" y="1637600"/>
            <a:chExt cx="156842" cy="1832767"/>
          </a:xfrm>
        </p:grpSpPr>
        <p:sp>
          <p:nvSpPr>
            <p:cNvPr id="1716" name="Google Shape;1716;p21"/>
            <p:cNvSpPr/>
            <p:nvPr/>
          </p:nvSpPr>
          <p:spPr>
            <a:xfrm>
              <a:off x="4905793" y="2769484"/>
              <a:ext cx="144957" cy="144208"/>
            </a:xfrm>
            <a:custGeom>
              <a:rect b="b" l="l" r="r" t="t"/>
              <a:pathLst>
                <a:path extrusionOk="0" h="4429" w="4452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899835" y="2481881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8"/>
                  </a:moveTo>
                  <a:cubicBezTo>
                    <a:pt x="3538" y="388"/>
                    <a:pt x="4429" y="1278"/>
                    <a:pt x="4429" y="2397"/>
                  </a:cubicBezTo>
                  <a:cubicBezTo>
                    <a:pt x="4429" y="3515"/>
                    <a:pt x="3538" y="4428"/>
                    <a:pt x="2420" y="4428"/>
                  </a:cubicBezTo>
                  <a:cubicBezTo>
                    <a:pt x="1302" y="4428"/>
                    <a:pt x="389" y="3515"/>
                    <a:pt x="389" y="2397"/>
                  </a:cubicBezTo>
                  <a:cubicBezTo>
                    <a:pt x="389" y="1278"/>
                    <a:pt x="1302" y="388"/>
                    <a:pt x="2420" y="388"/>
                  </a:cubicBezTo>
                  <a:close/>
                  <a:moveTo>
                    <a:pt x="2420" y="0"/>
                  </a:moveTo>
                  <a:cubicBezTo>
                    <a:pt x="1073" y="0"/>
                    <a:pt x="1" y="1073"/>
                    <a:pt x="1" y="2397"/>
                  </a:cubicBezTo>
                  <a:cubicBezTo>
                    <a:pt x="1" y="3743"/>
                    <a:pt x="1073" y="4816"/>
                    <a:pt x="2420" y="4816"/>
                  </a:cubicBezTo>
                  <a:cubicBezTo>
                    <a:pt x="3744" y="4816"/>
                    <a:pt x="4817" y="3743"/>
                    <a:pt x="4817" y="2397"/>
                  </a:cubicBezTo>
                  <a:cubicBezTo>
                    <a:pt x="4817" y="1073"/>
                    <a:pt x="3744" y="0"/>
                    <a:pt x="24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899835" y="2200205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8"/>
                  </a:moveTo>
                  <a:cubicBezTo>
                    <a:pt x="3538" y="388"/>
                    <a:pt x="4429" y="1301"/>
                    <a:pt x="4429" y="2420"/>
                  </a:cubicBezTo>
                  <a:cubicBezTo>
                    <a:pt x="4429" y="3538"/>
                    <a:pt x="3538" y="4451"/>
                    <a:pt x="2420" y="4451"/>
                  </a:cubicBezTo>
                  <a:cubicBezTo>
                    <a:pt x="1302" y="4451"/>
                    <a:pt x="389" y="3538"/>
                    <a:pt x="389" y="2420"/>
                  </a:cubicBezTo>
                  <a:cubicBezTo>
                    <a:pt x="389" y="1301"/>
                    <a:pt x="1302" y="388"/>
                    <a:pt x="2420" y="388"/>
                  </a:cubicBezTo>
                  <a:close/>
                  <a:moveTo>
                    <a:pt x="2420" y="0"/>
                  </a:moveTo>
                  <a:cubicBezTo>
                    <a:pt x="1073" y="0"/>
                    <a:pt x="1" y="1096"/>
                    <a:pt x="1" y="2420"/>
                  </a:cubicBezTo>
                  <a:cubicBezTo>
                    <a:pt x="1" y="3744"/>
                    <a:pt x="1073" y="4816"/>
                    <a:pt x="2420" y="4816"/>
                  </a:cubicBezTo>
                  <a:cubicBezTo>
                    <a:pt x="3744" y="4816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42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1"/>
            <p:cNvSpPr/>
            <p:nvPr/>
          </p:nvSpPr>
          <p:spPr>
            <a:xfrm>
              <a:off x="4899835" y="191852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9"/>
                  </a:moveTo>
                  <a:cubicBezTo>
                    <a:pt x="3538" y="389"/>
                    <a:pt x="4429" y="1302"/>
                    <a:pt x="4429" y="2420"/>
                  </a:cubicBezTo>
                  <a:cubicBezTo>
                    <a:pt x="4429" y="3538"/>
                    <a:pt x="3538" y="4451"/>
                    <a:pt x="2420" y="4451"/>
                  </a:cubicBezTo>
                  <a:cubicBezTo>
                    <a:pt x="1302" y="4451"/>
                    <a:pt x="389" y="3538"/>
                    <a:pt x="389" y="2420"/>
                  </a:cubicBezTo>
                  <a:cubicBezTo>
                    <a:pt x="389" y="1302"/>
                    <a:pt x="1302" y="389"/>
                    <a:pt x="2420" y="389"/>
                  </a:cubicBezTo>
                  <a:close/>
                  <a:moveTo>
                    <a:pt x="2420" y="1"/>
                  </a:moveTo>
                  <a:cubicBezTo>
                    <a:pt x="1073" y="1"/>
                    <a:pt x="1" y="1096"/>
                    <a:pt x="1" y="2420"/>
                  </a:cubicBezTo>
                  <a:cubicBezTo>
                    <a:pt x="1" y="3744"/>
                    <a:pt x="1073" y="4817"/>
                    <a:pt x="2420" y="4817"/>
                  </a:cubicBezTo>
                  <a:cubicBezTo>
                    <a:pt x="3744" y="4817"/>
                    <a:pt x="4817" y="3744"/>
                    <a:pt x="4817" y="2420"/>
                  </a:cubicBezTo>
                  <a:cubicBezTo>
                    <a:pt x="4817" y="1096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1"/>
            <p:cNvSpPr/>
            <p:nvPr/>
          </p:nvSpPr>
          <p:spPr>
            <a:xfrm>
              <a:off x="4899835" y="1637600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66"/>
                  </a:moveTo>
                  <a:cubicBezTo>
                    <a:pt x="3538" y="366"/>
                    <a:pt x="4429" y="1279"/>
                    <a:pt x="4429" y="2397"/>
                  </a:cubicBezTo>
                  <a:cubicBezTo>
                    <a:pt x="4429" y="3516"/>
                    <a:pt x="3538" y="4429"/>
                    <a:pt x="2420" y="4429"/>
                  </a:cubicBezTo>
                  <a:cubicBezTo>
                    <a:pt x="1302" y="4429"/>
                    <a:pt x="389" y="3516"/>
                    <a:pt x="389" y="2397"/>
                  </a:cubicBezTo>
                  <a:cubicBezTo>
                    <a:pt x="389" y="1279"/>
                    <a:pt x="1302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73" y="1"/>
                    <a:pt x="1" y="1073"/>
                    <a:pt x="1" y="2397"/>
                  </a:cubicBezTo>
                  <a:cubicBezTo>
                    <a:pt x="1" y="3721"/>
                    <a:pt x="1073" y="4817"/>
                    <a:pt x="2420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1"/>
            <p:cNvSpPr/>
            <p:nvPr/>
          </p:nvSpPr>
          <p:spPr>
            <a:xfrm>
              <a:off x="4905793" y="3051159"/>
              <a:ext cx="144957" cy="144208"/>
            </a:xfrm>
            <a:custGeom>
              <a:rect b="b" l="l" r="r" t="t"/>
              <a:pathLst>
                <a:path extrusionOk="0" h="4429" w="4452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4905793" y="3326159"/>
              <a:ext cx="144957" cy="144208"/>
            </a:xfrm>
            <a:custGeom>
              <a:rect b="b" l="l" r="r" t="t"/>
              <a:pathLst>
                <a:path extrusionOk="0" h="4429" w="4452">
                  <a:moveTo>
                    <a:pt x="4451" y="2215"/>
                  </a:moveTo>
                  <a:cubicBezTo>
                    <a:pt x="4451" y="3447"/>
                    <a:pt x="3447" y="4429"/>
                    <a:pt x="2237" y="4429"/>
                  </a:cubicBezTo>
                  <a:cubicBezTo>
                    <a:pt x="1004" y="4429"/>
                    <a:pt x="0" y="3447"/>
                    <a:pt x="0" y="2215"/>
                  </a:cubicBezTo>
                  <a:cubicBezTo>
                    <a:pt x="0" y="1005"/>
                    <a:pt x="1004" y="0"/>
                    <a:pt x="2237" y="0"/>
                  </a:cubicBezTo>
                  <a:cubicBezTo>
                    <a:pt x="3447" y="0"/>
                    <a:pt x="4451" y="1005"/>
                    <a:pt x="4451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3" name="Google Shape;1723;p21"/>
          <p:cNvGrpSpPr/>
          <p:nvPr/>
        </p:nvGrpSpPr>
        <p:grpSpPr>
          <a:xfrm>
            <a:off x="5136453" y="1442275"/>
            <a:ext cx="156842" cy="1832767"/>
            <a:chOff x="5211987" y="1637600"/>
            <a:chExt cx="156842" cy="1832767"/>
          </a:xfrm>
        </p:grpSpPr>
        <p:sp>
          <p:nvSpPr>
            <p:cNvPr id="1724" name="Google Shape;1724;p21"/>
            <p:cNvSpPr/>
            <p:nvPr/>
          </p:nvSpPr>
          <p:spPr>
            <a:xfrm>
              <a:off x="5218662" y="276948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5218662" y="2487807"/>
              <a:ext cx="144208" cy="144957"/>
            </a:xfrm>
            <a:custGeom>
              <a:rect b="b" l="l" r="r" t="t"/>
              <a:pathLst>
                <a:path extrusionOk="0" h="4452" w="4429">
                  <a:moveTo>
                    <a:pt x="4429" y="2215"/>
                  </a:moveTo>
                  <a:cubicBezTo>
                    <a:pt x="4429" y="3447"/>
                    <a:pt x="3424" y="4452"/>
                    <a:pt x="2215" y="4452"/>
                  </a:cubicBezTo>
                  <a:cubicBezTo>
                    <a:pt x="982" y="4452"/>
                    <a:pt x="1" y="3447"/>
                    <a:pt x="1" y="2215"/>
                  </a:cubicBezTo>
                  <a:cubicBezTo>
                    <a:pt x="1" y="1005"/>
                    <a:pt x="982" y="1"/>
                    <a:pt x="2215" y="1"/>
                  </a:cubicBezTo>
                  <a:cubicBezTo>
                    <a:pt x="3424" y="1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5218662" y="220687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25"/>
                    <a:pt x="3424" y="4429"/>
                    <a:pt x="2215" y="4429"/>
                  </a:cubicBezTo>
                  <a:cubicBezTo>
                    <a:pt x="982" y="4429"/>
                    <a:pt x="1" y="3425"/>
                    <a:pt x="1" y="2215"/>
                  </a:cubicBezTo>
                  <a:cubicBezTo>
                    <a:pt x="1" y="982"/>
                    <a:pt x="982" y="1"/>
                    <a:pt x="2215" y="1"/>
                  </a:cubicBezTo>
                  <a:cubicBezTo>
                    <a:pt x="3424" y="1"/>
                    <a:pt x="4429" y="982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1"/>
            <p:cNvSpPr/>
            <p:nvPr/>
          </p:nvSpPr>
          <p:spPr>
            <a:xfrm>
              <a:off x="5211987" y="191852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89"/>
                  </a:moveTo>
                  <a:cubicBezTo>
                    <a:pt x="3538" y="389"/>
                    <a:pt x="4451" y="1302"/>
                    <a:pt x="4451" y="2420"/>
                  </a:cubicBezTo>
                  <a:cubicBezTo>
                    <a:pt x="4451" y="3538"/>
                    <a:pt x="3538" y="4451"/>
                    <a:pt x="2420" y="4451"/>
                  </a:cubicBezTo>
                  <a:cubicBezTo>
                    <a:pt x="1301" y="4451"/>
                    <a:pt x="388" y="3538"/>
                    <a:pt x="388" y="2420"/>
                  </a:cubicBezTo>
                  <a:cubicBezTo>
                    <a:pt x="388" y="1302"/>
                    <a:pt x="1301" y="389"/>
                    <a:pt x="2420" y="389"/>
                  </a:cubicBezTo>
                  <a:close/>
                  <a:moveTo>
                    <a:pt x="2420" y="1"/>
                  </a:moveTo>
                  <a:cubicBezTo>
                    <a:pt x="1096" y="1"/>
                    <a:pt x="0" y="1096"/>
                    <a:pt x="0" y="2420"/>
                  </a:cubicBezTo>
                  <a:cubicBezTo>
                    <a:pt x="0" y="3744"/>
                    <a:pt x="1096" y="4817"/>
                    <a:pt x="2420" y="4817"/>
                  </a:cubicBezTo>
                  <a:cubicBezTo>
                    <a:pt x="3744" y="4817"/>
                    <a:pt x="4816" y="3744"/>
                    <a:pt x="4816" y="2420"/>
                  </a:cubicBezTo>
                  <a:cubicBezTo>
                    <a:pt x="4816" y="1096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1"/>
            <p:cNvSpPr/>
            <p:nvPr/>
          </p:nvSpPr>
          <p:spPr>
            <a:xfrm>
              <a:off x="5211987" y="1637600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66"/>
                  </a:moveTo>
                  <a:cubicBezTo>
                    <a:pt x="3538" y="366"/>
                    <a:pt x="4451" y="1279"/>
                    <a:pt x="4451" y="2397"/>
                  </a:cubicBezTo>
                  <a:cubicBezTo>
                    <a:pt x="4451" y="3516"/>
                    <a:pt x="3538" y="4429"/>
                    <a:pt x="2420" y="4429"/>
                  </a:cubicBezTo>
                  <a:cubicBezTo>
                    <a:pt x="1301" y="4429"/>
                    <a:pt x="388" y="3516"/>
                    <a:pt x="388" y="2397"/>
                  </a:cubicBezTo>
                  <a:cubicBezTo>
                    <a:pt x="388" y="1279"/>
                    <a:pt x="1301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96" y="1"/>
                    <a:pt x="0" y="1073"/>
                    <a:pt x="0" y="2397"/>
                  </a:cubicBezTo>
                  <a:cubicBezTo>
                    <a:pt x="0" y="3721"/>
                    <a:pt x="1096" y="4817"/>
                    <a:pt x="2420" y="4817"/>
                  </a:cubicBezTo>
                  <a:cubicBezTo>
                    <a:pt x="3744" y="4817"/>
                    <a:pt x="4816" y="3721"/>
                    <a:pt x="4816" y="2397"/>
                  </a:cubicBezTo>
                  <a:cubicBezTo>
                    <a:pt x="4816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5218662" y="3051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5218662" y="3326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5"/>
                  </a:moveTo>
                  <a:cubicBezTo>
                    <a:pt x="4429" y="3447"/>
                    <a:pt x="3424" y="4429"/>
                    <a:pt x="2215" y="4429"/>
                  </a:cubicBezTo>
                  <a:cubicBezTo>
                    <a:pt x="982" y="4429"/>
                    <a:pt x="1" y="3447"/>
                    <a:pt x="1" y="2215"/>
                  </a:cubicBezTo>
                  <a:cubicBezTo>
                    <a:pt x="1" y="1005"/>
                    <a:pt x="982" y="0"/>
                    <a:pt x="2215" y="0"/>
                  </a:cubicBezTo>
                  <a:cubicBezTo>
                    <a:pt x="3424" y="0"/>
                    <a:pt x="4429" y="1005"/>
                    <a:pt x="4429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1" name="Google Shape;1731;p21"/>
          <p:cNvGrpSpPr/>
          <p:nvPr/>
        </p:nvGrpSpPr>
        <p:grpSpPr>
          <a:xfrm>
            <a:off x="5448574" y="1442275"/>
            <a:ext cx="156842" cy="1832767"/>
            <a:chOff x="5524107" y="1637600"/>
            <a:chExt cx="156842" cy="1832767"/>
          </a:xfrm>
        </p:grpSpPr>
        <p:sp>
          <p:nvSpPr>
            <p:cNvPr id="1732" name="Google Shape;1732;p21"/>
            <p:cNvSpPr/>
            <p:nvPr/>
          </p:nvSpPr>
          <p:spPr>
            <a:xfrm>
              <a:off x="5530815" y="2769484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1"/>
            <p:cNvSpPr/>
            <p:nvPr/>
          </p:nvSpPr>
          <p:spPr>
            <a:xfrm>
              <a:off x="5530815" y="2487807"/>
              <a:ext cx="144208" cy="144957"/>
            </a:xfrm>
            <a:custGeom>
              <a:rect b="b" l="l" r="r" t="t"/>
              <a:pathLst>
                <a:path extrusionOk="0" h="4452" w="4429">
                  <a:moveTo>
                    <a:pt x="4428" y="2215"/>
                  </a:moveTo>
                  <a:cubicBezTo>
                    <a:pt x="4428" y="3447"/>
                    <a:pt x="3447" y="4452"/>
                    <a:pt x="2214" y="4452"/>
                  </a:cubicBezTo>
                  <a:cubicBezTo>
                    <a:pt x="982" y="4452"/>
                    <a:pt x="0" y="3447"/>
                    <a:pt x="0" y="2215"/>
                  </a:cubicBezTo>
                  <a:cubicBezTo>
                    <a:pt x="0" y="1005"/>
                    <a:pt x="982" y="1"/>
                    <a:pt x="2214" y="1"/>
                  </a:cubicBezTo>
                  <a:cubicBezTo>
                    <a:pt x="3447" y="1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1"/>
            <p:cNvSpPr/>
            <p:nvPr/>
          </p:nvSpPr>
          <p:spPr>
            <a:xfrm>
              <a:off x="5530815" y="220687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25"/>
                    <a:pt x="3447" y="4429"/>
                    <a:pt x="2214" y="4429"/>
                  </a:cubicBezTo>
                  <a:cubicBezTo>
                    <a:pt x="982" y="4429"/>
                    <a:pt x="0" y="3425"/>
                    <a:pt x="0" y="2215"/>
                  </a:cubicBezTo>
                  <a:cubicBezTo>
                    <a:pt x="0" y="982"/>
                    <a:pt x="982" y="1"/>
                    <a:pt x="2214" y="1"/>
                  </a:cubicBezTo>
                  <a:cubicBezTo>
                    <a:pt x="3447" y="1"/>
                    <a:pt x="4428" y="982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5530815" y="1925203"/>
              <a:ext cx="144208" cy="144241"/>
            </a:xfrm>
            <a:custGeom>
              <a:rect b="b" l="l" r="r" t="t"/>
              <a:pathLst>
                <a:path extrusionOk="0" h="4430" w="4429">
                  <a:moveTo>
                    <a:pt x="4428" y="2215"/>
                  </a:moveTo>
                  <a:cubicBezTo>
                    <a:pt x="4428" y="3448"/>
                    <a:pt x="3447" y="4429"/>
                    <a:pt x="2214" y="4429"/>
                  </a:cubicBezTo>
                  <a:cubicBezTo>
                    <a:pt x="982" y="4429"/>
                    <a:pt x="0" y="3448"/>
                    <a:pt x="0" y="2215"/>
                  </a:cubicBezTo>
                  <a:cubicBezTo>
                    <a:pt x="0" y="982"/>
                    <a:pt x="982" y="1"/>
                    <a:pt x="2214" y="1"/>
                  </a:cubicBezTo>
                  <a:cubicBezTo>
                    <a:pt x="3447" y="1"/>
                    <a:pt x="4428" y="982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5524107" y="1637600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420" y="366"/>
                  </a:moveTo>
                  <a:cubicBezTo>
                    <a:pt x="3539" y="366"/>
                    <a:pt x="4452" y="1279"/>
                    <a:pt x="4452" y="2397"/>
                  </a:cubicBezTo>
                  <a:cubicBezTo>
                    <a:pt x="4452" y="3516"/>
                    <a:pt x="3539" y="4429"/>
                    <a:pt x="2420" y="4429"/>
                  </a:cubicBezTo>
                  <a:cubicBezTo>
                    <a:pt x="1302" y="4429"/>
                    <a:pt x="389" y="3516"/>
                    <a:pt x="389" y="2397"/>
                  </a:cubicBezTo>
                  <a:cubicBezTo>
                    <a:pt x="389" y="1279"/>
                    <a:pt x="1302" y="366"/>
                    <a:pt x="2420" y="366"/>
                  </a:cubicBezTo>
                  <a:close/>
                  <a:moveTo>
                    <a:pt x="2420" y="1"/>
                  </a:moveTo>
                  <a:cubicBezTo>
                    <a:pt x="1096" y="1"/>
                    <a:pt x="1" y="1073"/>
                    <a:pt x="1" y="2397"/>
                  </a:cubicBezTo>
                  <a:cubicBezTo>
                    <a:pt x="1" y="3721"/>
                    <a:pt x="1096" y="4817"/>
                    <a:pt x="2420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3"/>
                    <a:pt x="3744" y="1"/>
                    <a:pt x="242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5530815" y="3051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5530815" y="332615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8" y="2215"/>
                  </a:moveTo>
                  <a:cubicBezTo>
                    <a:pt x="4428" y="3447"/>
                    <a:pt x="3447" y="4429"/>
                    <a:pt x="2214" y="4429"/>
                  </a:cubicBezTo>
                  <a:cubicBezTo>
                    <a:pt x="982" y="4429"/>
                    <a:pt x="0" y="3447"/>
                    <a:pt x="0" y="2215"/>
                  </a:cubicBezTo>
                  <a:cubicBezTo>
                    <a:pt x="0" y="1005"/>
                    <a:pt x="982" y="0"/>
                    <a:pt x="2214" y="0"/>
                  </a:cubicBezTo>
                  <a:cubicBezTo>
                    <a:pt x="3447" y="0"/>
                    <a:pt x="4428" y="1005"/>
                    <a:pt x="4428" y="2215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9" name="Google Shape;1739;p21"/>
          <p:cNvGrpSpPr/>
          <p:nvPr/>
        </p:nvGrpSpPr>
        <p:grpSpPr>
          <a:xfrm>
            <a:off x="4274330" y="1451197"/>
            <a:ext cx="156842" cy="1833515"/>
            <a:chOff x="4349864" y="1646522"/>
            <a:chExt cx="156842" cy="1833515"/>
          </a:xfrm>
        </p:grpSpPr>
        <p:sp>
          <p:nvSpPr>
            <p:cNvPr id="1740" name="Google Shape;1740;p21"/>
            <p:cNvSpPr/>
            <p:nvPr/>
          </p:nvSpPr>
          <p:spPr>
            <a:xfrm>
              <a:off x="4349864" y="2772447"/>
              <a:ext cx="156842" cy="157590"/>
            </a:xfrm>
            <a:custGeom>
              <a:rect b="b" l="l" r="r" t="t"/>
              <a:pathLst>
                <a:path extrusionOk="0" h="4840" w="4817">
                  <a:moveTo>
                    <a:pt x="2398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9"/>
                    <a:pt x="3516" y="4452"/>
                    <a:pt x="2398" y="4452"/>
                  </a:cubicBezTo>
                  <a:cubicBezTo>
                    <a:pt x="1279" y="4452"/>
                    <a:pt x="389" y="3539"/>
                    <a:pt x="389" y="2420"/>
                  </a:cubicBezTo>
                  <a:cubicBezTo>
                    <a:pt x="389" y="1302"/>
                    <a:pt x="1279" y="389"/>
                    <a:pt x="2398" y="389"/>
                  </a:cubicBezTo>
                  <a:close/>
                  <a:moveTo>
                    <a:pt x="2398" y="1"/>
                  </a:moveTo>
                  <a:cubicBezTo>
                    <a:pt x="1074" y="1"/>
                    <a:pt x="1" y="1096"/>
                    <a:pt x="1" y="2420"/>
                  </a:cubicBezTo>
                  <a:cubicBezTo>
                    <a:pt x="1" y="3744"/>
                    <a:pt x="1074" y="4840"/>
                    <a:pt x="2398" y="4840"/>
                  </a:cubicBezTo>
                  <a:cubicBezTo>
                    <a:pt x="3744" y="4840"/>
                    <a:pt x="4817" y="3744"/>
                    <a:pt x="4817" y="2420"/>
                  </a:cubicBezTo>
                  <a:cubicBezTo>
                    <a:pt x="4817" y="1096"/>
                    <a:pt x="3744" y="1"/>
                    <a:pt x="23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1"/>
            <p:cNvSpPr/>
            <p:nvPr/>
          </p:nvSpPr>
          <p:spPr>
            <a:xfrm>
              <a:off x="4349864" y="2491519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66"/>
                  </a:moveTo>
                  <a:cubicBezTo>
                    <a:pt x="3516" y="366"/>
                    <a:pt x="4429" y="1279"/>
                    <a:pt x="4429" y="2397"/>
                  </a:cubicBezTo>
                  <a:cubicBezTo>
                    <a:pt x="4429" y="3516"/>
                    <a:pt x="3516" y="4429"/>
                    <a:pt x="2398" y="4429"/>
                  </a:cubicBezTo>
                  <a:cubicBezTo>
                    <a:pt x="1279" y="4429"/>
                    <a:pt x="389" y="3516"/>
                    <a:pt x="389" y="2397"/>
                  </a:cubicBezTo>
                  <a:cubicBezTo>
                    <a:pt x="389" y="1279"/>
                    <a:pt x="1279" y="366"/>
                    <a:pt x="2398" y="366"/>
                  </a:cubicBezTo>
                  <a:close/>
                  <a:moveTo>
                    <a:pt x="2398" y="1"/>
                  </a:moveTo>
                  <a:cubicBezTo>
                    <a:pt x="1074" y="1"/>
                    <a:pt x="1" y="1074"/>
                    <a:pt x="1" y="2397"/>
                  </a:cubicBezTo>
                  <a:cubicBezTo>
                    <a:pt x="1" y="3721"/>
                    <a:pt x="1074" y="4817"/>
                    <a:pt x="2398" y="4817"/>
                  </a:cubicBezTo>
                  <a:cubicBezTo>
                    <a:pt x="3744" y="4817"/>
                    <a:pt x="4817" y="3721"/>
                    <a:pt x="4817" y="2397"/>
                  </a:cubicBezTo>
                  <a:cubicBezTo>
                    <a:pt x="4817" y="1074"/>
                    <a:pt x="3744" y="1"/>
                    <a:pt x="23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1"/>
            <p:cNvSpPr/>
            <p:nvPr/>
          </p:nvSpPr>
          <p:spPr>
            <a:xfrm>
              <a:off x="4349864" y="2209875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88"/>
                  </a:moveTo>
                  <a:cubicBezTo>
                    <a:pt x="3516" y="388"/>
                    <a:pt x="4429" y="1278"/>
                    <a:pt x="4429" y="2397"/>
                  </a:cubicBezTo>
                  <a:cubicBezTo>
                    <a:pt x="4429" y="3515"/>
                    <a:pt x="3516" y="4428"/>
                    <a:pt x="2398" y="4428"/>
                  </a:cubicBezTo>
                  <a:cubicBezTo>
                    <a:pt x="1279" y="4428"/>
                    <a:pt x="389" y="3515"/>
                    <a:pt x="389" y="2397"/>
                  </a:cubicBezTo>
                  <a:cubicBezTo>
                    <a:pt x="389" y="1278"/>
                    <a:pt x="1279" y="388"/>
                    <a:pt x="2398" y="388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73"/>
                    <a:pt x="1" y="2397"/>
                  </a:cubicBezTo>
                  <a:cubicBezTo>
                    <a:pt x="1" y="3743"/>
                    <a:pt x="1074" y="4816"/>
                    <a:pt x="2398" y="4816"/>
                  </a:cubicBezTo>
                  <a:cubicBezTo>
                    <a:pt x="3744" y="4816"/>
                    <a:pt x="4817" y="3743"/>
                    <a:pt x="4817" y="2397"/>
                  </a:cubicBezTo>
                  <a:cubicBezTo>
                    <a:pt x="4817" y="1073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1"/>
            <p:cNvSpPr/>
            <p:nvPr/>
          </p:nvSpPr>
          <p:spPr>
            <a:xfrm>
              <a:off x="4349864" y="1928198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88"/>
                  </a:moveTo>
                  <a:cubicBezTo>
                    <a:pt x="3516" y="388"/>
                    <a:pt x="4429" y="1301"/>
                    <a:pt x="4429" y="2420"/>
                  </a:cubicBezTo>
                  <a:cubicBezTo>
                    <a:pt x="4429" y="3538"/>
                    <a:pt x="3516" y="4451"/>
                    <a:pt x="2398" y="4451"/>
                  </a:cubicBezTo>
                  <a:cubicBezTo>
                    <a:pt x="1279" y="4451"/>
                    <a:pt x="389" y="3538"/>
                    <a:pt x="389" y="2420"/>
                  </a:cubicBezTo>
                  <a:cubicBezTo>
                    <a:pt x="389" y="1301"/>
                    <a:pt x="1279" y="388"/>
                    <a:pt x="2398" y="388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96"/>
                    <a:pt x="1" y="2420"/>
                  </a:cubicBezTo>
                  <a:cubicBezTo>
                    <a:pt x="1" y="3744"/>
                    <a:pt x="1074" y="4816"/>
                    <a:pt x="2398" y="4816"/>
                  </a:cubicBezTo>
                  <a:cubicBezTo>
                    <a:pt x="3744" y="4816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1"/>
            <p:cNvSpPr/>
            <p:nvPr/>
          </p:nvSpPr>
          <p:spPr>
            <a:xfrm>
              <a:off x="4349864" y="1646522"/>
              <a:ext cx="156842" cy="156842"/>
            </a:xfrm>
            <a:custGeom>
              <a:rect b="b" l="l" r="r" t="t"/>
              <a:pathLst>
                <a:path extrusionOk="0" h="4817" w="4817">
                  <a:moveTo>
                    <a:pt x="2398" y="389"/>
                  </a:moveTo>
                  <a:cubicBezTo>
                    <a:pt x="3516" y="389"/>
                    <a:pt x="4429" y="1302"/>
                    <a:pt x="4429" y="2420"/>
                  </a:cubicBezTo>
                  <a:cubicBezTo>
                    <a:pt x="4429" y="3538"/>
                    <a:pt x="3516" y="4451"/>
                    <a:pt x="2398" y="4451"/>
                  </a:cubicBezTo>
                  <a:cubicBezTo>
                    <a:pt x="1279" y="4451"/>
                    <a:pt x="389" y="3538"/>
                    <a:pt x="389" y="2420"/>
                  </a:cubicBezTo>
                  <a:cubicBezTo>
                    <a:pt x="389" y="1302"/>
                    <a:pt x="1279" y="389"/>
                    <a:pt x="2398" y="389"/>
                  </a:cubicBezTo>
                  <a:close/>
                  <a:moveTo>
                    <a:pt x="2398" y="0"/>
                  </a:moveTo>
                  <a:cubicBezTo>
                    <a:pt x="1074" y="0"/>
                    <a:pt x="1" y="1096"/>
                    <a:pt x="1" y="2420"/>
                  </a:cubicBezTo>
                  <a:cubicBezTo>
                    <a:pt x="1" y="3744"/>
                    <a:pt x="1074" y="4817"/>
                    <a:pt x="2398" y="4817"/>
                  </a:cubicBezTo>
                  <a:cubicBezTo>
                    <a:pt x="3744" y="4817"/>
                    <a:pt x="4817" y="3744"/>
                    <a:pt x="4817" y="2420"/>
                  </a:cubicBezTo>
                  <a:cubicBezTo>
                    <a:pt x="4817" y="1096"/>
                    <a:pt x="3744" y="0"/>
                    <a:pt x="239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1"/>
            <p:cNvSpPr/>
            <p:nvPr/>
          </p:nvSpPr>
          <p:spPr>
            <a:xfrm>
              <a:off x="4358508" y="3060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1"/>
            <p:cNvSpPr/>
            <p:nvPr/>
          </p:nvSpPr>
          <p:spPr>
            <a:xfrm>
              <a:off x="4358508" y="3335829"/>
              <a:ext cx="144208" cy="144208"/>
            </a:xfrm>
            <a:custGeom>
              <a:rect b="b" l="l" r="r" t="t"/>
              <a:pathLst>
                <a:path extrusionOk="0" h="4429" w="4429">
                  <a:moveTo>
                    <a:pt x="4429" y="2214"/>
                  </a:moveTo>
                  <a:cubicBezTo>
                    <a:pt x="4429" y="3447"/>
                    <a:pt x="3447" y="4428"/>
                    <a:pt x="2215" y="4428"/>
                  </a:cubicBezTo>
                  <a:cubicBezTo>
                    <a:pt x="1005" y="4428"/>
                    <a:pt x="1" y="3447"/>
                    <a:pt x="1" y="2214"/>
                  </a:cubicBezTo>
                  <a:cubicBezTo>
                    <a:pt x="1" y="982"/>
                    <a:pt x="1005" y="0"/>
                    <a:pt x="2215" y="0"/>
                  </a:cubicBezTo>
                  <a:cubicBezTo>
                    <a:pt x="3447" y="0"/>
                    <a:pt x="4429" y="982"/>
                    <a:pt x="4429" y="2214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7" name="Google Shape;1747;p21"/>
          <p:cNvGrpSpPr/>
          <p:nvPr/>
        </p:nvGrpSpPr>
        <p:grpSpPr>
          <a:xfrm>
            <a:off x="1842803" y="1442263"/>
            <a:ext cx="804582" cy="246900"/>
            <a:chOff x="2478499" y="3475389"/>
            <a:chExt cx="804582" cy="246900"/>
          </a:xfrm>
        </p:grpSpPr>
        <p:sp>
          <p:nvSpPr>
            <p:cNvPr id="1748" name="Google Shape;1748;p21"/>
            <p:cNvSpPr/>
            <p:nvPr/>
          </p:nvSpPr>
          <p:spPr>
            <a:xfrm>
              <a:off x="2478499" y="3520389"/>
              <a:ext cx="156900" cy="156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1"/>
            <p:cNvSpPr txBox="1"/>
            <p:nvPr/>
          </p:nvSpPr>
          <p:spPr>
            <a:xfrm>
              <a:off x="2631781" y="3475389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50" name="Google Shape;1750;p21"/>
          <p:cNvGrpSpPr/>
          <p:nvPr/>
        </p:nvGrpSpPr>
        <p:grpSpPr>
          <a:xfrm>
            <a:off x="1038228" y="1442250"/>
            <a:ext cx="804582" cy="246900"/>
            <a:chOff x="2478499" y="3829676"/>
            <a:chExt cx="804582" cy="246900"/>
          </a:xfrm>
        </p:grpSpPr>
        <p:sp>
          <p:nvSpPr>
            <p:cNvPr id="1751" name="Google Shape;1751;p21"/>
            <p:cNvSpPr/>
            <p:nvPr/>
          </p:nvSpPr>
          <p:spPr>
            <a:xfrm>
              <a:off x="2478499" y="3874676"/>
              <a:ext cx="156900" cy="15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1"/>
            <p:cNvSpPr txBox="1"/>
            <p:nvPr/>
          </p:nvSpPr>
          <p:spPr>
            <a:xfrm>
              <a:off x="2631781" y="38296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753" name="Google Shape;1753;p21"/>
          <p:cNvSpPr/>
          <p:nvPr/>
        </p:nvSpPr>
        <p:spPr>
          <a:xfrm>
            <a:off x="733855" y="1986025"/>
            <a:ext cx="550800" cy="74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21"/>
          <p:cNvSpPr/>
          <p:nvPr/>
        </p:nvSpPr>
        <p:spPr>
          <a:xfrm>
            <a:off x="1596150" y="2191350"/>
            <a:ext cx="550800" cy="5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21"/>
          <p:cNvSpPr/>
          <p:nvPr/>
        </p:nvSpPr>
        <p:spPr>
          <a:xfrm>
            <a:off x="2458425" y="1824175"/>
            <a:ext cx="550800" cy="91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21"/>
          <p:cNvSpPr/>
          <p:nvPr/>
        </p:nvSpPr>
        <p:spPr>
          <a:xfrm>
            <a:off x="531313" y="2356950"/>
            <a:ext cx="550800" cy="37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21"/>
          <p:cNvSpPr/>
          <p:nvPr/>
        </p:nvSpPr>
        <p:spPr>
          <a:xfrm>
            <a:off x="1393600" y="2488650"/>
            <a:ext cx="550800" cy="24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21"/>
          <p:cNvSpPr/>
          <p:nvPr/>
        </p:nvSpPr>
        <p:spPr>
          <a:xfrm>
            <a:off x="2255875" y="2162850"/>
            <a:ext cx="5508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3"/>
          <p:cNvSpPr txBox="1"/>
          <p:nvPr>
            <p:ph type="title"/>
          </p:nvPr>
        </p:nvSpPr>
        <p:spPr>
          <a:xfrm>
            <a:off x="920400" y="350346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1764" name="Google Shape;1764;p23"/>
          <p:cNvGrpSpPr/>
          <p:nvPr/>
        </p:nvGrpSpPr>
        <p:grpSpPr>
          <a:xfrm>
            <a:off x="750850" y="1179313"/>
            <a:ext cx="633300" cy="1817977"/>
            <a:chOff x="750850" y="1179313"/>
            <a:chExt cx="633300" cy="1817977"/>
          </a:xfrm>
        </p:grpSpPr>
        <p:sp>
          <p:nvSpPr>
            <p:cNvPr id="1765" name="Google Shape;1765;p23"/>
            <p:cNvSpPr txBox="1"/>
            <p:nvPr/>
          </p:nvSpPr>
          <p:spPr>
            <a:xfrm>
              <a:off x="750850" y="2679290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6" name="Google Shape;1766;p23"/>
            <p:cNvSpPr txBox="1"/>
            <p:nvPr/>
          </p:nvSpPr>
          <p:spPr>
            <a:xfrm>
              <a:off x="750850" y="2179297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7" name="Google Shape;1767;p23"/>
            <p:cNvSpPr txBox="1"/>
            <p:nvPr/>
          </p:nvSpPr>
          <p:spPr>
            <a:xfrm>
              <a:off x="750850" y="1679305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8" name="Google Shape;1768;p23"/>
            <p:cNvSpPr txBox="1"/>
            <p:nvPr/>
          </p:nvSpPr>
          <p:spPr>
            <a:xfrm>
              <a:off x="750850" y="1179313"/>
              <a:ext cx="6333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69" name="Google Shape;1769;p23"/>
          <p:cNvGrpSpPr/>
          <p:nvPr/>
        </p:nvGrpSpPr>
        <p:grpSpPr>
          <a:xfrm>
            <a:off x="1754285" y="2919517"/>
            <a:ext cx="5041711" cy="318000"/>
            <a:chOff x="1754285" y="2919517"/>
            <a:chExt cx="5041711" cy="318000"/>
          </a:xfrm>
        </p:grpSpPr>
        <p:sp>
          <p:nvSpPr>
            <p:cNvPr id="1770" name="Google Shape;1770;p23"/>
            <p:cNvSpPr txBox="1"/>
            <p:nvPr/>
          </p:nvSpPr>
          <p:spPr>
            <a:xfrm>
              <a:off x="1754285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1" name="Google Shape;1771;p23"/>
            <p:cNvSpPr txBox="1"/>
            <p:nvPr/>
          </p:nvSpPr>
          <p:spPr>
            <a:xfrm>
              <a:off x="2890288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3"/>
            <p:cNvSpPr txBox="1"/>
            <p:nvPr/>
          </p:nvSpPr>
          <p:spPr>
            <a:xfrm>
              <a:off x="4026291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3" name="Google Shape;1773;p23"/>
            <p:cNvSpPr txBox="1"/>
            <p:nvPr/>
          </p:nvSpPr>
          <p:spPr>
            <a:xfrm>
              <a:off x="5162293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4" name="Google Shape;1774;p23"/>
            <p:cNvSpPr txBox="1"/>
            <p:nvPr/>
          </p:nvSpPr>
          <p:spPr>
            <a:xfrm>
              <a:off x="6298296" y="2919517"/>
              <a:ext cx="4977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5" name="Google Shape;1775;p23"/>
          <p:cNvGrpSpPr/>
          <p:nvPr/>
        </p:nvGrpSpPr>
        <p:grpSpPr>
          <a:xfrm>
            <a:off x="1473035" y="1207234"/>
            <a:ext cx="5474750" cy="1879715"/>
            <a:chOff x="1473035" y="1207234"/>
            <a:chExt cx="5474750" cy="1879715"/>
          </a:xfrm>
        </p:grpSpPr>
        <p:sp>
          <p:nvSpPr>
            <p:cNvPr id="1776" name="Google Shape;1776;p23"/>
            <p:cNvSpPr/>
            <p:nvPr/>
          </p:nvSpPr>
          <p:spPr>
            <a:xfrm>
              <a:off x="1473035" y="2826507"/>
              <a:ext cx="5474750" cy="23729"/>
            </a:xfrm>
            <a:custGeom>
              <a:rect b="b" l="l" r="r" t="t"/>
              <a:pathLst>
                <a:path extrusionOk="0" h="389" w="89750">
                  <a:moveTo>
                    <a:pt x="206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97"/>
                    <a:pt x="92" y="388"/>
                    <a:pt x="206" y="388"/>
                  </a:cubicBezTo>
                  <a:lnTo>
                    <a:pt x="89567" y="388"/>
                  </a:lnTo>
                  <a:cubicBezTo>
                    <a:pt x="89658" y="388"/>
                    <a:pt x="89750" y="297"/>
                    <a:pt x="89750" y="183"/>
                  </a:cubicBezTo>
                  <a:cubicBezTo>
                    <a:pt x="89750" y="91"/>
                    <a:pt x="89658" y="0"/>
                    <a:pt x="8956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3"/>
            <p:cNvSpPr/>
            <p:nvPr/>
          </p:nvSpPr>
          <p:spPr>
            <a:xfrm>
              <a:off x="1576060" y="1207234"/>
              <a:ext cx="23729" cy="1879715"/>
            </a:xfrm>
            <a:custGeom>
              <a:rect b="b" l="l" r="r" t="t"/>
              <a:pathLst>
                <a:path extrusionOk="0" h="30815" w="389">
                  <a:moveTo>
                    <a:pt x="183" y="0"/>
                  </a:moveTo>
                  <a:cubicBezTo>
                    <a:pt x="92" y="0"/>
                    <a:pt x="1" y="92"/>
                    <a:pt x="1" y="183"/>
                  </a:cubicBezTo>
                  <a:lnTo>
                    <a:pt x="1" y="30609"/>
                  </a:lnTo>
                  <a:cubicBezTo>
                    <a:pt x="1" y="30723"/>
                    <a:pt x="92" y="30814"/>
                    <a:pt x="183" y="30814"/>
                  </a:cubicBezTo>
                  <a:cubicBezTo>
                    <a:pt x="297" y="30814"/>
                    <a:pt x="389" y="30723"/>
                    <a:pt x="389" y="30609"/>
                  </a:cubicBezTo>
                  <a:lnTo>
                    <a:pt x="389" y="183"/>
                  </a:lnTo>
                  <a:cubicBezTo>
                    <a:pt x="389" y="92"/>
                    <a:pt x="297" y="0"/>
                    <a:pt x="1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8" name="Google Shape;1778;p23"/>
          <p:cNvGrpSpPr/>
          <p:nvPr/>
        </p:nvGrpSpPr>
        <p:grpSpPr>
          <a:xfrm>
            <a:off x="7178874" y="1309529"/>
            <a:ext cx="896715" cy="246900"/>
            <a:chOff x="7144888" y="3225906"/>
            <a:chExt cx="896715" cy="246900"/>
          </a:xfrm>
        </p:grpSpPr>
        <p:sp>
          <p:nvSpPr>
            <p:cNvPr id="1779" name="Google Shape;1779;p23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3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1" name="Google Shape;1781;p23"/>
          <p:cNvGrpSpPr/>
          <p:nvPr/>
        </p:nvGrpSpPr>
        <p:grpSpPr>
          <a:xfrm>
            <a:off x="7178886" y="1663816"/>
            <a:ext cx="896703" cy="246900"/>
            <a:chOff x="7144900" y="3626176"/>
            <a:chExt cx="896703" cy="246900"/>
          </a:xfrm>
        </p:grpSpPr>
        <p:sp>
          <p:nvSpPr>
            <p:cNvPr id="1782" name="Google Shape;1782;p23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3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4" name="Google Shape;1784;p23"/>
          <p:cNvGrpSpPr/>
          <p:nvPr/>
        </p:nvGrpSpPr>
        <p:grpSpPr>
          <a:xfrm>
            <a:off x="7178886" y="2018103"/>
            <a:ext cx="896703" cy="246900"/>
            <a:chOff x="7144900" y="4026446"/>
            <a:chExt cx="896703" cy="246900"/>
          </a:xfrm>
        </p:grpSpPr>
        <p:sp>
          <p:nvSpPr>
            <p:cNvPr id="1785" name="Google Shape;1785;p23"/>
            <p:cNvSpPr/>
            <p:nvPr/>
          </p:nvSpPr>
          <p:spPr>
            <a:xfrm>
              <a:off x="7144900" y="4054199"/>
              <a:ext cx="191400" cy="191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3"/>
            <p:cNvSpPr txBox="1"/>
            <p:nvPr/>
          </p:nvSpPr>
          <p:spPr>
            <a:xfrm>
              <a:off x="7390303" y="402644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7" name="Google Shape;1787;p23"/>
          <p:cNvGrpSpPr/>
          <p:nvPr/>
        </p:nvGrpSpPr>
        <p:grpSpPr>
          <a:xfrm>
            <a:off x="1115575" y="3547200"/>
            <a:ext cx="2081100" cy="1071000"/>
            <a:chOff x="1068400" y="3490575"/>
            <a:chExt cx="2081100" cy="1071000"/>
          </a:xfrm>
        </p:grpSpPr>
        <p:sp>
          <p:nvSpPr>
            <p:cNvPr id="1788" name="Google Shape;1788;p23"/>
            <p:cNvSpPr/>
            <p:nvPr/>
          </p:nvSpPr>
          <p:spPr>
            <a:xfrm>
              <a:off x="1068400" y="3490575"/>
              <a:ext cx="2081100" cy="107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89" name="Google Shape;1789;p23"/>
            <p:cNvGrpSpPr/>
            <p:nvPr/>
          </p:nvGrpSpPr>
          <p:grpSpPr>
            <a:xfrm>
              <a:off x="1879595" y="3710671"/>
              <a:ext cx="1220700" cy="673132"/>
              <a:chOff x="1498595" y="3710671"/>
              <a:chExt cx="1220700" cy="673132"/>
            </a:xfrm>
          </p:grpSpPr>
          <p:sp>
            <p:nvSpPr>
              <p:cNvPr id="1790" name="Google Shape;1790;p23"/>
              <p:cNvSpPr txBox="1"/>
              <p:nvPr/>
            </p:nvSpPr>
            <p:spPr>
              <a:xfrm>
                <a:off x="1498595" y="3947303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791" name="Google Shape;1791;p23"/>
              <p:cNvSpPr txBox="1"/>
              <p:nvPr/>
            </p:nvSpPr>
            <p:spPr>
              <a:xfrm>
                <a:off x="1498595" y="3710671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125,946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1792" name="Google Shape;1792;p23"/>
            <p:cNvCxnSpPr/>
            <p:nvPr/>
          </p:nvCxnSpPr>
          <p:spPr>
            <a:xfrm>
              <a:off x="1820648" y="37158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93" name="Google Shape;1793;p23"/>
            <p:cNvGrpSpPr/>
            <p:nvPr/>
          </p:nvGrpSpPr>
          <p:grpSpPr>
            <a:xfrm>
              <a:off x="1259216" y="3858818"/>
              <a:ext cx="340573" cy="339271"/>
              <a:chOff x="898875" y="4399275"/>
              <a:chExt cx="483700" cy="481850"/>
            </a:xfrm>
          </p:grpSpPr>
          <p:sp>
            <p:nvSpPr>
              <p:cNvPr id="1794" name="Google Shape;1794;p23"/>
              <p:cNvSpPr/>
              <p:nvPr/>
            </p:nvSpPr>
            <p:spPr>
              <a:xfrm>
                <a:off x="992750" y="4642900"/>
                <a:ext cx="145300" cy="144100"/>
              </a:xfrm>
              <a:custGeom>
                <a:rect b="b" l="l" r="r" t="t"/>
                <a:pathLst>
                  <a:path extrusionOk="0" h="5764" w="5812">
                    <a:moveTo>
                      <a:pt x="994" y="0"/>
                    </a:moveTo>
                    <a:lnTo>
                      <a:pt x="988" y="12"/>
                    </a:lnTo>
                    <a:cubicBezTo>
                      <a:pt x="988" y="9"/>
                      <a:pt x="991" y="6"/>
                      <a:pt x="991" y="3"/>
                    </a:cubicBezTo>
                    <a:lnTo>
                      <a:pt x="991" y="3"/>
                    </a:lnTo>
                    <a:lnTo>
                      <a:pt x="979" y="27"/>
                    </a:lnTo>
                    <a:lnTo>
                      <a:pt x="108" y="1759"/>
                    </a:lnTo>
                    <a:cubicBezTo>
                      <a:pt x="0" y="1976"/>
                      <a:pt x="42" y="2241"/>
                      <a:pt x="214" y="2415"/>
                    </a:cubicBezTo>
                    <a:lnTo>
                      <a:pt x="3397" y="5598"/>
                    </a:lnTo>
                    <a:cubicBezTo>
                      <a:pt x="3506" y="5707"/>
                      <a:pt x="3649" y="5763"/>
                      <a:pt x="3795" y="5763"/>
                    </a:cubicBezTo>
                    <a:cubicBezTo>
                      <a:pt x="3883" y="5763"/>
                      <a:pt x="3971" y="5743"/>
                      <a:pt x="4053" y="5701"/>
                    </a:cubicBezTo>
                    <a:lnTo>
                      <a:pt x="5797" y="4827"/>
                    </a:lnTo>
                    <a:lnTo>
                      <a:pt x="5800" y="4824"/>
                    </a:lnTo>
                    <a:lnTo>
                      <a:pt x="5812" y="4818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3"/>
              <p:cNvSpPr/>
              <p:nvPr/>
            </p:nvSpPr>
            <p:spPr>
              <a:xfrm>
                <a:off x="1138025" y="4763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3"/>
              <p:cNvSpPr/>
              <p:nvPr/>
            </p:nvSpPr>
            <p:spPr>
              <a:xfrm>
                <a:off x="1269550" y="4399275"/>
                <a:ext cx="113025" cy="112125"/>
              </a:xfrm>
              <a:custGeom>
                <a:rect b="b" l="l" r="r" t="t"/>
                <a:pathLst>
                  <a:path extrusionOk="0" h="4485" w="4521">
                    <a:moveTo>
                      <a:pt x="3066" y="1"/>
                    </a:moveTo>
                    <a:cubicBezTo>
                      <a:pt x="1947" y="1"/>
                      <a:pt x="938" y="82"/>
                      <a:pt x="0" y="239"/>
                    </a:cubicBezTo>
                    <a:lnTo>
                      <a:pt x="9" y="895"/>
                    </a:lnTo>
                    <a:cubicBezTo>
                      <a:pt x="34" y="2862"/>
                      <a:pt x="1623" y="4452"/>
                      <a:pt x="3590" y="4476"/>
                    </a:cubicBezTo>
                    <a:lnTo>
                      <a:pt x="4243" y="4485"/>
                    </a:lnTo>
                    <a:cubicBezTo>
                      <a:pt x="4439" y="3313"/>
                      <a:pt x="4520" y="2028"/>
                      <a:pt x="4469" y="561"/>
                    </a:cubicBezTo>
                    <a:cubicBezTo>
                      <a:pt x="4457" y="266"/>
                      <a:pt x="4219" y="28"/>
                      <a:pt x="3924" y="16"/>
                    </a:cubicBezTo>
                    <a:cubicBezTo>
                      <a:pt x="3631" y="6"/>
                      <a:pt x="3345" y="1"/>
                      <a:pt x="3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23"/>
              <p:cNvSpPr/>
              <p:nvPr/>
            </p:nvSpPr>
            <p:spPr>
              <a:xfrm>
                <a:off x="1161975" y="4531175"/>
                <a:ext cx="91400" cy="84350"/>
              </a:xfrm>
              <a:custGeom>
                <a:rect b="b" l="l" r="r" t="t"/>
                <a:pathLst>
                  <a:path extrusionOk="0" h="3374" w="3656">
                    <a:moveTo>
                      <a:pt x="1821" y="1"/>
                    </a:moveTo>
                    <a:cubicBezTo>
                      <a:pt x="1137" y="1"/>
                      <a:pt x="523" y="415"/>
                      <a:pt x="262" y="1046"/>
                    </a:cubicBezTo>
                    <a:cubicBezTo>
                      <a:pt x="0" y="1678"/>
                      <a:pt x="145" y="2410"/>
                      <a:pt x="633" y="2894"/>
                    </a:cubicBezTo>
                    <a:cubicBezTo>
                      <a:pt x="952" y="3214"/>
                      <a:pt x="1391" y="3373"/>
                      <a:pt x="1830" y="3373"/>
                    </a:cubicBezTo>
                    <a:cubicBezTo>
                      <a:pt x="2269" y="3373"/>
                      <a:pt x="2707" y="3214"/>
                      <a:pt x="3027" y="2894"/>
                    </a:cubicBezTo>
                    <a:cubicBezTo>
                      <a:pt x="3511" y="2410"/>
                      <a:pt x="3656" y="1681"/>
                      <a:pt x="3394" y="1046"/>
                    </a:cubicBezTo>
                    <a:cubicBezTo>
                      <a:pt x="3132" y="413"/>
                      <a:pt x="2515" y="1"/>
                      <a:pt x="1828" y="1"/>
                    </a:cubicBezTo>
                    <a:cubicBezTo>
                      <a:pt x="1826" y="1"/>
                      <a:pt x="1823" y="1"/>
                      <a:pt x="18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23"/>
              <p:cNvSpPr/>
              <p:nvPr/>
            </p:nvSpPr>
            <p:spPr>
              <a:xfrm>
                <a:off x="1031050" y="4411100"/>
                <a:ext cx="338650" cy="338725"/>
              </a:xfrm>
              <a:custGeom>
                <a:rect b="b" l="l" r="r" t="t"/>
                <a:pathLst>
                  <a:path extrusionOk="0" h="13549" w="13546">
                    <a:moveTo>
                      <a:pt x="7066" y="3673"/>
                    </a:moveTo>
                    <a:cubicBezTo>
                      <a:pt x="7800" y="3673"/>
                      <a:pt x="8522" y="3960"/>
                      <a:pt x="9062" y="4500"/>
                    </a:cubicBezTo>
                    <a:cubicBezTo>
                      <a:pt x="10170" y="5602"/>
                      <a:pt x="10170" y="7393"/>
                      <a:pt x="9062" y="8492"/>
                    </a:cubicBezTo>
                    <a:cubicBezTo>
                      <a:pt x="8522" y="9032"/>
                      <a:pt x="7800" y="9319"/>
                      <a:pt x="7066" y="9319"/>
                    </a:cubicBezTo>
                    <a:cubicBezTo>
                      <a:pt x="6702" y="9319"/>
                      <a:pt x="6334" y="9248"/>
                      <a:pt x="5984" y="9104"/>
                    </a:cubicBezTo>
                    <a:cubicBezTo>
                      <a:pt x="4930" y="8667"/>
                      <a:pt x="4244" y="7637"/>
                      <a:pt x="4244" y="6496"/>
                    </a:cubicBezTo>
                    <a:cubicBezTo>
                      <a:pt x="4244" y="5355"/>
                      <a:pt x="4930" y="4325"/>
                      <a:pt x="5984" y="3888"/>
                    </a:cubicBezTo>
                    <a:cubicBezTo>
                      <a:pt x="6334" y="3744"/>
                      <a:pt x="6702" y="3673"/>
                      <a:pt x="7066" y="3673"/>
                    </a:cubicBezTo>
                    <a:close/>
                    <a:moveTo>
                      <a:pt x="3868" y="9124"/>
                    </a:moveTo>
                    <a:cubicBezTo>
                      <a:pt x="4006" y="9124"/>
                      <a:pt x="4147" y="9176"/>
                      <a:pt x="4262" y="9290"/>
                    </a:cubicBezTo>
                    <a:cubicBezTo>
                      <a:pt x="4481" y="9510"/>
                      <a:pt x="4481" y="9869"/>
                      <a:pt x="4262" y="10088"/>
                    </a:cubicBezTo>
                    <a:cubicBezTo>
                      <a:pt x="4147" y="10204"/>
                      <a:pt x="4005" y="10255"/>
                      <a:pt x="3866" y="10255"/>
                    </a:cubicBezTo>
                    <a:cubicBezTo>
                      <a:pt x="3576" y="10255"/>
                      <a:pt x="3298" y="10031"/>
                      <a:pt x="3298" y="9691"/>
                    </a:cubicBezTo>
                    <a:cubicBezTo>
                      <a:pt x="3298" y="9350"/>
                      <a:pt x="3577" y="9124"/>
                      <a:pt x="3868" y="9124"/>
                    </a:cubicBezTo>
                    <a:close/>
                    <a:moveTo>
                      <a:pt x="8414" y="1"/>
                    </a:moveTo>
                    <a:cubicBezTo>
                      <a:pt x="6466" y="507"/>
                      <a:pt x="4888" y="1425"/>
                      <a:pt x="3518" y="2846"/>
                    </a:cubicBezTo>
                    <a:cubicBezTo>
                      <a:pt x="2169" y="4244"/>
                      <a:pt x="1000" y="6282"/>
                      <a:pt x="1" y="8212"/>
                    </a:cubicBezTo>
                    <a:lnTo>
                      <a:pt x="5337" y="13548"/>
                    </a:lnTo>
                    <a:cubicBezTo>
                      <a:pt x="7267" y="12549"/>
                      <a:pt x="9309" y="11380"/>
                      <a:pt x="10706" y="10031"/>
                    </a:cubicBezTo>
                    <a:cubicBezTo>
                      <a:pt x="12124" y="8664"/>
                      <a:pt x="13039" y="7086"/>
                      <a:pt x="13545" y="5138"/>
                    </a:cubicBezTo>
                    <a:lnTo>
                      <a:pt x="13112" y="5129"/>
                    </a:lnTo>
                    <a:cubicBezTo>
                      <a:pt x="10534" y="5099"/>
                      <a:pt x="8453" y="3015"/>
                      <a:pt x="8420" y="440"/>
                    </a:cubicBezTo>
                    <a:lnTo>
                      <a:pt x="84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3"/>
              <p:cNvSpPr/>
              <p:nvPr/>
            </p:nvSpPr>
            <p:spPr>
              <a:xfrm>
                <a:off x="1130500" y="4740450"/>
                <a:ext cx="108950" cy="111250"/>
              </a:xfrm>
              <a:custGeom>
                <a:rect b="b" l="l" r="r" t="t"/>
                <a:pathLst>
                  <a:path extrusionOk="0" h="4450" w="4358">
                    <a:moveTo>
                      <a:pt x="4358" y="1"/>
                    </a:moveTo>
                    <a:lnTo>
                      <a:pt x="4358" y="1"/>
                    </a:lnTo>
                    <a:cubicBezTo>
                      <a:pt x="2906" y="877"/>
                      <a:pt x="1437" y="1609"/>
                      <a:pt x="1" y="2332"/>
                    </a:cubicBezTo>
                    <a:cubicBezTo>
                      <a:pt x="58" y="3090"/>
                      <a:pt x="112" y="3789"/>
                      <a:pt x="118" y="3882"/>
                    </a:cubicBezTo>
                    <a:cubicBezTo>
                      <a:pt x="118" y="4211"/>
                      <a:pt x="387" y="4450"/>
                      <a:pt x="683" y="4450"/>
                    </a:cubicBezTo>
                    <a:cubicBezTo>
                      <a:pt x="767" y="4450"/>
                      <a:pt x="854" y="4430"/>
                      <a:pt x="937" y="4388"/>
                    </a:cubicBezTo>
                    <a:cubicBezTo>
                      <a:pt x="1039" y="4295"/>
                      <a:pt x="3858" y="3208"/>
                      <a:pt x="43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23"/>
              <p:cNvSpPr/>
              <p:nvPr/>
            </p:nvSpPr>
            <p:spPr>
              <a:xfrm>
                <a:off x="927325" y="4539825"/>
                <a:ext cx="114150" cy="109800"/>
              </a:xfrm>
              <a:custGeom>
                <a:rect b="b" l="l" r="r" t="t"/>
                <a:pathLst>
                  <a:path extrusionOk="0" h="4392" w="4566">
                    <a:moveTo>
                      <a:pt x="4565" y="1"/>
                    </a:moveTo>
                    <a:lnTo>
                      <a:pt x="4565" y="1"/>
                    </a:lnTo>
                    <a:cubicBezTo>
                      <a:pt x="1268" y="459"/>
                      <a:pt x="184" y="3334"/>
                      <a:pt x="91" y="3437"/>
                    </a:cubicBezTo>
                    <a:cubicBezTo>
                      <a:pt x="0" y="3611"/>
                      <a:pt x="9" y="3822"/>
                      <a:pt x="112" y="3988"/>
                    </a:cubicBezTo>
                    <a:cubicBezTo>
                      <a:pt x="295" y="4286"/>
                      <a:pt x="606" y="4232"/>
                      <a:pt x="723" y="4256"/>
                    </a:cubicBezTo>
                    <a:lnTo>
                      <a:pt x="2214" y="4391"/>
                    </a:lnTo>
                    <a:cubicBezTo>
                      <a:pt x="2945" y="2928"/>
                      <a:pt x="3680" y="1458"/>
                      <a:pt x="45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23"/>
              <p:cNvSpPr/>
              <p:nvPr/>
            </p:nvSpPr>
            <p:spPr>
              <a:xfrm>
                <a:off x="898875" y="4711550"/>
                <a:ext cx="170825" cy="169575"/>
              </a:xfrm>
              <a:custGeom>
                <a:rect b="b" l="l" r="r" t="t"/>
                <a:pathLst>
                  <a:path extrusionOk="0" h="6783" w="6833">
                    <a:moveTo>
                      <a:pt x="2846" y="1"/>
                    </a:moveTo>
                    <a:cubicBezTo>
                      <a:pt x="1747" y="1052"/>
                      <a:pt x="503" y="4602"/>
                      <a:pt x="63" y="6050"/>
                    </a:cubicBezTo>
                    <a:cubicBezTo>
                      <a:pt x="0" y="6252"/>
                      <a:pt x="54" y="6469"/>
                      <a:pt x="202" y="6616"/>
                    </a:cubicBezTo>
                    <a:cubicBezTo>
                      <a:pt x="309" y="6724"/>
                      <a:pt x="454" y="6782"/>
                      <a:pt x="602" y="6782"/>
                    </a:cubicBezTo>
                    <a:cubicBezTo>
                      <a:pt x="656" y="6782"/>
                      <a:pt x="711" y="6774"/>
                      <a:pt x="765" y="6758"/>
                    </a:cubicBezTo>
                    <a:cubicBezTo>
                      <a:pt x="2225" y="6318"/>
                      <a:pt x="5782" y="5084"/>
                      <a:pt x="6833" y="3981"/>
                    </a:cubicBezTo>
                    <a:cubicBezTo>
                      <a:pt x="6655" y="3900"/>
                      <a:pt x="6492" y="3789"/>
                      <a:pt x="6354" y="3650"/>
                    </a:cubicBezTo>
                    <a:lnTo>
                      <a:pt x="5167" y="2464"/>
                    </a:lnTo>
                    <a:lnTo>
                      <a:pt x="4767" y="2861"/>
                    </a:lnTo>
                    <a:cubicBezTo>
                      <a:pt x="4658" y="2967"/>
                      <a:pt x="4517" y="3020"/>
                      <a:pt x="4375" y="3020"/>
                    </a:cubicBezTo>
                    <a:cubicBezTo>
                      <a:pt x="4231" y="3020"/>
                      <a:pt x="4086" y="2965"/>
                      <a:pt x="3975" y="2855"/>
                    </a:cubicBezTo>
                    <a:cubicBezTo>
                      <a:pt x="3758" y="2638"/>
                      <a:pt x="3755" y="2286"/>
                      <a:pt x="3969" y="2063"/>
                    </a:cubicBezTo>
                    <a:lnTo>
                      <a:pt x="4369" y="1663"/>
                    </a:lnTo>
                    <a:lnTo>
                      <a:pt x="3171" y="464"/>
                    </a:lnTo>
                    <a:cubicBezTo>
                      <a:pt x="3035" y="329"/>
                      <a:pt x="2927" y="172"/>
                      <a:pt x="28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02" name="Google Shape;1802;p23"/>
          <p:cNvGrpSpPr/>
          <p:nvPr/>
        </p:nvGrpSpPr>
        <p:grpSpPr>
          <a:xfrm>
            <a:off x="3531450" y="3490575"/>
            <a:ext cx="2081100" cy="1071000"/>
            <a:chOff x="3531450" y="3490575"/>
            <a:chExt cx="2081100" cy="1071000"/>
          </a:xfrm>
        </p:grpSpPr>
        <p:sp>
          <p:nvSpPr>
            <p:cNvPr id="1803" name="Google Shape;1803;p23"/>
            <p:cNvSpPr/>
            <p:nvPr/>
          </p:nvSpPr>
          <p:spPr>
            <a:xfrm>
              <a:off x="3531450" y="3490575"/>
              <a:ext cx="2081100" cy="1071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04" name="Google Shape;1804;p23"/>
            <p:cNvGrpSpPr/>
            <p:nvPr/>
          </p:nvGrpSpPr>
          <p:grpSpPr>
            <a:xfrm>
              <a:off x="4342657" y="3711267"/>
              <a:ext cx="1220700" cy="671941"/>
              <a:chOff x="3961657" y="3710687"/>
              <a:chExt cx="1220700" cy="671941"/>
            </a:xfrm>
          </p:grpSpPr>
          <p:sp>
            <p:nvSpPr>
              <p:cNvPr id="1805" name="Google Shape;1805;p23"/>
              <p:cNvSpPr txBox="1"/>
              <p:nvPr/>
            </p:nvSpPr>
            <p:spPr>
              <a:xfrm>
                <a:off x="3961657" y="3946128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06" name="Google Shape;1806;p23"/>
              <p:cNvSpPr txBox="1"/>
              <p:nvPr/>
            </p:nvSpPr>
            <p:spPr>
              <a:xfrm>
                <a:off x="3961657" y="3710687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157,954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1807" name="Google Shape;1807;p23"/>
            <p:cNvCxnSpPr/>
            <p:nvPr/>
          </p:nvCxnSpPr>
          <p:spPr>
            <a:xfrm>
              <a:off x="4310998" y="37158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08" name="Google Shape;1808;p23"/>
            <p:cNvGrpSpPr/>
            <p:nvPr/>
          </p:nvGrpSpPr>
          <p:grpSpPr>
            <a:xfrm>
              <a:off x="3766475" y="3874083"/>
              <a:ext cx="339253" cy="308765"/>
              <a:chOff x="1492675" y="4420975"/>
              <a:chExt cx="481825" cy="438525"/>
            </a:xfrm>
          </p:grpSpPr>
          <p:sp>
            <p:nvSpPr>
              <p:cNvPr id="1809" name="Google Shape;1809;p23"/>
              <p:cNvSpPr/>
              <p:nvPr/>
            </p:nvSpPr>
            <p:spPr>
              <a:xfrm>
                <a:off x="1841375" y="4649825"/>
                <a:ext cx="43325" cy="43300"/>
              </a:xfrm>
              <a:custGeom>
                <a:rect b="b" l="l" r="r" t="t"/>
                <a:pathLst>
                  <a:path extrusionOk="0" h="1732" w="1733">
                    <a:moveTo>
                      <a:pt x="868" y="0"/>
                    </a:moveTo>
                    <a:cubicBezTo>
                      <a:pt x="389" y="0"/>
                      <a:pt x="1" y="386"/>
                      <a:pt x="1" y="865"/>
                    </a:cubicBezTo>
                    <a:cubicBezTo>
                      <a:pt x="1" y="1343"/>
                      <a:pt x="389" y="1732"/>
                      <a:pt x="868" y="1732"/>
                    </a:cubicBezTo>
                    <a:cubicBezTo>
                      <a:pt x="1347" y="1732"/>
                      <a:pt x="1732" y="1343"/>
                      <a:pt x="1732" y="865"/>
                    </a:cubicBezTo>
                    <a:cubicBezTo>
                      <a:pt x="1732" y="386"/>
                      <a:pt x="1347" y="0"/>
                      <a:pt x="8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23"/>
              <p:cNvSpPr/>
              <p:nvPr/>
            </p:nvSpPr>
            <p:spPr>
              <a:xfrm>
                <a:off x="1582425" y="4649825"/>
                <a:ext cx="43300" cy="43300"/>
              </a:xfrm>
              <a:custGeom>
                <a:rect b="b" l="l" r="r" t="t"/>
                <a:pathLst>
                  <a:path extrusionOk="0" h="1732" w="1732">
                    <a:moveTo>
                      <a:pt x="864" y="0"/>
                    </a:moveTo>
                    <a:cubicBezTo>
                      <a:pt x="386" y="0"/>
                      <a:pt x="0" y="386"/>
                      <a:pt x="0" y="865"/>
                    </a:cubicBezTo>
                    <a:cubicBezTo>
                      <a:pt x="0" y="1343"/>
                      <a:pt x="386" y="1732"/>
                      <a:pt x="864" y="1732"/>
                    </a:cubicBezTo>
                    <a:cubicBezTo>
                      <a:pt x="1343" y="1732"/>
                      <a:pt x="1732" y="1343"/>
                      <a:pt x="1732" y="865"/>
                    </a:cubicBezTo>
                    <a:cubicBezTo>
                      <a:pt x="1732" y="386"/>
                      <a:pt x="1343" y="0"/>
                      <a:pt x="8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23"/>
              <p:cNvSpPr/>
              <p:nvPr/>
            </p:nvSpPr>
            <p:spPr>
              <a:xfrm>
                <a:off x="1492675" y="4420975"/>
                <a:ext cx="481825" cy="356475"/>
              </a:xfrm>
              <a:custGeom>
                <a:rect b="b" l="l" r="r" t="t"/>
                <a:pathLst>
                  <a:path extrusionOk="0" h="14259" w="19273">
                    <a:moveTo>
                      <a:pt x="12783" y="1126"/>
                    </a:moveTo>
                    <a:cubicBezTo>
                      <a:pt x="14322" y="1126"/>
                      <a:pt x="15629" y="2382"/>
                      <a:pt x="15822" y="4047"/>
                    </a:cubicBezTo>
                    <a:cubicBezTo>
                      <a:pt x="15825" y="4065"/>
                      <a:pt x="15828" y="4083"/>
                      <a:pt x="15831" y="4099"/>
                    </a:cubicBezTo>
                    <a:lnTo>
                      <a:pt x="16198" y="5854"/>
                    </a:lnTo>
                    <a:lnTo>
                      <a:pt x="9381" y="5854"/>
                    </a:lnTo>
                    <a:lnTo>
                      <a:pt x="11672" y="4099"/>
                    </a:lnTo>
                    <a:cubicBezTo>
                      <a:pt x="11925" y="3909"/>
                      <a:pt x="11973" y="3550"/>
                      <a:pt x="11784" y="3301"/>
                    </a:cubicBezTo>
                    <a:cubicBezTo>
                      <a:pt x="11672" y="3157"/>
                      <a:pt x="11504" y="3082"/>
                      <a:pt x="11334" y="3082"/>
                    </a:cubicBezTo>
                    <a:cubicBezTo>
                      <a:pt x="11212" y="3082"/>
                      <a:pt x="11089" y="3121"/>
                      <a:pt x="10986" y="3201"/>
                    </a:cubicBezTo>
                    <a:lnTo>
                      <a:pt x="7598" y="5800"/>
                    </a:lnTo>
                    <a:cubicBezTo>
                      <a:pt x="7577" y="5818"/>
                      <a:pt x="7556" y="5836"/>
                      <a:pt x="7535" y="5854"/>
                    </a:cubicBezTo>
                    <a:lnTo>
                      <a:pt x="3072" y="5854"/>
                    </a:lnTo>
                    <a:lnTo>
                      <a:pt x="3440" y="4099"/>
                    </a:lnTo>
                    <a:cubicBezTo>
                      <a:pt x="3446" y="4083"/>
                      <a:pt x="3446" y="4065"/>
                      <a:pt x="3449" y="4047"/>
                    </a:cubicBezTo>
                    <a:cubicBezTo>
                      <a:pt x="3641" y="2382"/>
                      <a:pt x="4948" y="1126"/>
                      <a:pt x="6490" y="1126"/>
                    </a:cubicBezTo>
                    <a:close/>
                    <a:moveTo>
                      <a:pt x="11404" y="9606"/>
                    </a:moveTo>
                    <a:cubicBezTo>
                      <a:pt x="11718" y="9606"/>
                      <a:pt x="11967" y="9856"/>
                      <a:pt x="11967" y="10169"/>
                    </a:cubicBezTo>
                    <a:cubicBezTo>
                      <a:pt x="11967" y="10482"/>
                      <a:pt x="11718" y="10735"/>
                      <a:pt x="11404" y="10735"/>
                    </a:cubicBezTo>
                    <a:lnTo>
                      <a:pt x="7755" y="10735"/>
                    </a:lnTo>
                    <a:cubicBezTo>
                      <a:pt x="7442" y="10735"/>
                      <a:pt x="7189" y="10482"/>
                      <a:pt x="7189" y="10169"/>
                    </a:cubicBezTo>
                    <a:cubicBezTo>
                      <a:pt x="7189" y="9856"/>
                      <a:pt x="7442" y="9606"/>
                      <a:pt x="7755" y="9606"/>
                    </a:cubicBezTo>
                    <a:close/>
                    <a:moveTo>
                      <a:pt x="4457" y="8025"/>
                    </a:moveTo>
                    <a:cubicBezTo>
                      <a:pt x="5264" y="8025"/>
                      <a:pt x="5990" y="8510"/>
                      <a:pt x="6300" y="9254"/>
                    </a:cubicBezTo>
                    <a:cubicBezTo>
                      <a:pt x="6607" y="10001"/>
                      <a:pt x="6439" y="10859"/>
                      <a:pt x="5867" y="11428"/>
                    </a:cubicBezTo>
                    <a:cubicBezTo>
                      <a:pt x="5486" y="11811"/>
                      <a:pt x="4976" y="12014"/>
                      <a:pt x="4456" y="12014"/>
                    </a:cubicBezTo>
                    <a:cubicBezTo>
                      <a:pt x="4199" y="12014"/>
                      <a:pt x="3940" y="11964"/>
                      <a:pt x="3693" y="11862"/>
                    </a:cubicBezTo>
                    <a:cubicBezTo>
                      <a:pt x="2949" y="11554"/>
                      <a:pt x="2461" y="10826"/>
                      <a:pt x="2461" y="10019"/>
                    </a:cubicBezTo>
                    <a:cubicBezTo>
                      <a:pt x="2464" y="8920"/>
                      <a:pt x="3355" y="8025"/>
                      <a:pt x="4454" y="8025"/>
                    </a:cubicBezTo>
                    <a:close/>
                    <a:moveTo>
                      <a:pt x="14816" y="8025"/>
                    </a:moveTo>
                    <a:cubicBezTo>
                      <a:pt x="15915" y="8025"/>
                      <a:pt x="16810" y="8917"/>
                      <a:pt x="16810" y="10019"/>
                    </a:cubicBezTo>
                    <a:cubicBezTo>
                      <a:pt x="16810" y="10826"/>
                      <a:pt x="16325" y="11554"/>
                      <a:pt x="15578" y="11862"/>
                    </a:cubicBezTo>
                    <a:cubicBezTo>
                      <a:pt x="15332" y="11964"/>
                      <a:pt x="15073" y="12014"/>
                      <a:pt x="14816" y="12014"/>
                    </a:cubicBezTo>
                    <a:cubicBezTo>
                      <a:pt x="14297" y="12014"/>
                      <a:pt x="13786" y="11811"/>
                      <a:pt x="13404" y="11428"/>
                    </a:cubicBezTo>
                    <a:cubicBezTo>
                      <a:pt x="12835" y="10859"/>
                      <a:pt x="12663" y="10001"/>
                      <a:pt x="12973" y="9254"/>
                    </a:cubicBezTo>
                    <a:cubicBezTo>
                      <a:pt x="13280" y="8510"/>
                      <a:pt x="14009" y="8025"/>
                      <a:pt x="14816" y="8025"/>
                    </a:cubicBezTo>
                    <a:close/>
                    <a:moveTo>
                      <a:pt x="6490" y="0"/>
                    </a:moveTo>
                    <a:cubicBezTo>
                      <a:pt x="4385" y="0"/>
                      <a:pt x="2599" y="1671"/>
                      <a:pt x="2331" y="3894"/>
                    </a:cubicBezTo>
                    <a:lnTo>
                      <a:pt x="1907" y="5917"/>
                    </a:lnTo>
                    <a:cubicBezTo>
                      <a:pt x="799" y="6143"/>
                      <a:pt x="1" y="7119"/>
                      <a:pt x="1" y="8251"/>
                    </a:cubicBezTo>
                    <a:lnTo>
                      <a:pt x="1" y="11877"/>
                    </a:lnTo>
                    <a:cubicBezTo>
                      <a:pt x="1" y="13192"/>
                      <a:pt x="1064" y="14255"/>
                      <a:pt x="2380" y="14258"/>
                    </a:cubicBezTo>
                    <a:lnTo>
                      <a:pt x="16894" y="14258"/>
                    </a:lnTo>
                    <a:cubicBezTo>
                      <a:pt x="18207" y="14255"/>
                      <a:pt x="19270" y="13192"/>
                      <a:pt x="19273" y="11880"/>
                    </a:cubicBezTo>
                    <a:lnTo>
                      <a:pt x="19273" y="8251"/>
                    </a:lnTo>
                    <a:cubicBezTo>
                      <a:pt x="19270" y="7119"/>
                      <a:pt x="18472" y="6143"/>
                      <a:pt x="17364" y="5917"/>
                    </a:cubicBezTo>
                    <a:lnTo>
                      <a:pt x="16939" y="3894"/>
                    </a:lnTo>
                    <a:cubicBezTo>
                      <a:pt x="16671" y="1671"/>
                      <a:pt x="14885" y="0"/>
                      <a:pt x="127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23"/>
              <p:cNvSpPr/>
              <p:nvPr/>
            </p:nvSpPr>
            <p:spPr>
              <a:xfrm>
                <a:off x="154687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23"/>
              <p:cNvSpPr/>
              <p:nvPr/>
            </p:nvSpPr>
            <p:spPr>
              <a:xfrm>
                <a:off x="1801325" y="4805650"/>
                <a:ext cx="118975" cy="53850"/>
              </a:xfrm>
              <a:custGeom>
                <a:rect b="b" l="l" r="r" t="t"/>
                <a:pathLst>
                  <a:path extrusionOk="0" h="2154" w="4759">
                    <a:moveTo>
                      <a:pt x="1" y="1"/>
                    </a:moveTo>
                    <a:lnTo>
                      <a:pt x="1" y="458"/>
                    </a:lnTo>
                    <a:cubicBezTo>
                      <a:pt x="1" y="1395"/>
                      <a:pt x="757" y="2151"/>
                      <a:pt x="1693" y="2154"/>
                    </a:cubicBezTo>
                    <a:lnTo>
                      <a:pt x="3063" y="2154"/>
                    </a:lnTo>
                    <a:cubicBezTo>
                      <a:pt x="4000" y="2151"/>
                      <a:pt x="4756" y="1395"/>
                      <a:pt x="4759" y="458"/>
                    </a:cubicBezTo>
                    <a:lnTo>
                      <a:pt x="47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4" name="Google Shape;1814;p23"/>
          <p:cNvGrpSpPr/>
          <p:nvPr/>
        </p:nvGrpSpPr>
        <p:grpSpPr>
          <a:xfrm>
            <a:off x="5994500" y="3490575"/>
            <a:ext cx="2081100" cy="1071000"/>
            <a:chOff x="5994500" y="3490575"/>
            <a:chExt cx="2081100" cy="1071000"/>
          </a:xfrm>
        </p:grpSpPr>
        <p:sp>
          <p:nvSpPr>
            <p:cNvPr id="1815" name="Google Shape;1815;p23"/>
            <p:cNvSpPr/>
            <p:nvPr/>
          </p:nvSpPr>
          <p:spPr>
            <a:xfrm>
              <a:off x="5994500" y="3490575"/>
              <a:ext cx="2081100" cy="107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16" name="Google Shape;1816;p23"/>
            <p:cNvGrpSpPr/>
            <p:nvPr/>
          </p:nvGrpSpPr>
          <p:grpSpPr>
            <a:xfrm>
              <a:off x="6805707" y="3711048"/>
              <a:ext cx="1220700" cy="672379"/>
              <a:chOff x="6424707" y="3739463"/>
              <a:chExt cx="1220700" cy="672379"/>
            </a:xfrm>
          </p:grpSpPr>
          <p:sp>
            <p:nvSpPr>
              <p:cNvPr id="1817" name="Google Shape;1817;p23"/>
              <p:cNvSpPr txBox="1"/>
              <p:nvPr/>
            </p:nvSpPr>
            <p:spPr>
              <a:xfrm>
                <a:off x="6424707" y="397534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18" name="Google Shape;1818;p23"/>
              <p:cNvSpPr txBox="1"/>
              <p:nvPr/>
            </p:nvSpPr>
            <p:spPr>
              <a:xfrm>
                <a:off x="6424707" y="3739463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0" i="0" lang="en" sz="20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365,789</a:t>
                </a:r>
                <a:endParaRPr b="0" i="0" sz="20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cxnSp>
          <p:nvCxnSpPr>
            <p:cNvPr id="1819" name="Google Shape;1819;p23"/>
            <p:cNvCxnSpPr/>
            <p:nvPr/>
          </p:nvCxnSpPr>
          <p:spPr>
            <a:xfrm>
              <a:off x="6726748" y="3715850"/>
              <a:ext cx="0" cy="6252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820" name="Google Shape;1820;p23"/>
            <p:cNvGrpSpPr/>
            <p:nvPr/>
          </p:nvGrpSpPr>
          <p:grpSpPr>
            <a:xfrm>
              <a:off x="6218831" y="3859508"/>
              <a:ext cx="342580" cy="337915"/>
              <a:chOff x="2084100" y="4400250"/>
              <a:chExt cx="486550" cy="479925"/>
            </a:xfrm>
          </p:grpSpPr>
          <p:sp>
            <p:nvSpPr>
              <p:cNvPr id="1821" name="Google Shape;1821;p23"/>
              <p:cNvSpPr/>
              <p:nvPr/>
            </p:nvSpPr>
            <p:spPr>
              <a:xfrm>
                <a:off x="2084100" y="4652250"/>
                <a:ext cx="105325" cy="90050"/>
              </a:xfrm>
              <a:custGeom>
                <a:rect b="b" l="l" r="r" t="t"/>
                <a:pathLst>
                  <a:path extrusionOk="0" h="3602" w="4213">
                    <a:moveTo>
                      <a:pt x="2260" y="1"/>
                    </a:moveTo>
                    <a:cubicBezTo>
                      <a:pt x="2109" y="1"/>
                      <a:pt x="1966" y="60"/>
                      <a:pt x="1858" y="168"/>
                    </a:cubicBezTo>
                    <a:lnTo>
                      <a:pt x="259" y="1764"/>
                    </a:lnTo>
                    <a:cubicBezTo>
                      <a:pt x="0" y="2023"/>
                      <a:pt x="54" y="2457"/>
                      <a:pt x="367" y="2647"/>
                    </a:cubicBezTo>
                    <a:lnTo>
                      <a:pt x="1957" y="3601"/>
                    </a:lnTo>
                    <a:cubicBezTo>
                      <a:pt x="2078" y="3228"/>
                      <a:pt x="2274" y="2885"/>
                      <a:pt x="2533" y="2592"/>
                    </a:cubicBezTo>
                    <a:lnTo>
                      <a:pt x="4213" y="274"/>
                    </a:lnTo>
                    <a:lnTo>
                      <a:pt x="2337" y="6"/>
                    </a:lnTo>
                    <a:cubicBezTo>
                      <a:pt x="2311" y="2"/>
                      <a:pt x="2285" y="1"/>
                      <a:pt x="2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3"/>
              <p:cNvSpPr/>
              <p:nvPr/>
            </p:nvSpPr>
            <p:spPr>
              <a:xfrm>
                <a:off x="2372575" y="4644175"/>
                <a:ext cx="175875" cy="226275"/>
              </a:xfrm>
              <a:custGeom>
                <a:rect b="b" l="l" r="r" t="t"/>
                <a:pathLst>
                  <a:path extrusionOk="0" h="9051" w="7035">
                    <a:moveTo>
                      <a:pt x="4469" y="1"/>
                    </a:moveTo>
                    <a:cubicBezTo>
                      <a:pt x="3981" y="467"/>
                      <a:pt x="3466" y="901"/>
                      <a:pt x="2927" y="1304"/>
                    </a:cubicBezTo>
                    <a:lnTo>
                      <a:pt x="0" y="3436"/>
                    </a:lnTo>
                    <a:lnTo>
                      <a:pt x="3406" y="8787"/>
                    </a:lnTo>
                    <a:cubicBezTo>
                      <a:pt x="3514" y="8960"/>
                      <a:pt x="3697" y="9050"/>
                      <a:pt x="3882" y="9050"/>
                    </a:cubicBezTo>
                    <a:cubicBezTo>
                      <a:pt x="4025" y="9050"/>
                      <a:pt x="4170" y="8996"/>
                      <a:pt x="4282" y="8884"/>
                    </a:cubicBezTo>
                    <a:cubicBezTo>
                      <a:pt x="5818" y="7348"/>
                      <a:pt x="5990" y="7173"/>
                      <a:pt x="6821" y="6345"/>
                    </a:cubicBezTo>
                    <a:cubicBezTo>
                      <a:pt x="7034" y="6125"/>
                      <a:pt x="7031" y="5773"/>
                      <a:pt x="6812" y="5553"/>
                    </a:cubicBezTo>
                    <a:cubicBezTo>
                      <a:pt x="6702" y="5444"/>
                      <a:pt x="6558" y="5389"/>
                      <a:pt x="6413" y="5389"/>
                    </a:cubicBezTo>
                    <a:cubicBezTo>
                      <a:pt x="6272" y="5389"/>
                      <a:pt x="6130" y="5441"/>
                      <a:pt x="6020" y="5547"/>
                    </a:cubicBezTo>
                    <a:lnTo>
                      <a:pt x="5800" y="5767"/>
                    </a:lnTo>
                    <a:lnTo>
                      <a:pt x="5201" y="3174"/>
                    </a:lnTo>
                    <a:lnTo>
                      <a:pt x="5920" y="2455"/>
                    </a:lnTo>
                    <a:cubicBezTo>
                      <a:pt x="6134" y="2232"/>
                      <a:pt x="6131" y="1880"/>
                      <a:pt x="5914" y="1663"/>
                    </a:cubicBezTo>
                    <a:cubicBezTo>
                      <a:pt x="5804" y="1551"/>
                      <a:pt x="5660" y="1496"/>
                      <a:pt x="5515" y="1496"/>
                    </a:cubicBezTo>
                    <a:cubicBezTo>
                      <a:pt x="5374" y="1496"/>
                      <a:pt x="5232" y="1548"/>
                      <a:pt x="5122" y="1654"/>
                    </a:cubicBezTo>
                    <a:lnTo>
                      <a:pt x="4903" y="1877"/>
                    </a:lnTo>
                    <a:lnTo>
                      <a:pt x="446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3"/>
              <p:cNvSpPr/>
              <p:nvPr/>
            </p:nvSpPr>
            <p:spPr>
              <a:xfrm>
                <a:off x="2093950" y="4419400"/>
                <a:ext cx="228500" cy="174750"/>
              </a:xfrm>
              <a:custGeom>
                <a:rect b="b" l="l" r="r" t="t"/>
                <a:pathLst>
                  <a:path extrusionOk="0" h="6990" w="9140">
                    <a:moveTo>
                      <a:pt x="3194" y="1"/>
                    </a:moveTo>
                    <a:cubicBezTo>
                      <a:pt x="3049" y="1"/>
                      <a:pt x="2905" y="56"/>
                      <a:pt x="2795" y="166"/>
                    </a:cubicBezTo>
                    <a:lnTo>
                      <a:pt x="257" y="2704"/>
                    </a:lnTo>
                    <a:cubicBezTo>
                      <a:pt x="1" y="2960"/>
                      <a:pt x="46" y="3385"/>
                      <a:pt x="350" y="3580"/>
                    </a:cubicBezTo>
                    <a:lnTo>
                      <a:pt x="5707" y="6989"/>
                    </a:lnTo>
                    <a:lnTo>
                      <a:pt x="7824" y="4071"/>
                    </a:lnTo>
                    <a:cubicBezTo>
                      <a:pt x="8230" y="3526"/>
                      <a:pt x="8670" y="3008"/>
                      <a:pt x="9140" y="2517"/>
                    </a:cubicBezTo>
                    <a:lnTo>
                      <a:pt x="7264" y="2084"/>
                    </a:lnTo>
                    <a:lnTo>
                      <a:pt x="7484" y="1864"/>
                    </a:lnTo>
                    <a:cubicBezTo>
                      <a:pt x="7697" y="1641"/>
                      <a:pt x="7694" y="1289"/>
                      <a:pt x="7478" y="1072"/>
                    </a:cubicBezTo>
                    <a:cubicBezTo>
                      <a:pt x="7368" y="961"/>
                      <a:pt x="7223" y="905"/>
                      <a:pt x="7078" y="905"/>
                    </a:cubicBezTo>
                    <a:cubicBezTo>
                      <a:pt x="6937" y="905"/>
                      <a:pt x="6795" y="958"/>
                      <a:pt x="6686" y="1063"/>
                    </a:cubicBezTo>
                    <a:lnTo>
                      <a:pt x="5966" y="1786"/>
                    </a:lnTo>
                    <a:lnTo>
                      <a:pt x="3370" y="1186"/>
                    </a:lnTo>
                    <a:lnTo>
                      <a:pt x="3593" y="964"/>
                    </a:lnTo>
                    <a:cubicBezTo>
                      <a:pt x="3813" y="744"/>
                      <a:pt x="3813" y="385"/>
                      <a:pt x="3593" y="166"/>
                    </a:cubicBezTo>
                    <a:cubicBezTo>
                      <a:pt x="3483" y="56"/>
                      <a:pt x="3339" y="1"/>
                      <a:pt x="3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3"/>
              <p:cNvSpPr/>
              <p:nvPr/>
            </p:nvSpPr>
            <p:spPr>
              <a:xfrm>
                <a:off x="2224425" y="4777500"/>
                <a:ext cx="90425" cy="102675"/>
              </a:xfrm>
              <a:custGeom>
                <a:rect b="b" l="l" r="r" t="t"/>
                <a:pathLst>
                  <a:path extrusionOk="0" h="4107" w="3617">
                    <a:moveTo>
                      <a:pt x="3324" y="0"/>
                    </a:moveTo>
                    <a:lnTo>
                      <a:pt x="846" y="1804"/>
                    </a:lnTo>
                    <a:cubicBezTo>
                      <a:pt x="638" y="1994"/>
                      <a:pt x="340" y="2144"/>
                      <a:pt x="0" y="2250"/>
                    </a:cubicBezTo>
                    <a:lnTo>
                      <a:pt x="949" y="3831"/>
                    </a:lnTo>
                    <a:cubicBezTo>
                      <a:pt x="1057" y="4011"/>
                      <a:pt x="1245" y="4106"/>
                      <a:pt x="1435" y="4106"/>
                    </a:cubicBezTo>
                    <a:cubicBezTo>
                      <a:pt x="1578" y="4106"/>
                      <a:pt x="1723" y="4052"/>
                      <a:pt x="1834" y="3939"/>
                    </a:cubicBezTo>
                    <a:lnTo>
                      <a:pt x="3430" y="2343"/>
                    </a:lnTo>
                    <a:cubicBezTo>
                      <a:pt x="3556" y="2217"/>
                      <a:pt x="3617" y="2039"/>
                      <a:pt x="3589" y="1864"/>
                    </a:cubicBezTo>
                    <a:lnTo>
                      <a:pt x="3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3"/>
              <p:cNvSpPr/>
              <p:nvPr/>
            </p:nvSpPr>
            <p:spPr>
              <a:xfrm>
                <a:off x="2454100" y="4400250"/>
                <a:ext cx="116550" cy="107300"/>
              </a:xfrm>
              <a:custGeom>
                <a:rect b="b" l="l" r="r" t="t"/>
                <a:pathLst>
                  <a:path extrusionOk="0" h="4292" w="4662">
                    <a:moveTo>
                      <a:pt x="2188" y="0"/>
                    </a:moveTo>
                    <a:cubicBezTo>
                      <a:pt x="1911" y="0"/>
                      <a:pt x="1630" y="51"/>
                      <a:pt x="1361" y="155"/>
                    </a:cubicBezTo>
                    <a:cubicBezTo>
                      <a:pt x="1015" y="287"/>
                      <a:pt x="675" y="432"/>
                      <a:pt x="341" y="588"/>
                    </a:cubicBezTo>
                    <a:cubicBezTo>
                      <a:pt x="0" y="1600"/>
                      <a:pt x="265" y="2717"/>
                      <a:pt x="1021" y="3470"/>
                    </a:cubicBezTo>
                    <a:cubicBezTo>
                      <a:pt x="1558" y="4004"/>
                      <a:pt x="2275" y="4291"/>
                      <a:pt x="3007" y="4291"/>
                    </a:cubicBezTo>
                    <a:cubicBezTo>
                      <a:pt x="3307" y="4291"/>
                      <a:pt x="3609" y="4243"/>
                      <a:pt x="3903" y="4145"/>
                    </a:cubicBezTo>
                    <a:cubicBezTo>
                      <a:pt x="4060" y="3813"/>
                      <a:pt x="4204" y="3473"/>
                      <a:pt x="4337" y="3130"/>
                    </a:cubicBezTo>
                    <a:cubicBezTo>
                      <a:pt x="4662" y="2281"/>
                      <a:pt x="4457" y="1320"/>
                      <a:pt x="3816" y="676"/>
                    </a:cubicBezTo>
                    <a:cubicBezTo>
                      <a:pt x="3375" y="235"/>
                      <a:pt x="2787" y="0"/>
                      <a:pt x="21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3"/>
              <p:cNvSpPr/>
              <p:nvPr/>
            </p:nvSpPr>
            <p:spPr>
              <a:xfrm>
                <a:off x="2152975" y="4431500"/>
                <a:ext cx="381925" cy="377725"/>
              </a:xfrm>
              <a:custGeom>
                <a:rect b="b" l="l" r="r" t="t"/>
                <a:pathLst>
                  <a:path extrusionOk="0" h="15109" w="15277">
                    <a:moveTo>
                      <a:pt x="11062" y="3658"/>
                    </a:moveTo>
                    <a:cubicBezTo>
                      <a:pt x="11207" y="3658"/>
                      <a:pt x="11353" y="3714"/>
                      <a:pt x="11464" y="3825"/>
                    </a:cubicBezTo>
                    <a:cubicBezTo>
                      <a:pt x="11681" y="4042"/>
                      <a:pt x="11684" y="4394"/>
                      <a:pt x="11470" y="4617"/>
                    </a:cubicBezTo>
                    <a:lnTo>
                      <a:pt x="9076" y="7011"/>
                    </a:lnTo>
                    <a:cubicBezTo>
                      <a:pt x="8965" y="7122"/>
                      <a:pt x="8820" y="7178"/>
                      <a:pt x="8675" y="7178"/>
                    </a:cubicBezTo>
                    <a:cubicBezTo>
                      <a:pt x="8530" y="7178"/>
                      <a:pt x="8385" y="7122"/>
                      <a:pt x="8275" y="7011"/>
                    </a:cubicBezTo>
                    <a:cubicBezTo>
                      <a:pt x="8055" y="6791"/>
                      <a:pt x="8055" y="6433"/>
                      <a:pt x="8275" y="6213"/>
                    </a:cubicBezTo>
                    <a:lnTo>
                      <a:pt x="10672" y="3816"/>
                    </a:lnTo>
                    <a:cubicBezTo>
                      <a:pt x="10781" y="3711"/>
                      <a:pt x="10921" y="3658"/>
                      <a:pt x="11062" y="3658"/>
                    </a:cubicBezTo>
                    <a:close/>
                    <a:moveTo>
                      <a:pt x="11136" y="1"/>
                    </a:moveTo>
                    <a:lnTo>
                      <a:pt x="11136" y="1"/>
                    </a:lnTo>
                    <a:cubicBezTo>
                      <a:pt x="9278" y="1079"/>
                      <a:pt x="7658" y="2524"/>
                      <a:pt x="6378" y="4253"/>
                    </a:cubicBezTo>
                    <a:lnTo>
                      <a:pt x="624" y="12169"/>
                    </a:lnTo>
                    <a:cubicBezTo>
                      <a:pt x="0" y="12877"/>
                      <a:pt x="15" y="13979"/>
                      <a:pt x="660" y="14623"/>
                    </a:cubicBezTo>
                    <a:cubicBezTo>
                      <a:pt x="992" y="14957"/>
                      <a:pt x="1464" y="15108"/>
                      <a:pt x="1921" y="15108"/>
                    </a:cubicBezTo>
                    <a:cubicBezTo>
                      <a:pt x="2351" y="15108"/>
                      <a:pt x="2767" y="14974"/>
                      <a:pt x="3039" y="14732"/>
                    </a:cubicBezTo>
                    <a:lnTo>
                      <a:pt x="11037" y="8905"/>
                    </a:lnTo>
                    <a:cubicBezTo>
                      <a:pt x="12759" y="7628"/>
                      <a:pt x="14201" y="6014"/>
                      <a:pt x="15276" y="4162"/>
                    </a:cubicBezTo>
                    <a:lnTo>
                      <a:pt x="15276" y="4162"/>
                    </a:lnTo>
                    <a:cubicBezTo>
                      <a:pt x="15201" y="4166"/>
                      <a:pt x="15126" y="4168"/>
                      <a:pt x="15052" y="4168"/>
                    </a:cubicBezTo>
                    <a:cubicBezTo>
                      <a:pt x="13942" y="4168"/>
                      <a:pt x="12979" y="3729"/>
                      <a:pt x="12265" y="3018"/>
                    </a:cubicBezTo>
                    <a:cubicBezTo>
                      <a:pt x="11446" y="2199"/>
                      <a:pt x="11076" y="1091"/>
                      <a:pt x="111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827" name="Google Shape;1827;p23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14427" l="16652" r="8300" t="0"/>
          <a:stretch/>
        </p:blipFill>
        <p:spPr>
          <a:xfrm>
            <a:off x="1892274" y="1207225"/>
            <a:ext cx="4778476" cy="159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8" name="Google Shape;1828;p23"/>
          <p:cNvSpPr txBox="1"/>
          <p:nvPr/>
        </p:nvSpPr>
        <p:spPr>
          <a:xfrm>
            <a:off x="7178875" y="2426075"/>
            <a:ext cx="12975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2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1834" name="Google Shape;1834;p24"/>
          <p:cNvSpPr/>
          <p:nvPr/>
        </p:nvSpPr>
        <p:spPr>
          <a:xfrm>
            <a:off x="2860821" y="1088983"/>
            <a:ext cx="1465082" cy="1805704"/>
          </a:xfrm>
          <a:custGeom>
            <a:rect b="b" l="l" r="r" t="t"/>
            <a:pathLst>
              <a:path extrusionOk="0" h="57612" w="46748">
                <a:moveTo>
                  <a:pt x="1" y="1"/>
                </a:moveTo>
                <a:lnTo>
                  <a:pt x="1" y="57611"/>
                </a:lnTo>
                <a:lnTo>
                  <a:pt x="46747" y="57611"/>
                </a:lnTo>
                <a:lnTo>
                  <a:pt x="46747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24"/>
          <p:cNvSpPr/>
          <p:nvPr/>
        </p:nvSpPr>
        <p:spPr>
          <a:xfrm>
            <a:off x="2908052" y="2237171"/>
            <a:ext cx="1369903" cy="609549"/>
          </a:xfrm>
          <a:custGeom>
            <a:rect b="b" l="l" r="r" t="t"/>
            <a:pathLst>
              <a:path extrusionOk="0" h="19448" w="43711">
                <a:moveTo>
                  <a:pt x="0" y="0"/>
                </a:moveTo>
                <a:lnTo>
                  <a:pt x="0" y="19447"/>
                </a:lnTo>
                <a:lnTo>
                  <a:pt x="43711" y="19447"/>
                </a:lnTo>
                <a:lnTo>
                  <a:pt x="43711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24"/>
          <p:cNvSpPr/>
          <p:nvPr/>
        </p:nvSpPr>
        <p:spPr>
          <a:xfrm>
            <a:off x="2860821" y="1088983"/>
            <a:ext cx="1465082" cy="293334"/>
          </a:xfrm>
          <a:custGeom>
            <a:rect b="b" l="l" r="r" t="t"/>
            <a:pathLst>
              <a:path extrusionOk="0" h="9359" w="46748">
                <a:moveTo>
                  <a:pt x="1" y="1"/>
                </a:moveTo>
                <a:lnTo>
                  <a:pt x="1" y="9359"/>
                </a:lnTo>
                <a:lnTo>
                  <a:pt x="46747" y="9359"/>
                </a:lnTo>
                <a:lnTo>
                  <a:pt x="46747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24"/>
          <p:cNvSpPr/>
          <p:nvPr/>
        </p:nvSpPr>
        <p:spPr>
          <a:xfrm>
            <a:off x="3282203" y="1728533"/>
            <a:ext cx="168829" cy="293334"/>
          </a:xfrm>
          <a:custGeom>
            <a:rect b="b" l="l" r="r" t="t"/>
            <a:pathLst>
              <a:path extrusionOk="0" h="9359" w="5387">
                <a:moveTo>
                  <a:pt x="5387" y="0"/>
                </a:moveTo>
                <a:lnTo>
                  <a:pt x="0" y="3127"/>
                </a:lnTo>
                <a:lnTo>
                  <a:pt x="0" y="9359"/>
                </a:lnTo>
                <a:lnTo>
                  <a:pt x="5387" y="6232"/>
                </a:lnTo>
                <a:lnTo>
                  <a:pt x="5387" y="0"/>
                </a:lnTo>
                <a:close/>
              </a:path>
            </a:pathLst>
          </a:custGeom>
          <a:solidFill>
            <a:srgbClr val="E8B5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24"/>
          <p:cNvSpPr/>
          <p:nvPr/>
        </p:nvSpPr>
        <p:spPr>
          <a:xfrm>
            <a:off x="3113368" y="1728533"/>
            <a:ext cx="168860" cy="293334"/>
          </a:xfrm>
          <a:custGeom>
            <a:rect b="b" l="l" r="r" t="t"/>
            <a:pathLst>
              <a:path extrusionOk="0" h="9359" w="5388">
                <a:moveTo>
                  <a:pt x="0" y="0"/>
                </a:moveTo>
                <a:lnTo>
                  <a:pt x="0" y="6232"/>
                </a:lnTo>
                <a:lnTo>
                  <a:pt x="5387" y="9359"/>
                </a:lnTo>
                <a:lnTo>
                  <a:pt x="5387" y="3127"/>
                </a:lnTo>
                <a:lnTo>
                  <a:pt x="0" y="0"/>
                </a:ln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24"/>
          <p:cNvSpPr/>
          <p:nvPr/>
        </p:nvSpPr>
        <p:spPr>
          <a:xfrm>
            <a:off x="3113368" y="1631249"/>
            <a:ext cx="337657" cy="195326"/>
          </a:xfrm>
          <a:custGeom>
            <a:rect b="b" l="l" r="r" t="t"/>
            <a:pathLst>
              <a:path extrusionOk="0" h="6232" w="10774">
                <a:moveTo>
                  <a:pt x="5387" y="0"/>
                </a:moveTo>
                <a:lnTo>
                  <a:pt x="0" y="3104"/>
                </a:lnTo>
                <a:lnTo>
                  <a:pt x="5387" y="6231"/>
                </a:lnTo>
                <a:lnTo>
                  <a:pt x="10774" y="3104"/>
                </a:lnTo>
                <a:lnTo>
                  <a:pt x="5387" y="0"/>
                </a:ln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24"/>
          <p:cNvSpPr/>
          <p:nvPr/>
        </p:nvSpPr>
        <p:spPr>
          <a:xfrm>
            <a:off x="1136779" y="3132821"/>
            <a:ext cx="3189064" cy="1558405"/>
          </a:xfrm>
          <a:custGeom>
            <a:rect b="b" l="l" r="r" t="t"/>
            <a:pathLst>
              <a:path extrusionOk="0" h="57612" w="101757">
                <a:moveTo>
                  <a:pt x="1" y="0"/>
                </a:moveTo>
                <a:lnTo>
                  <a:pt x="1" y="57611"/>
                </a:lnTo>
                <a:lnTo>
                  <a:pt x="101756" y="57611"/>
                </a:lnTo>
                <a:lnTo>
                  <a:pt x="101756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24"/>
          <p:cNvSpPr/>
          <p:nvPr/>
        </p:nvSpPr>
        <p:spPr>
          <a:xfrm>
            <a:off x="1136773" y="3132810"/>
            <a:ext cx="3189064" cy="294055"/>
          </a:xfrm>
          <a:custGeom>
            <a:rect b="b" l="l" r="r" t="t"/>
            <a:pathLst>
              <a:path extrusionOk="0" h="9382" w="101757">
                <a:moveTo>
                  <a:pt x="1" y="0"/>
                </a:moveTo>
                <a:lnTo>
                  <a:pt x="1" y="9381"/>
                </a:lnTo>
                <a:lnTo>
                  <a:pt x="101756" y="9381"/>
                </a:lnTo>
                <a:lnTo>
                  <a:pt x="101756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24"/>
          <p:cNvSpPr/>
          <p:nvPr/>
        </p:nvSpPr>
        <p:spPr>
          <a:xfrm>
            <a:off x="4564152" y="1088983"/>
            <a:ext cx="2216145" cy="1805704"/>
          </a:xfrm>
          <a:custGeom>
            <a:rect b="b" l="l" r="r" t="t"/>
            <a:pathLst>
              <a:path extrusionOk="0" h="57612" w="70713">
                <a:moveTo>
                  <a:pt x="0" y="1"/>
                </a:moveTo>
                <a:lnTo>
                  <a:pt x="0" y="57611"/>
                </a:lnTo>
                <a:lnTo>
                  <a:pt x="70713" y="57611"/>
                </a:lnTo>
                <a:lnTo>
                  <a:pt x="70713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24"/>
          <p:cNvSpPr/>
          <p:nvPr/>
        </p:nvSpPr>
        <p:spPr>
          <a:xfrm>
            <a:off x="4564152" y="1088983"/>
            <a:ext cx="2216145" cy="293334"/>
          </a:xfrm>
          <a:custGeom>
            <a:rect b="b" l="l" r="r" t="t"/>
            <a:pathLst>
              <a:path extrusionOk="0" h="9359" w="70713">
                <a:moveTo>
                  <a:pt x="0" y="1"/>
                </a:moveTo>
                <a:lnTo>
                  <a:pt x="0" y="9359"/>
                </a:lnTo>
                <a:lnTo>
                  <a:pt x="70713" y="9359"/>
                </a:lnTo>
                <a:lnTo>
                  <a:pt x="70713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24"/>
          <p:cNvSpPr/>
          <p:nvPr/>
        </p:nvSpPr>
        <p:spPr>
          <a:xfrm>
            <a:off x="1136773" y="1088983"/>
            <a:ext cx="1465082" cy="1805704"/>
          </a:xfrm>
          <a:custGeom>
            <a:rect b="b" l="l" r="r" t="t"/>
            <a:pathLst>
              <a:path extrusionOk="0" h="57612" w="46748">
                <a:moveTo>
                  <a:pt x="1" y="1"/>
                </a:moveTo>
                <a:lnTo>
                  <a:pt x="1" y="57611"/>
                </a:lnTo>
                <a:lnTo>
                  <a:pt x="46747" y="57611"/>
                </a:lnTo>
                <a:lnTo>
                  <a:pt x="46747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24"/>
          <p:cNvSpPr/>
          <p:nvPr/>
        </p:nvSpPr>
        <p:spPr>
          <a:xfrm>
            <a:off x="1184725" y="2237171"/>
            <a:ext cx="1369182" cy="609549"/>
          </a:xfrm>
          <a:custGeom>
            <a:rect b="b" l="l" r="r" t="t"/>
            <a:pathLst>
              <a:path extrusionOk="0" h="19448" w="43688">
                <a:moveTo>
                  <a:pt x="0" y="0"/>
                </a:moveTo>
                <a:lnTo>
                  <a:pt x="0" y="19447"/>
                </a:lnTo>
                <a:lnTo>
                  <a:pt x="43688" y="19447"/>
                </a:lnTo>
                <a:lnTo>
                  <a:pt x="4368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24"/>
          <p:cNvSpPr/>
          <p:nvPr/>
        </p:nvSpPr>
        <p:spPr>
          <a:xfrm>
            <a:off x="1136773" y="1088983"/>
            <a:ext cx="1465082" cy="293334"/>
          </a:xfrm>
          <a:custGeom>
            <a:rect b="b" l="l" r="r" t="t"/>
            <a:pathLst>
              <a:path extrusionOk="0" h="9359" w="46748">
                <a:moveTo>
                  <a:pt x="1" y="1"/>
                </a:moveTo>
                <a:lnTo>
                  <a:pt x="1" y="9359"/>
                </a:lnTo>
                <a:lnTo>
                  <a:pt x="46747" y="9359"/>
                </a:lnTo>
                <a:lnTo>
                  <a:pt x="46747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24"/>
          <p:cNvSpPr/>
          <p:nvPr/>
        </p:nvSpPr>
        <p:spPr>
          <a:xfrm>
            <a:off x="1390041" y="1782753"/>
            <a:ext cx="337657" cy="252338"/>
          </a:xfrm>
          <a:custGeom>
            <a:rect b="b" l="l" r="r" t="t"/>
            <a:pathLst>
              <a:path extrusionOk="0" h="8051" w="10774">
                <a:moveTo>
                  <a:pt x="5377" y="0"/>
                </a:moveTo>
                <a:cubicBezTo>
                  <a:pt x="2400" y="0"/>
                  <a:pt x="0" y="2422"/>
                  <a:pt x="0" y="5392"/>
                </a:cubicBezTo>
                <a:lnTo>
                  <a:pt x="0" y="5529"/>
                </a:lnTo>
                <a:cubicBezTo>
                  <a:pt x="0" y="6305"/>
                  <a:pt x="479" y="6990"/>
                  <a:pt x="1187" y="7263"/>
                </a:cubicBezTo>
                <a:cubicBezTo>
                  <a:pt x="2534" y="7788"/>
                  <a:pt x="3955" y="8051"/>
                  <a:pt x="5375" y="8051"/>
                </a:cubicBezTo>
                <a:cubicBezTo>
                  <a:pt x="6796" y="8051"/>
                  <a:pt x="8217" y="7788"/>
                  <a:pt x="9564" y="7263"/>
                </a:cubicBezTo>
                <a:cubicBezTo>
                  <a:pt x="10294" y="6990"/>
                  <a:pt x="10774" y="6305"/>
                  <a:pt x="10774" y="5529"/>
                </a:cubicBezTo>
                <a:cubicBezTo>
                  <a:pt x="10774" y="2858"/>
                  <a:pt x="8902" y="507"/>
                  <a:pt x="6277" y="74"/>
                </a:cubicBezTo>
                <a:cubicBezTo>
                  <a:pt x="5972" y="24"/>
                  <a:pt x="5672" y="0"/>
                  <a:pt x="5377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24"/>
          <p:cNvSpPr/>
          <p:nvPr/>
        </p:nvSpPr>
        <p:spPr>
          <a:xfrm>
            <a:off x="1585328" y="1893075"/>
            <a:ext cx="80136" cy="26484"/>
          </a:xfrm>
          <a:custGeom>
            <a:rect b="b" l="l" r="r" t="t"/>
            <a:pathLst>
              <a:path extrusionOk="0" h="845" w="2557">
                <a:moveTo>
                  <a:pt x="297" y="0"/>
                </a:moveTo>
                <a:cubicBezTo>
                  <a:pt x="137" y="0"/>
                  <a:pt x="0" y="137"/>
                  <a:pt x="0" y="297"/>
                </a:cubicBezTo>
                <a:lnTo>
                  <a:pt x="0" y="548"/>
                </a:lnTo>
                <a:cubicBezTo>
                  <a:pt x="0" y="708"/>
                  <a:pt x="137" y="845"/>
                  <a:pt x="297" y="845"/>
                </a:cubicBezTo>
                <a:lnTo>
                  <a:pt x="2283" y="845"/>
                </a:lnTo>
                <a:cubicBezTo>
                  <a:pt x="2443" y="845"/>
                  <a:pt x="2557" y="708"/>
                  <a:pt x="2557" y="548"/>
                </a:cubicBezTo>
                <a:lnTo>
                  <a:pt x="2557" y="297"/>
                </a:lnTo>
                <a:cubicBezTo>
                  <a:pt x="2557" y="137"/>
                  <a:pt x="2443" y="0"/>
                  <a:pt x="22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24"/>
          <p:cNvSpPr/>
          <p:nvPr/>
        </p:nvSpPr>
        <p:spPr>
          <a:xfrm>
            <a:off x="1464414" y="1617647"/>
            <a:ext cx="188197" cy="188901"/>
          </a:xfrm>
          <a:custGeom>
            <a:rect b="b" l="l" r="r" t="t"/>
            <a:pathLst>
              <a:path extrusionOk="0" h="6027" w="6005">
                <a:moveTo>
                  <a:pt x="3014" y="0"/>
                </a:moveTo>
                <a:cubicBezTo>
                  <a:pt x="1348" y="0"/>
                  <a:pt x="1" y="1347"/>
                  <a:pt x="1" y="3013"/>
                </a:cubicBezTo>
                <a:cubicBezTo>
                  <a:pt x="1" y="4680"/>
                  <a:pt x="1348" y="6026"/>
                  <a:pt x="3014" y="6026"/>
                </a:cubicBezTo>
                <a:cubicBezTo>
                  <a:pt x="4657" y="6026"/>
                  <a:pt x="6004" y="4680"/>
                  <a:pt x="6004" y="3013"/>
                </a:cubicBezTo>
                <a:cubicBezTo>
                  <a:pt x="6004" y="1347"/>
                  <a:pt x="4657" y="0"/>
                  <a:pt x="3014" y="0"/>
                </a:cubicBezTo>
                <a:close/>
              </a:path>
            </a:pathLst>
          </a:cu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24"/>
          <p:cNvSpPr/>
          <p:nvPr/>
        </p:nvSpPr>
        <p:spPr>
          <a:xfrm>
            <a:off x="7018575" y="1088983"/>
            <a:ext cx="988652" cy="1805704"/>
          </a:xfrm>
          <a:custGeom>
            <a:rect b="b" l="l" r="r" t="t"/>
            <a:pathLst>
              <a:path extrusionOk="0" h="57612" w="31546">
                <a:moveTo>
                  <a:pt x="1" y="1"/>
                </a:moveTo>
                <a:lnTo>
                  <a:pt x="1" y="57611"/>
                </a:lnTo>
                <a:lnTo>
                  <a:pt x="31545" y="57611"/>
                </a:lnTo>
                <a:lnTo>
                  <a:pt x="31545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24"/>
          <p:cNvSpPr/>
          <p:nvPr/>
        </p:nvSpPr>
        <p:spPr>
          <a:xfrm>
            <a:off x="7018575" y="1088983"/>
            <a:ext cx="988652" cy="293334"/>
          </a:xfrm>
          <a:custGeom>
            <a:rect b="b" l="l" r="r" t="t"/>
            <a:pathLst>
              <a:path extrusionOk="0" h="9359" w="31546">
                <a:moveTo>
                  <a:pt x="1" y="1"/>
                </a:moveTo>
                <a:lnTo>
                  <a:pt x="1" y="9359"/>
                </a:lnTo>
                <a:lnTo>
                  <a:pt x="31545" y="9359"/>
                </a:lnTo>
                <a:lnTo>
                  <a:pt x="3154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2" name="Google Shape;1852;p24"/>
          <p:cNvGrpSpPr/>
          <p:nvPr/>
        </p:nvGrpSpPr>
        <p:grpSpPr>
          <a:xfrm>
            <a:off x="7208718" y="1527922"/>
            <a:ext cx="609475" cy="609520"/>
            <a:chOff x="7147291" y="1447292"/>
            <a:chExt cx="448770" cy="448770"/>
          </a:xfrm>
        </p:grpSpPr>
        <p:sp>
          <p:nvSpPr>
            <p:cNvPr id="1853" name="Google Shape;1853;p24"/>
            <p:cNvSpPr/>
            <p:nvPr/>
          </p:nvSpPr>
          <p:spPr>
            <a:xfrm>
              <a:off x="7152064" y="1452752"/>
              <a:ext cx="438538" cy="437852"/>
            </a:xfrm>
            <a:custGeom>
              <a:rect b="b" l="l" r="r" t="t"/>
              <a:pathLst>
                <a:path extrusionOk="0" h="14677" w="14700">
                  <a:moveTo>
                    <a:pt x="7350" y="0"/>
                  </a:moveTo>
                  <a:cubicBezTo>
                    <a:pt x="3287" y="0"/>
                    <a:pt x="0" y="3287"/>
                    <a:pt x="0" y="7327"/>
                  </a:cubicBezTo>
                  <a:cubicBezTo>
                    <a:pt x="0" y="9746"/>
                    <a:pt x="1164" y="11892"/>
                    <a:pt x="2967" y="13239"/>
                  </a:cubicBezTo>
                  <a:cubicBezTo>
                    <a:pt x="4200" y="14152"/>
                    <a:pt x="5707" y="14677"/>
                    <a:pt x="7350" y="14677"/>
                  </a:cubicBezTo>
                  <a:cubicBezTo>
                    <a:pt x="8993" y="14677"/>
                    <a:pt x="10500" y="14152"/>
                    <a:pt x="11732" y="13239"/>
                  </a:cubicBezTo>
                  <a:cubicBezTo>
                    <a:pt x="13536" y="11892"/>
                    <a:pt x="14700" y="9746"/>
                    <a:pt x="14700" y="7327"/>
                  </a:cubicBezTo>
                  <a:cubicBezTo>
                    <a:pt x="14700" y="3287"/>
                    <a:pt x="11413" y="0"/>
                    <a:pt x="735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24"/>
            <p:cNvSpPr/>
            <p:nvPr/>
          </p:nvSpPr>
          <p:spPr>
            <a:xfrm>
              <a:off x="7147291" y="1447292"/>
              <a:ext cx="448770" cy="448770"/>
            </a:xfrm>
            <a:custGeom>
              <a:rect b="b" l="l" r="r" t="t"/>
              <a:pathLst>
                <a:path extrusionOk="0" h="15043" w="15043">
                  <a:moveTo>
                    <a:pt x="7510" y="343"/>
                  </a:moveTo>
                  <a:cubicBezTo>
                    <a:pt x="11459" y="343"/>
                    <a:pt x="14677" y="3561"/>
                    <a:pt x="14677" y="7510"/>
                  </a:cubicBezTo>
                  <a:cubicBezTo>
                    <a:pt x="14677" y="9792"/>
                    <a:pt x="13604" y="11938"/>
                    <a:pt x="11778" y="13285"/>
                  </a:cubicBezTo>
                  <a:cubicBezTo>
                    <a:pt x="10546" y="14198"/>
                    <a:pt x="9062" y="14700"/>
                    <a:pt x="7510" y="14700"/>
                  </a:cubicBezTo>
                  <a:cubicBezTo>
                    <a:pt x="5958" y="14700"/>
                    <a:pt x="4474" y="14198"/>
                    <a:pt x="3242" y="13285"/>
                  </a:cubicBezTo>
                  <a:cubicBezTo>
                    <a:pt x="1416" y="11938"/>
                    <a:pt x="343" y="9770"/>
                    <a:pt x="343" y="7510"/>
                  </a:cubicBezTo>
                  <a:cubicBezTo>
                    <a:pt x="343" y="3561"/>
                    <a:pt x="3561" y="343"/>
                    <a:pt x="7510" y="343"/>
                  </a:cubicBezTo>
                  <a:close/>
                  <a:moveTo>
                    <a:pt x="7510" y="0"/>
                  </a:moveTo>
                  <a:cubicBezTo>
                    <a:pt x="3356" y="0"/>
                    <a:pt x="0" y="3379"/>
                    <a:pt x="0" y="7510"/>
                  </a:cubicBezTo>
                  <a:cubicBezTo>
                    <a:pt x="0" y="9884"/>
                    <a:pt x="1119" y="12143"/>
                    <a:pt x="3036" y="13559"/>
                  </a:cubicBezTo>
                  <a:cubicBezTo>
                    <a:pt x="4337" y="14517"/>
                    <a:pt x="5889" y="15042"/>
                    <a:pt x="7510" y="15042"/>
                  </a:cubicBezTo>
                  <a:cubicBezTo>
                    <a:pt x="9153" y="15042"/>
                    <a:pt x="10683" y="14517"/>
                    <a:pt x="11984" y="13559"/>
                  </a:cubicBezTo>
                  <a:cubicBezTo>
                    <a:pt x="13901" y="12143"/>
                    <a:pt x="15042" y="9884"/>
                    <a:pt x="15042" y="7510"/>
                  </a:cubicBezTo>
                  <a:cubicBezTo>
                    <a:pt x="15042" y="3379"/>
                    <a:pt x="11664" y="0"/>
                    <a:pt x="751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24"/>
            <p:cNvSpPr/>
            <p:nvPr/>
          </p:nvSpPr>
          <p:spPr>
            <a:xfrm>
              <a:off x="7240577" y="1565787"/>
              <a:ext cx="261512" cy="324816"/>
            </a:xfrm>
            <a:custGeom>
              <a:rect b="b" l="l" r="r" t="t"/>
              <a:pathLst>
                <a:path extrusionOk="0" h="10888" w="8766">
                  <a:moveTo>
                    <a:pt x="0" y="0"/>
                  </a:moveTo>
                  <a:lnTo>
                    <a:pt x="0" y="9450"/>
                  </a:lnTo>
                  <a:cubicBezTo>
                    <a:pt x="1233" y="10363"/>
                    <a:pt x="2740" y="10888"/>
                    <a:pt x="4383" y="10888"/>
                  </a:cubicBezTo>
                  <a:cubicBezTo>
                    <a:pt x="6026" y="10888"/>
                    <a:pt x="7533" y="10363"/>
                    <a:pt x="8765" y="9450"/>
                  </a:cubicBezTo>
                  <a:lnTo>
                    <a:pt x="8765" y="1849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24"/>
            <p:cNvSpPr/>
            <p:nvPr/>
          </p:nvSpPr>
          <p:spPr>
            <a:xfrm>
              <a:off x="7446212" y="1565787"/>
              <a:ext cx="55876" cy="55160"/>
            </a:xfrm>
            <a:custGeom>
              <a:rect b="b" l="l" r="r" t="t"/>
              <a:pathLst>
                <a:path extrusionOk="0" h="1849" w="1873">
                  <a:moveTo>
                    <a:pt x="1" y="0"/>
                  </a:moveTo>
                  <a:lnTo>
                    <a:pt x="1" y="1849"/>
                  </a:lnTo>
                  <a:lnTo>
                    <a:pt x="187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4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24"/>
            <p:cNvSpPr/>
            <p:nvPr/>
          </p:nvSpPr>
          <p:spPr>
            <a:xfrm>
              <a:off x="7286191" y="1620918"/>
              <a:ext cx="108292" cy="15692"/>
            </a:xfrm>
            <a:custGeom>
              <a:rect b="b" l="l" r="r" t="t"/>
              <a:pathLst>
                <a:path extrusionOk="0" h="526" w="3630">
                  <a:moveTo>
                    <a:pt x="1" y="1"/>
                  </a:moveTo>
                  <a:lnTo>
                    <a:pt x="1" y="526"/>
                  </a:lnTo>
                  <a:lnTo>
                    <a:pt x="3630" y="526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24"/>
            <p:cNvSpPr/>
            <p:nvPr/>
          </p:nvSpPr>
          <p:spPr>
            <a:xfrm>
              <a:off x="7286191" y="1671305"/>
              <a:ext cx="23180" cy="15692"/>
            </a:xfrm>
            <a:custGeom>
              <a:rect b="b" l="l" r="r" t="t"/>
              <a:pathLst>
                <a:path extrusionOk="0" h="526" w="777">
                  <a:moveTo>
                    <a:pt x="1" y="1"/>
                  </a:moveTo>
                  <a:lnTo>
                    <a:pt x="1" y="526"/>
                  </a:lnTo>
                  <a:lnTo>
                    <a:pt x="777" y="526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24"/>
            <p:cNvSpPr/>
            <p:nvPr/>
          </p:nvSpPr>
          <p:spPr>
            <a:xfrm>
              <a:off x="7286191" y="1722378"/>
              <a:ext cx="108292" cy="15006"/>
            </a:xfrm>
            <a:custGeom>
              <a:rect b="b" l="l" r="r" t="t"/>
              <a:pathLst>
                <a:path extrusionOk="0" h="503" w="3630">
                  <a:moveTo>
                    <a:pt x="1" y="1"/>
                  </a:moveTo>
                  <a:lnTo>
                    <a:pt x="1" y="503"/>
                  </a:lnTo>
                  <a:lnTo>
                    <a:pt x="3630" y="503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24"/>
            <p:cNvSpPr/>
            <p:nvPr/>
          </p:nvSpPr>
          <p:spPr>
            <a:xfrm>
              <a:off x="7327747" y="1671305"/>
              <a:ext cx="118495" cy="15692"/>
            </a:xfrm>
            <a:custGeom>
              <a:rect b="b" l="l" r="r" t="t"/>
              <a:pathLst>
                <a:path extrusionOk="0" h="526" w="3972">
                  <a:moveTo>
                    <a:pt x="0" y="1"/>
                  </a:moveTo>
                  <a:lnTo>
                    <a:pt x="0" y="526"/>
                  </a:lnTo>
                  <a:lnTo>
                    <a:pt x="3972" y="526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24"/>
            <p:cNvSpPr/>
            <p:nvPr/>
          </p:nvSpPr>
          <p:spPr>
            <a:xfrm>
              <a:off x="7410801" y="1722378"/>
              <a:ext cx="35441" cy="15006"/>
            </a:xfrm>
            <a:custGeom>
              <a:rect b="b" l="l" r="r" t="t"/>
              <a:pathLst>
                <a:path extrusionOk="0" h="503" w="1188">
                  <a:moveTo>
                    <a:pt x="1" y="1"/>
                  </a:moveTo>
                  <a:lnTo>
                    <a:pt x="1" y="503"/>
                  </a:lnTo>
                  <a:lnTo>
                    <a:pt x="1188" y="50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2" name="Google Shape;1862;p24"/>
          <p:cNvSpPr/>
          <p:nvPr/>
        </p:nvSpPr>
        <p:spPr>
          <a:xfrm>
            <a:off x="4564152" y="3132821"/>
            <a:ext cx="3442981" cy="1558405"/>
          </a:xfrm>
          <a:custGeom>
            <a:rect b="b" l="l" r="r" t="t"/>
            <a:pathLst>
              <a:path extrusionOk="0" h="57612" w="109859">
                <a:moveTo>
                  <a:pt x="0" y="0"/>
                </a:moveTo>
                <a:lnTo>
                  <a:pt x="0" y="57611"/>
                </a:lnTo>
                <a:lnTo>
                  <a:pt x="109858" y="57611"/>
                </a:lnTo>
                <a:lnTo>
                  <a:pt x="109858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p24"/>
          <p:cNvSpPr/>
          <p:nvPr/>
        </p:nvSpPr>
        <p:spPr>
          <a:xfrm>
            <a:off x="4564152" y="3132810"/>
            <a:ext cx="3442981" cy="294055"/>
          </a:xfrm>
          <a:custGeom>
            <a:rect b="b" l="l" r="r" t="t"/>
            <a:pathLst>
              <a:path extrusionOk="0" h="9382" w="109859">
                <a:moveTo>
                  <a:pt x="0" y="0"/>
                </a:moveTo>
                <a:lnTo>
                  <a:pt x="0" y="9381"/>
                </a:lnTo>
                <a:lnTo>
                  <a:pt x="109858" y="9381"/>
                </a:lnTo>
                <a:lnTo>
                  <a:pt x="109858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4" name="Google Shape;1864;p24"/>
          <p:cNvGrpSpPr/>
          <p:nvPr/>
        </p:nvGrpSpPr>
        <p:grpSpPr>
          <a:xfrm>
            <a:off x="1228121" y="1091086"/>
            <a:ext cx="1282500" cy="1668438"/>
            <a:chOff x="1224573" y="1091086"/>
            <a:chExt cx="1282500" cy="1668438"/>
          </a:xfrm>
        </p:grpSpPr>
        <p:sp>
          <p:nvSpPr>
            <p:cNvPr id="1865" name="Google Shape;1865;p24"/>
            <p:cNvSpPr txBox="1"/>
            <p:nvPr/>
          </p:nvSpPr>
          <p:spPr>
            <a:xfrm>
              <a:off x="1851865" y="168001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+156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66" name="Google Shape;1866;p24"/>
            <p:cNvSpPr txBox="1"/>
            <p:nvPr/>
          </p:nvSpPr>
          <p:spPr>
            <a:xfrm>
              <a:off x="1224573" y="2300824"/>
              <a:ext cx="12825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7" name="Google Shape;1867;p24"/>
            <p:cNvSpPr txBox="1"/>
            <p:nvPr/>
          </p:nvSpPr>
          <p:spPr>
            <a:xfrm>
              <a:off x="1542428" y="1091086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68" name="Google Shape;1868;p24"/>
          <p:cNvGrpSpPr/>
          <p:nvPr/>
        </p:nvGrpSpPr>
        <p:grpSpPr>
          <a:xfrm>
            <a:off x="2952175" y="1091198"/>
            <a:ext cx="1286135" cy="1668368"/>
            <a:chOff x="2948627" y="1091198"/>
            <a:chExt cx="1286135" cy="1668368"/>
          </a:xfrm>
        </p:grpSpPr>
        <p:sp>
          <p:nvSpPr>
            <p:cNvPr id="1869" name="Google Shape;1869;p24"/>
            <p:cNvSpPr txBox="1"/>
            <p:nvPr/>
          </p:nvSpPr>
          <p:spPr>
            <a:xfrm>
              <a:off x="2948627" y="2300866"/>
              <a:ext cx="12825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0" name="Google Shape;1870;p24"/>
            <p:cNvSpPr txBox="1"/>
            <p:nvPr/>
          </p:nvSpPr>
          <p:spPr>
            <a:xfrm>
              <a:off x="3587962" y="1680012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+985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71" name="Google Shape;1871;p24"/>
            <p:cNvSpPr txBox="1"/>
            <p:nvPr/>
          </p:nvSpPr>
          <p:spPr>
            <a:xfrm>
              <a:off x="3266476" y="1091198"/>
              <a:ext cx="64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72" name="Google Shape;1872;p24"/>
          <p:cNvSpPr txBox="1"/>
          <p:nvPr/>
        </p:nvSpPr>
        <p:spPr>
          <a:xfrm>
            <a:off x="2408000" y="3135832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Saturn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73" name="Google Shape;1873;p24"/>
          <p:cNvSpPr txBox="1"/>
          <p:nvPr/>
        </p:nvSpPr>
        <p:spPr>
          <a:xfrm>
            <a:off x="5962342" y="3135236"/>
            <a:ext cx="64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74" name="Google Shape;1874;p24"/>
          <p:cNvGrpSpPr/>
          <p:nvPr/>
        </p:nvGrpSpPr>
        <p:grpSpPr>
          <a:xfrm>
            <a:off x="4662336" y="3575434"/>
            <a:ext cx="965975" cy="965975"/>
            <a:chOff x="4658788" y="3594484"/>
            <a:chExt cx="965975" cy="965975"/>
          </a:xfrm>
        </p:grpSpPr>
        <p:sp>
          <p:nvSpPr>
            <p:cNvPr id="1875" name="Google Shape;1875;p24"/>
            <p:cNvSpPr/>
            <p:nvPr/>
          </p:nvSpPr>
          <p:spPr>
            <a:xfrm>
              <a:off x="4658788" y="3594484"/>
              <a:ext cx="965975" cy="965975"/>
            </a:xfrm>
            <a:custGeom>
              <a:rect b="b" l="l" r="r" t="t"/>
              <a:pathLst>
                <a:path extrusionOk="0" h="27734" w="27734">
                  <a:moveTo>
                    <a:pt x="13878" y="1"/>
                  </a:moveTo>
                  <a:cubicBezTo>
                    <a:pt x="6209" y="1"/>
                    <a:pt x="0" y="6209"/>
                    <a:pt x="0" y="13878"/>
                  </a:cubicBezTo>
                  <a:cubicBezTo>
                    <a:pt x="0" y="21525"/>
                    <a:pt x="6209" y="27733"/>
                    <a:pt x="13878" y="27733"/>
                  </a:cubicBezTo>
                  <a:cubicBezTo>
                    <a:pt x="21525" y="27733"/>
                    <a:pt x="27733" y="21525"/>
                    <a:pt x="27733" y="13878"/>
                  </a:cubicBezTo>
                  <a:cubicBezTo>
                    <a:pt x="27733" y="6209"/>
                    <a:pt x="21525" y="1"/>
                    <a:pt x="1387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24"/>
            <p:cNvSpPr/>
            <p:nvPr/>
          </p:nvSpPr>
          <p:spPr>
            <a:xfrm>
              <a:off x="4929063" y="3864793"/>
              <a:ext cx="426180" cy="426145"/>
            </a:xfrm>
            <a:custGeom>
              <a:rect b="b" l="l" r="r" t="t"/>
              <a:pathLst>
                <a:path extrusionOk="0" h="12235" w="12236">
                  <a:moveTo>
                    <a:pt x="6118" y="0"/>
                  </a:moveTo>
                  <a:cubicBezTo>
                    <a:pt x="2740" y="0"/>
                    <a:pt x="1" y="2739"/>
                    <a:pt x="1" y="6117"/>
                  </a:cubicBezTo>
                  <a:cubicBezTo>
                    <a:pt x="1" y="9496"/>
                    <a:pt x="2740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24"/>
            <p:cNvSpPr/>
            <p:nvPr/>
          </p:nvSpPr>
          <p:spPr>
            <a:xfrm>
              <a:off x="4706212" y="3643249"/>
              <a:ext cx="869100" cy="869100"/>
            </a:xfrm>
            <a:prstGeom prst="blockArc">
              <a:avLst>
                <a:gd fmla="val 11444948" name="adj1"/>
                <a:gd fmla="val 824743" name="adj2"/>
                <a:gd fmla="val 18682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8" name="Google Shape;1878;p24"/>
          <p:cNvGrpSpPr/>
          <p:nvPr/>
        </p:nvGrpSpPr>
        <p:grpSpPr>
          <a:xfrm>
            <a:off x="5802333" y="3575434"/>
            <a:ext cx="965975" cy="965975"/>
            <a:chOff x="5798785" y="3594484"/>
            <a:chExt cx="965975" cy="965975"/>
          </a:xfrm>
        </p:grpSpPr>
        <p:sp>
          <p:nvSpPr>
            <p:cNvPr id="1879" name="Google Shape;1879;p24"/>
            <p:cNvSpPr/>
            <p:nvPr/>
          </p:nvSpPr>
          <p:spPr>
            <a:xfrm>
              <a:off x="5798785" y="3594484"/>
              <a:ext cx="965975" cy="965975"/>
            </a:xfrm>
            <a:custGeom>
              <a:rect b="b" l="l" r="r" t="t"/>
              <a:pathLst>
                <a:path extrusionOk="0" h="27734" w="27734">
                  <a:moveTo>
                    <a:pt x="13879" y="1"/>
                  </a:moveTo>
                  <a:cubicBezTo>
                    <a:pt x="6209" y="1"/>
                    <a:pt x="1" y="6209"/>
                    <a:pt x="1" y="13878"/>
                  </a:cubicBezTo>
                  <a:cubicBezTo>
                    <a:pt x="1" y="21525"/>
                    <a:pt x="6209" y="27733"/>
                    <a:pt x="13879" y="27733"/>
                  </a:cubicBezTo>
                  <a:cubicBezTo>
                    <a:pt x="21525" y="27733"/>
                    <a:pt x="27734" y="21525"/>
                    <a:pt x="27734" y="13878"/>
                  </a:cubicBezTo>
                  <a:cubicBezTo>
                    <a:pt x="27734" y="6209"/>
                    <a:pt x="21525" y="1"/>
                    <a:pt x="1387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24"/>
            <p:cNvSpPr/>
            <p:nvPr/>
          </p:nvSpPr>
          <p:spPr>
            <a:xfrm>
              <a:off x="6069094" y="3864793"/>
              <a:ext cx="426145" cy="426145"/>
            </a:xfrm>
            <a:custGeom>
              <a:rect b="b" l="l" r="r" t="t"/>
              <a:pathLst>
                <a:path extrusionOk="0" h="12235" w="12235">
                  <a:moveTo>
                    <a:pt x="6118" y="0"/>
                  </a:moveTo>
                  <a:cubicBezTo>
                    <a:pt x="2739" y="0"/>
                    <a:pt x="0" y="2739"/>
                    <a:pt x="0" y="6117"/>
                  </a:cubicBezTo>
                  <a:cubicBezTo>
                    <a:pt x="0" y="9496"/>
                    <a:pt x="2739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24"/>
            <p:cNvSpPr/>
            <p:nvPr/>
          </p:nvSpPr>
          <p:spPr>
            <a:xfrm>
              <a:off x="5847147" y="3643249"/>
              <a:ext cx="869100" cy="869100"/>
            </a:xfrm>
            <a:prstGeom prst="blockArc">
              <a:avLst>
                <a:gd fmla="val 16434357" name="adj1"/>
                <a:gd fmla="val 824743" name="adj2"/>
                <a:gd fmla="val 18682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2" name="Google Shape;1882;p24"/>
          <p:cNvGrpSpPr/>
          <p:nvPr/>
        </p:nvGrpSpPr>
        <p:grpSpPr>
          <a:xfrm>
            <a:off x="6942364" y="3575434"/>
            <a:ext cx="966741" cy="965975"/>
            <a:chOff x="6938816" y="3594484"/>
            <a:chExt cx="966741" cy="965975"/>
          </a:xfrm>
        </p:grpSpPr>
        <p:sp>
          <p:nvSpPr>
            <p:cNvPr id="1883" name="Google Shape;1883;p24"/>
            <p:cNvSpPr/>
            <p:nvPr/>
          </p:nvSpPr>
          <p:spPr>
            <a:xfrm>
              <a:off x="6938816" y="3594484"/>
              <a:ext cx="966741" cy="965975"/>
            </a:xfrm>
            <a:custGeom>
              <a:rect b="b" l="l" r="r" t="t"/>
              <a:pathLst>
                <a:path extrusionOk="0" h="27734" w="27756">
                  <a:moveTo>
                    <a:pt x="13878" y="1"/>
                  </a:moveTo>
                  <a:cubicBezTo>
                    <a:pt x="6209" y="1"/>
                    <a:pt x="0" y="6209"/>
                    <a:pt x="0" y="13878"/>
                  </a:cubicBezTo>
                  <a:cubicBezTo>
                    <a:pt x="0" y="21525"/>
                    <a:pt x="6209" y="27733"/>
                    <a:pt x="13878" y="27733"/>
                  </a:cubicBezTo>
                  <a:cubicBezTo>
                    <a:pt x="21547" y="27733"/>
                    <a:pt x="27756" y="21525"/>
                    <a:pt x="27756" y="13878"/>
                  </a:cubicBezTo>
                  <a:cubicBezTo>
                    <a:pt x="27756" y="6209"/>
                    <a:pt x="21547" y="1"/>
                    <a:pt x="13878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24"/>
            <p:cNvSpPr/>
            <p:nvPr/>
          </p:nvSpPr>
          <p:spPr>
            <a:xfrm>
              <a:off x="7209091" y="3864793"/>
              <a:ext cx="426180" cy="426145"/>
            </a:xfrm>
            <a:custGeom>
              <a:rect b="b" l="l" r="r" t="t"/>
              <a:pathLst>
                <a:path extrusionOk="0" h="12235" w="12236">
                  <a:moveTo>
                    <a:pt x="6118" y="0"/>
                  </a:moveTo>
                  <a:cubicBezTo>
                    <a:pt x="2740" y="0"/>
                    <a:pt x="1" y="2739"/>
                    <a:pt x="1" y="6117"/>
                  </a:cubicBezTo>
                  <a:cubicBezTo>
                    <a:pt x="1" y="9496"/>
                    <a:pt x="2740" y="12235"/>
                    <a:pt x="6118" y="12235"/>
                  </a:cubicBezTo>
                  <a:cubicBezTo>
                    <a:pt x="9496" y="12235"/>
                    <a:pt x="12235" y="9496"/>
                    <a:pt x="12235" y="6117"/>
                  </a:cubicBezTo>
                  <a:cubicBezTo>
                    <a:pt x="12235" y="2739"/>
                    <a:pt x="9496" y="0"/>
                    <a:pt x="6118" y="0"/>
                  </a:cubicBez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24"/>
            <p:cNvSpPr/>
            <p:nvPr/>
          </p:nvSpPr>
          <p:spPr>
            <a:xfrm>
              <a:off x="6988042" y="3643249"/>
              <a:ext cx="869100" cy="869100"/>
            </a:xfrm>
            <a:prstGeom prst="blockArc">
              <a:avLst>
                <a:gd fmla="val 6633686" name="adj1"/>
                <a:gd fmla="val 824743" name="adj2"/>
                <a:gd fmla="val 18682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6" name="Google Shape;1886;p24"/>
          <p:cNvSpPr txBox="1"/>
          <p:nvPr/>
        </p:nvSpPr>
        <p:spPr>
          <a:xfrm>
            <a:off x="4779104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87" name="Google Shape;1887;p24"/>
          <p:cNvSpPr txBox="1"/>
          <p:nvPr/>
        </p:nvSpPr>
        <p:spPr>
          <a:xfrm>
            <a:off x="5925963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88" name="Google Shape;1888;p24"/>
          <p:cNvSpPr txBox="1"/>
          <p:nvPr/>
        </p:nvSpPr>
        <p:spPr>
          <a:xfrm>
            <a:off x="7054315" y="3906513"/>
            <a:ext cx="718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89" name="Google Shape;1889;p24"/>
          <p:cNvGrpSpPr/>
          <p:nvPr/>
        </p:nvGrpSpPr>
        <p:grpSpPr>
          <a:xfrm>
            <a:off x="2731551" y="4315976"/>
            <a:ext cx="942089" cy="259393"/>
            <a:chOff x="7144888" y="3225906"/>
            <a:chExt cx="896715" cy="246900"/>
          </a:xfrm>
        </p:grpSpPr>
        <p:sp>
          <p:nvSpPr>
            <p:cNvPr id="1890" name="Google Shape;1890;p24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24"/>
            <p:cNvSpPr txBox="1"/>
            <p:nvPr/>
          </p:nvSpPr>
          <p:spPr>
            <a:xfrm>
              <a:off x="7390303" y="322590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92" name="Google Shape;1892;p24"/>
          <p:cNvGrpSpPr/>
          <p:nvPr/>
        </p:nvGrpSpPr>
        <p:grpSpPr>
          <a:xfrm>
            <a:off x="1789490" y="4313504"/>
            <a:ext cx="942077" cy="259393"/>
            <a:chOff x="7144900" y="3626176"/>
            <a:chExt cx="896703" cy="246900"/>
          </a:xfrm>
        </p:grpSpPr>
        <p:sp>
          <p:nvSpPr>
            <p:cNvPr id="1893" name="Google Shape;1893;p24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24"/>
            <p:cNvSpPr txBox="1"/>
            <p:nvPr/>
          </p:nvSpPr>
          <p:spPr>
            <a:xfrm>
              <a:off x="7390303" y="362617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895" name="Google Shape;1895;p24"/>
          <p:cNvGrpSpPr/>
          <p:nvPr/>
        </p:nvGrpSpPr>
        <p:grpSpPr>
          <a:xfrm>
            <a:off x="7151673" y="1091240"/>
            <a:ext cx="722400" cy="1594585"/>
            <a:chOff x="7148125" y="1091240"/>
            <a:chExt cx="722400" cy="1594585"/>
          </a:xfrm>
        </p:grpSpPr>
        <p:sp>
          <p:nvSpPr>
            <p:cNvPr id="1896" name="Google Shape;1896;p24"/>
            <p:cNvSpPr txBox="1"/>
            <p:nvPr/>
          </p:nvSpPr>
          <p:spPr>
            <a:xfrm>
              <a:off x="7231233" y="1091240"/>
              <a:ext cx="5562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897" name="Google Shape;1897;p24"/>
            <p:cNvSpPr txBox="1"/>
            <p:nvPr/>
          </p:nvSpPr>
          <p:spPr>
            <a:xfrm>
              <a:off x="7148125" y="2259525"/>
              <a:ext cx="7224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+569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898" name="Google Shape;1898;p24"/>
          <p:cNvSpPr/>
          <p:nvPr/>
        </p:nvSpPr>
        <p:spPr>
          <a:xfrm>
            <a:off x="1367522" y="3586500"/>
            <a:ext cx="2166300" cy="1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24"/>
          <p:cNvSpPr/>
          <p:nvPr/>
        </p:nvSpPr>
        <p:spPr>
          <a:xfrm>
            <a:off x="1367522" y="3961046"/>
            <a:ext cx="2166300" cy="195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0" name="Google Shape;1900;p24"/>
          <p:cNvCxnSpPr>
            <a:stCxn id="1898" idx="1"/>
          </p:cNvCxnSpPr>
          <p:nvPr/>
        </p:nvCxnSpPr>
        <p:spPr>
          <a:xfrm>
            <a:off x="1367522" y="3684150"/>
            <a:ext cx="1966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901" name="Google Shape;1901;p24"/>
          <p:cNvCxnSpPr/>
          <p:nvPr/>
        </p:nvCxnSpPr>
        <p:spPr>
          <a:xfrm>
            <a:off x="1367522" y="4049323"/>
            <a:ext cx="1507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902" name="Google Shape;1902;p24"/>
          <p:cNvSpPr txBox="1"/>
          <p:nvPr/>
        </p:nvSpPr>
        <p:spPr>
          <a:xfrm>
            <a:off x="3673654" y="3554398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03" name="Google Shape;1903;p24"/>
          <p:cNvSpPr txBox="1"/>
          <p:nvPr/>
        </p:nvSpPr>
        <p:spPr>
          <a:xfrm>
            <a:off x="3673654" y="3919573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04" name="Google Shape;1904;p24"/>
          <p:cNvGrpSpPr/>
          <p:nvPr/>
        </p:nvGrpSpPr>
        <p:grpSpPr>
          <a:xfrm>
            <a:off x="5239889" y="1690633"/>
            <a:ext cx="1069392" cy="965976"/>
            <a:chOff x="5226228" y="1590951"/>
            <a:chExt cx="1017887" cy="919451"/>
          </a:xfrm>
        </p:grpSpPr>
        <p:grpSp>
          <p:nvGrpSpPr>
            <p:cNvPr id="1905" name="Google Shape;1905;p24"/>
            <p:cNvGrpSpPr/>
            <p:nvPr/>
          </p:nvGrpSpPr>
          <p:grpSpPr>
            <a:xfrm>
              <a:off x="5238447" y="1633471"/>
              <a:ext cx="1005668" cy="108778"/>
              <a:chOff x="5536757" y="1746190"/>
              <a:chExt cx="1005668" cy="65047"/>
            </a:xfrm>
          </p:grpSpPr>
          <p:sp>
            <p:nvSpPr>
              <p:cNvPr id="1906" name="Google Shape;1906;p24"/>
              <p:cNvSpPr/>
              <p:nvPr/>
            </p:nvSpPr>
            <p:spPr>
              <a:xfrm>
                <a:off x="5536767" y="1746190"/>
                <a:ext cx="1005658" cy="65043"/>
              </a:xfrm>
              <a:custGeom>
                <a:rect b="b" l="l" r="r" t="t"/>
                <a:pathLst>
                  <a:path extrusionOk="0" h="1804" w="47957">
                    <a:moveTo>
                      <a:pt x="0" y="0"/>
                    </a:moveTo>
                    <a:lnTo>
                      <a:pt x="0" y="1804"/>
                    </a:lnTo>
                    <a:lnTo>
                      <a:pt x="47956" y="1804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4"/>
              <p:cNvSpPr/>
              <p:nvPr/>
            </p:nvSpPr>
            <p:spPr>
              <a:xfrm>
                <a:off x="5536757" y="1746194"/>
                <a:ext cx="746390" cy="65043"/>
              </a:xfrm>
              <a:custGeom>
                <a:rect b="b" l="l" r="r" t="t"/>
                <a:pathLst>
                  <a:path extrusionOk="0" h="1804" w="44761">
                    <a:moveTo>
                      <a:pt x="0" y="0"/>
                    </a:moveTo>
                    <a:lnTo>
                      <a:pt x="0" y="1804"/>
                    </a:lnTo>
                    <a:lnTo>
                      <a:pt x="44761" y="1804"/>
                    </a:lnTo>
                    <a:lnTo>
                      <a:pt x="447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8" name="Google Shape;1908;p24"/>
            <p:cNvGrpSpPr/>
            <p:nvPr/>
          </p:nvGrpSpPr>
          <p:grpSpPr>
            <a:xfrm>
              <a:off x="5238349" y="1997074"/>
              <a:ext cx="1005658" cy="111654"/>
              <a:chOff x="5536767" y="1974963"/>
              <a:chExt cx="1005658" cy="65872"/>
            </a:xfrm>
          </p:grpSpPr>
          <p:sp>
            <p:nvSpPr>
              <p:cNvPr id="1909" name="Google Shape;1909;p24"/>
              <p:cNvSpPr/>
              <p:nvPr/>
            </p:nvSpPr>
            <p:spPr>
              <a:xfrm>
                <a:off x="5536767" y="1974963"/>
                <a:ext cx="1005658" cy="65872"/>
              </a:xfrm>
              <a:custGeom>
                <a:rect b="b" l="l" r="r" t="t"/>
                <a:pathLst>
                  <a:path extrusionOk="0" h="1827" w="47957">
                    <a:moveTo>
                      <a:pt x="0" y="1"/>
                    </a:moveTo>
                    <a:lnTo>
                      <a:pt x="0" y="1827"/>
                    </a:lnTo>
                    <a:lnTo>
                      <a:pt x="47956" y="1827"/>
                    </a:lnTo>
                    <a:lnTo>
                      <a:pt x="47956" y="1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4"/>
              <p:cNvSpPr/>
              <p:nvPr/>
            </p:nvSpPr>
            <p:spPr>
              <a:xfrm>
                <a:off x="5536829" y="1974975"/>
                <a:ext cx="413851" cy="65850"/>
              </a:xfrm>
              <a:custGeom>
                <a:rect b="b" l="l" r="r" t="t"/>
                <a:pathLst>
                  <a:path extrusionOk="0" h="1827" w="2671">
                    <a:moveTo>
                      <a:pt x="0" y="1"/>
                    </a:moveTo>
                    <a:lnTo>
                      <a:pt x="0" y="1827"/>
                    </a:lnTo>
                    <a:lnTo>
                      <a:pt x="2671" y="1827"/>
                    </a:lnTo>
                    <a:lnTo>
                      <a:pt x="267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1" name="Google Shape;1911;p24"/>
            <p:cNvSpPr/>
            <p:nvPr/>
          </p:nvSpPr>
          <p:spPr>
            <a:xfrm>
              <a:off x="5226228" y="1590951"/>
              <a:ext cx="15975" cy="919451"/>
            </a:xfrm>
            <a:custGeom>
              <a:rect b="b" l="l" r="r" t="t"/>
              <a:pathLst>
                <a:path extrusionOk="0" h="34079" w="366">
                  <a:moveTo>
                    <a:pt x="1" y="0"/>
                  </a:moveTo>
                  <a:lnTo>
                    <a:pt x="1" y="34078"/>
                  </a:lnTo>
                  <a:lnTo>
                    <a:pt x="366" y="34078"/>
                  </a:lnTo>
                  <a:lnTo>
                    <a:pt x="366" y="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2" name="Google Shape;1912;p24"/>
            <p:cNvGrpSpPr/>
            <p:nvPr/>
          </p:nvGrpSpPr>
          <p:grpSpPr>
            <a:xfrm>
              <a:off x="5238343" y="2363636"/>
              <a:ext cx="1005664" cy="111652"/>
              <a:chOff x="5536761" y="2469347"/>
              <a:chExt cx="1005664" cy="65879"/>
            </a:xfrm>
          </p:grpSpPr>
          <p:sp>
            <p:nvSpPr>
              <p:cNvPr id="1913" name="Google Shape;1913;p24"/>
              <p:cNvSpPr/>
              <p:nvPr/>
            </p:nvSpPr>
            <p:spPr>
              <a:xfrm>
                <a:off x="5536767" y="2469347"/>
                <a:ext cx="1005658" cy="65872"/>
              </a:xfrm>
              <a:custGeom>
                <a:rect b="b" l="l" r="r" t="t"/>
                <a:pathLst>
                  <a:path extrusionOk="0" h="1827" w="47957">
                    <a:moveTo>
                      <a:pt x="0" y="0"/>
                    </a:moveTo>
                    <a:lnTo>
                      <a:pt x="0" y="1826"/>
                    </a:lnTo>
                    <a:lnTo>
                      <a:pt x="47956" y="1826"/>
                    </a:lnTo>
                    <a:lnTo>
                      <a:pt x="47956" y="0"/>
                    </a:lnTo>
                    <a:close/>
                  </a:path>
                </a:pathLst>
              </a:custGeom>
              <a:solidFill>
                <a:srgbClr val="DFDF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4"/>
              <p:cNvSpPr/>
              <p:nvPr/>
            </p:nvSpPr>
            <p:spPr>
              <a:xfrm>
                <a:off x="5536761" y="2469349"/>
                <a:ext cx="534989" cy="65877"/>
              </a:xfrm>
              <a:custGeom>
                <a:rect b="b" l="l" r="r" t="t"/>
                <a:pathLst>
                  <a:path extrusionOk="0" h="1827" w="36864">
                    <a:moveTo>
                      <a:pt x="0" y="0"/>
                    </a:moveTo>
                    <a:lnTo>
                      <a:pt x="0" y="1826"/>
                    </a:lnTo>
                    <a:lnTo>
                      <a:pt x="36863" y="1826"/>
                    </a:lnTo>
                    <a:lnTo>
                      <a:pt x="3686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5" name="Google Shape;1915;p24"/>
          <p:cNvGrpSpPr/>
          <p:nvPr/>
        </p:nvGrpSpPr>
        <p:grpSpPr>
          <a:xfrm>
            <a:off x="4574093" y="1091240"/>
            <a:ext cx="2225611" cy="1571724"/>
            <a:chOff x="4570545" y="1091240"/>
            <a:chExt cx="2225611" cy="1571724"/>
          </a:xfrm>
        </p:grpSpPr>
        <p:sp>
          <p:nvSpPr>
            <p:cNvPr id="1916" name="Google Shape;1916;p24"/>
            <p:cNvSpPr txBox="1"/>
            <p:nvPr/>
          </p:nvSpPr>
          <p:spPr>
            <a:xfrm>
              <a:off x="5248385" y="1091240"/>
              <a:ext cx="8691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7" name="Google Shape;1917;p24"/>
            <p:cNvSpPr txBox="1"/>
            <p:nvPr/>
          </p:nvSpPr>
          <p:spPr>
            <a:xfrm>
              <a:off x="4570545" y="2023955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8" name="Google Shape;1918;p24"/>
            <p:cNvSpPr txBox="1"/>
            <p:nvPr/>
          </p:nvSpPr>
          <p:spPr>
            <a:xfrm>
              <a:off x="4570545" y="1644460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19" name="Google Shape;1919;p24"/>
            <p:cNvSpPr txBox="1"/>
            <p:nvPr/>
          </p:nvSpPr>
          <p:spPr>
            <a:xfrm>
              <a:off x="4570545" y="2403461"/>
              <a:ext cx="7590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0" name="Google Shape;1920;p24"/>
            <p:cNvSpPr txBox="1"/>
            <p:nvPr/>
          </p:nvSpPr>
          <p:spPr>
            <a:xfrm>
              <a:off x="6299356" y="202396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1" name="Google Shape;1921;p24"/>
            <p:cNvSpPr txBox="1"/>
            <p:nvPr/>
          </p:nvSpPr>
          <p:spPr>
            <a:xfrm>
              <a:off x="6299356" y="1644473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2" name="Google Shape;1922;p24"/>
            <p:cNvSpPr txBox="1"/>
            <p:nvPr/>
          </p:nvSpPr>
          <p:spPr>
            <a:xfrm>
              <a:off x="6299356" y="2403464"/>
              <a:ext cx="4968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7" name="Google Shape;1927;p28"/>
          <p:cNvGrpSpPr/>
          <p:nvPr/>
        </p:nvGrpSpPr>
        <p:grpSpPr>
          <a:xfrm>
            <a:off x="3235236" y="1760350"/>
            <a:ext cx="3873721" cy="1587988"/>
            <a:chOff x="3235236" y="1760350"/>
            <a:chExt cx="3873721" cy="1587988"/>
          </a:xfrm>
        </p:grpSpPr>
        <p:cxnSp>
          <p:nvCxnSpPr>
            <p:cNvPr id="1928" name="Google Shape;1928;p28"/>
            <p:cNvCxnSpPr/>
            <p:nvPr/>
          </p:nvCxnSpPr>
          <p:spPr>
            <a:xfrm>
              <a:off x="3249075" y="176035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9" name="Google Shape;1929;p28"/>
            <p:cNvCxnSpPr/>
            <p:nvPr/>
          </p:nvCxnSpPr>
          <p:spPr>
            <a:xfrm>
              <a:off x="3249075" y="207785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0" name="Google Shape;1930;p28"/>
            <p:cNvCxnSpPr/>
            <p:nvPr/>
          </p:nvCxnSpPr>
          <p:spPr>
            <a:xfrm>
              <a:off x="3249075" y="239180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1" name="Google Shape;1931;p28"/>
            <p:cNvCxnSpPr/>
            <p:nvPr/>
          </p:nvCxnSpPr>
          <p:spPr>
            <a:xfrm>
              <a:off x="3249075" y="2709300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2" name="Google Shape;1932;p28"/>
            <p:cNvCxnSpPr/>
            <p:nvPr/>
          </p:nvCxnSpPr>
          <p:spPr>
            <a:xfrm>
              <a:off x="3249075" y="3023275"/>
              <a:ext cx="3841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3" name="Google Shape;1933;p28"/>
            <p:cNvSpPr/>
            <p:nvPr/>
          </p:nvSpPr>
          <p:spPr>
            <a:xfrm>
              <a:off x="3235236" y="3327357"/>
              <a:ext cx="3873721" cy="20981"/>
            </a:xfrm>
            <a:custGeom>
              <a:rect b="b" l="l" r="r" t="t"/>
              <a:pathLst>
                <a:path extrusionOk="0" h="638" w="117796">
                  <a:moveTo>
                    <a:pt x="319" y="1"/>
                  </a:moveTo>
                  <a:cubicBezTo>
                    <a:pt x="142" y="1"/>
                    <a:pt x="1" y="142"/>
                    <a:pt x="1" y="319"/>
                  </a:cubicBezTo>
                  <a:cubicBezTo>
                    <a:pt x="1" y="496"/>
                    <a:pt x="142" y="637"/>
                    <a:pt x="319" y="637"/>
                  </a:cubicBezTo>
                  <a:lnTo>
                    <a:pt x="117477" y="637"/>
                  </a:lnTo>
                  <a:cubicBezTo>
                    <a:pt x="117654" y="637"/>
                    <a:pt x="117796" y="496"/>
                    <a:pt x="117796" y="319"/>
                  </a:cubicBezTo>
                  <a:cubicBezTo>
                    <a:pt x="117796" y="142"/>
                    <a:pt x="117654" y="1"/>
                    <a:pt x="117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4" name="Google Shape;1934;p28"/>
          <p:cNvSpPr/>
          <p:nvPr/>
        </p:nvSpPr>
        <p:spPr>
          <a:xfrm>
            <a:off x="4520805" y="1994273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28"/>
          <p:cNvSpPr/>
          <p:nvPr/>
        </p:nvSpPr>
        <p:spPr>
          <a:xfrm>
            <a:off x="5061988" y="230266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28"/>
          <p:cNvSpPr/>
          <p:nvPr/>
        </p:nvSpPr>
        <p:spPr>
          <a:xfrm>
            <a:off x="5597138" y="167906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28"/>
          <p:cNvSpPr/>
          <p:nvPr/>
        </p:nvSpPr>
        <p:spPr>
          <a:xfrm>
            <a:off x="6178038" y="2931885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28"/>
          <p:cNvSpPr/>
          <p:nvPr/>
        </p:nvSpPr>
        <p:spPr>
          <a:xfrm>
            <a:off x="6760950" y="1994385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28"/>
          <p:cNvSpPr/>
          <p:nvPr/>
        </p:nvSpPr>
        <p:spPr>
          <a:xfrm>
            <a:off x="3927350" y="262791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28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1941" name="Google Shape;1941;p28"/>
          <p:cNvSpPr/>
          <p:nvPr/>
        </p:nvSpPr>
        <p:spPr>
          <a:xfrm>
            <a:off x="511983" y="1242350"/>
            <a:ext cx="2373900" cy="1298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28"/>
          <p:cNvSpPr/>
          <p:nvPr/>
        </p:nvSpPr>
        <p:spPr>
          <a:xfrm>
            <a:off x="511983" y="2800772"/>
            <a:ext cx="2373900" cy="12981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3" name="Google Shape;1943;p28"/>
          <p:cNvGrpSpPr/>
          <p:nvPr/>
        </p:nvGrpSpPr>
        <p:grpSpPr>
          <a:xfrm>
            <a:off x="1439928" y="1564697"/>
            <a:ext cx="1220700" cy="648118"/>
            <a:chOff x="4884470" y="3990717"/>
            <a:chExt cx="1220700" cy="648118"/>
          </a:xfrm>
        </p:grpSpPr>
        <p:sp>
          <p:nvSpPr>
            <p:cNvPr id="1944" name="Google Shape;1944;p28"/>
            <p:cNvSpPr txBox="1"/>
            <p:nvPr/>
          </p:nvSpPr>
          <p:spPr>
            <a:xfrm>
              <a:off x="4884470" y="4202335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5" name="Google Shape;1945;p28"/>
            <p:cNvSpPr txBox="1"/>
            <p:nvPr/>
          </p:nvSpPr>
          <p:spPr>
            <a:xfrm>
              <a:off x="4884470" y="3990717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46" name="Google Shape;1946;p28"/>
          <p:cNvGrpSpPr/>
          <p:nvPr/>
        </p:nvGrpSpPr>
        <p:grpSpPr>
          <a:xfrm>
            <a:off x="1439940" y="3122531"/>
            <a:ext cx="1220700" cy="647538"/>
            <a:chOff x="6827732" y="3985284"/>
            <a:chExt cx="1220700" cy="647538"/>
          </a:xfrm>
        </p:grpSpPr>
        <p:sp>
          <p:nvSpPr>
            <p:cNvPr id="1947" name="Google Shape;1947;p28"/>
            <p:cNvSpPr txBox="1"/>
            <p:nvPr/>
          </p:nvSpPr>
          <p:spPr>
            <a:xfrm>
              <a:off x="6827732" y="419632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 is an icy dwarf planet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8" name="Google Shape;1948;p28"/>
            <p:cNvSpPr txBox="1"/>
            <p:nvPr/>
          </p:nvSpPr>
          <p:spPr>
            <a:xfrm>
              <a:off x="6827732" y="398528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49" name="Google Shape;1949;p28"/>
          <p:cNvSpPr/>
          <p:nvPr/>
        </p:nvSpPr>
        <p:spPr>
          <a:xfrm>
            <a:off x="717758" y="1605050"/>
            <a:ext cx="572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28"/>
          <p:cNvSpPr/>
          <p:nvPr/>
        </p:nvSpPr>
        <p:spPr>
          <a:xfrm>
            <a:off x="717758" y="3163475"/>
            <a:ext cx="572700" cy="572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1" name="Google Shape;1951;p28"/>
          <p:cNvGrpSpPr/>
          <p:nvPr/>
        </p:nvGrpSpPr>
        <p:grpSpPr>
          <a:xfrm>
            <a:off x="834511" y="3280193"/>
            <a:ext cx="339200" cy="339271"/>
            <a:chOff x="5049725" y="2027900"/>
            <a:chExt cx="481750" cy="481850"/>
          </a:xfrm>
        </p:grpSpPr>
        <p:sp>
          <p:nvSpPr>
            <p:cNvPr id="1952" name="Google Shape;1952;p28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28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28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28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28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28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28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28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0" name="Google Shape;1960;p28"/>
          <p:cNvGrpSpPr/>
          <p:nvPr/>
        </p:nvGrpSpPr>
        <p:grpSpPr>
          <a:xfrm>
            <a:off x="837661" y="1724963"/>
            <a:ext cx="332881" cy="332881"/>
            <a:chOff x="6239925" y="2032450"/>
            <a:chExt cx="472775" cy="472775"/>
          </a:xfrm>
        </p:grpSpPr>
        <p:sp>
          <p:nvSpPr>
            <p:cNvPr id="1961" name="Google Shape;1961;p28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28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3" name="Google Shape;1963;p28"/>
          <p:cNvSpPr/>
          <p:nvPr/>
        </p:nvSpPr>
        <p:spPr>
          <a:xfrm>
            <a:off x="6837771" y="2071046"/>
            <a:ext cx="10490" cy="10523"/>
          </a:xfrm>
          <a:custGeom>
            <a:rect b="b" l="l" r="r" t="t"/>
            <a:pathLst>
              <a:path extrusionOk="0" h="320" w="319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28"/>
          <p:cNvSpPr/>
          <p:nvPr/>
        </p:nvSpPr>
        <p:spPr>
          <a:xfrm>
            <a:off x="6218928" y="3016765"/>
            <a:ext cx="10490" cy="10523"/>
          </a:xfrm>
          <a:custGeom>
            <a:rect b="b" l="l" r="r" t="t"/>
            <a:pathLst>
              <a:path extrusionOk="0" h="320" w="319">
                <a:moveTo>
                  <a:pt x="0" y="1"/>
                </a:moveTo>
                <a:lnTo>
                  <a:pt x="0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28"/>
          <p:cNvSpPr/>
          <p:nvPr/>
        </p:nvSpPr>
        <p:spPr>
          <a:xfrm>
            <a:off x="5601236" y="1755818"/>
            <a:ext cx="10523" cy="10523"/>
          </a:xfrm>
          <a:custGeom>
            <a:rect b="b" l="l" r="r" t="t"/>
            <a:pathLst>
              <a:path extrusionOk="0" h="320" w="320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28"/>
          <p:cNvSpPr/>
          <p:nvPr/>
        </p:nvSpPr>
        <p:spPr>
          <a:xfrm>
            <a:off x="4674172" y="2071046"/>
            <a:ext cx="10490" cy="10523"/>
          </a:xfrm>
          <a:custGeom>
            <a:rect b="b" l="l" r="r" t="t"/>
            <a:pathLst>
              <a:path extrusionOk="0" h="320" w="319">
                <a:moveTo>
                  <a:pt x="0" y="1"/>
                </a:moveTo>
                <a:lnTo>
                  <a:pt x="0" y="319"/>
                </a:lnTo>
                <a:lnTo>
                  <a:pt x="318" y="319"/>
                </a:lnTo>
                <a:lnTo>
                  <a:pt x="318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28"/>
          <p:cNvSpPr/>
          <p:nvPr/>
        </p:nvSpPr>
        <p:spPr>
          <a:xfrm>
            <a:off x="4056480" y="2701536"/>
            <a:ext cx="10490" cy="10490"/>
          </a:xfrm>
          <a:custGeom>
            <a:rect b="b" l="l" r="r" t="t"/>
            <a:pathLst>
              <a:path extrusionOk="0" h="319" w="319">
                <a:moveTo>
                  <a:pt x="1" y="1"/>
                </a:moveTo>
                <a:lnTo>
                  <a:pt x="1" y="319"/>
                </a:lnTo>
                <a:lnTo>
                  <a:pt x="319" y="319"/>
                </a:lnTo>
                <a:lnTo>
                  <a:pt x="319" y="1"/>
                </a:lnTo>
                <a:close/>
              </a:path>
            </a:pathLst>
          </a:custGeom>
          <a:solidFill>
            <a:srgbClr val="D5D5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28"/>
          <p:cNvSpPr txBox="1"/>
          <p:nvPr/>
        </p:nvSpPr>
        <p:spPr>
          <a:xfrm>
            <a:off x="3169022" y="1134502"/>
            <a:ext cx="1097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69" name="Google Shape;1969;p28"/>
          <p:cNvGrpSpPr/>
          <p:nvPr/>
        </p:nvGrpSpPr>
        <p:grpSpPr>
          <a:xfrm>
            <a:off x="3098375" y="3371275"/>
            <a:ext cx="4099125" cy="395750"/>
            <a:chOff x="631790" y="2930338"/>
            <a:chExt cx="2628824" cy="253800"/>
          </a:xfrm>
        </p:grpSpPr>
        <p:sp>
          <p:nvSpPr>
            <p:cNvPr id="1970" name="Google Shape;1970;p28"/>
            <p:cNvSpPr txBox="1"/>
            <p:nvPr/>
          </p:nvSpPr>
          <p:spPr>
            <a:xfrm>
              <a:off x="631790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1" name="Google Shape;1971;p28"/>
            <p:cNvSpPr txBox="1"/>
            <p:nvPr/>
          </p:nvSpPr>
          <p:spPr>
            <a:xfrm>
              <a:off x="99657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2" name="Google Shape;1972;p28"/>
            <p:cNvSpPr txBox="1"/>
            <p:nvPr/>
          </p:nvSpPr>
          <p:spPr>
            <a:xfrm>
              <a:off x="1361365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3" name="Google Shape;1973;p28"/>
            <p:cNvSpPr txBox="1"/>
            <p:nvPr/>
          </p:nvSpPr>
          <p:spPr>
            <a:xfrm>
              <a:off x="1726152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Thu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4" name="Google Shape;1974;p28"/>
            <p:cNvSpPr txBox="1"/>
            <p:nvPr/>
          </p:nvSpPr>
          <p:spPr>
            <a:xfrm>
              <a:off x="2090939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Fri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5" name="Google Shape;1975;p28"/>
            <p:cNvSpPr txBox="1"/>
            <p:nvPr/>
          </p:nvSpPr>
          <p:spPr>
            <a:xfrm>
              <a:off x="245572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6" name="Google Shape;1976;p28"/>
            <p:cNvSpPr txBox="1"/>
            <p:nvPr/>
          </p:nvSpPr>
          <p:spPr>
            <a:xfrm>
              <a:off x="2820514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7" name="Google Shape;1977;p28"/>
          <p:cNvGrpSpPr/>
          <p:nvPr/>
        </p:nvGrpSpPr>
        <p:grpSpPr>
          <a:xfrm>
            <a:off x="3240892" y="3889691"/>
            <a:ext cx="798902" cy="289800"/>
            <a:chOff x="3240892" y="3889691"/>
            <a:chExt cx="798902" cy="289800"/>
          </a:xfrm>
        </p:grpSpPr>
        <p:sp>
          <p:nvSpPr>
            <p:cNvPr id="1978" name="Google Shape;1978;p28"/>
            <p:cNvSpPr txBox="1"/>
            <p:nvPr/>
          </p:nvSpPr>
          <p:spPr>
            <a:xfrm>
              <a:off x="3350994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79" name="Google Shape;1979;p28"/>
            <p:cNvSpPr/>
            <p:nvPr/>
          </p:nvSpPr>
          <p:spPr>
            <a:xfrm>
              <a:off x="3240892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0" name="Google Shape;1980;p28"/>
          <p:cNvGrpSpPr/>
          <p:nvPr/>
        </p:nvGrpSpPr>
        <p:grpSpPr>
          <a:xfrm>
            <a:off x="4332864" y="3889691"/>
            <a:ext cx="788414" cy="289800"/>
            <a:chOff x="4332864" y="3889691"/>
            <a:chExt cx="788414" cy="289800"/>
          </a:xfrm>
        </p:grpSpPr>
        <p:sp>
          <p:nvSpPr>
            <p:cNvPr id="1981" name="Google Shape;1981;p28"/>
            <p:cNvSpPr txBox="1"/>
            <p:nvPr/>
          </p:nvSpPr>
          <p:spPr>
            <a:xfrm>
              <a:off x="4432478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2" name="Google Shape;1982;p28"/>
            <p:cNvSpPr/>
            <p:nvPr/>
          </p:nvSpPr>
          <p:spPr>
            <a:xfrm>
              <a:off x="4332864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3" name="Google Shape;1983;p28"/>
          <p:cNvGrpSpPr/>
          <p:nvPr/>
        </p:nvGrpSpPr>
        <p:grpSpPr>
          <a:xfrm>
            <a:off x="5395677" y="3889691"/>
            <a:ext cx="788069" cy="289800"/>
            <a:chOff x="5395677" y="3889691"/>
            <a:chExt cx="788069" cy="289800"/>
          </a:xfrm>
        </p:grpSpPr>
        <p:sp>
          <p:nvSpPr>
            <p:cNvPr id="1984" name="Google Shape;1984;p28"/>
            <p:cNvSpPr txBox="1"/>
            <p:nvPr/>
          </p:nvSpPr>
          <p:spPr>
            <a:xfrm>
              <a:off x="5494946" y="3889691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5" name="Google Shape;1985;p28"/>
            <p:cNvSpPr/>
            <p:nvPr/>
          </p:nvSpPr>
          <p:spPr>
            <a:xfrm>
              <a:off x="5395677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6" name="Google Shape;1986;p28"/>
          <p:cNvGrpSpPr/>
          <p:nvPr/>
        </p:nvGrpSpPr>
        <p:grpSpPr>
          <a:xfrm>
            <a:off x="6402735" y="3889699"/>
            <a:ext cx="847462" cy="289800"/>
            <a:chOff x="6402735" y="3889699"/>
            <a:chExt cx="847462" cy="289800"/>
          </a:xfrm>
        </p:grpSpPr>
        <p:sp>
          <p:nvSpPr>
            <p:cNvPr id="1987" name="Google Shape;1987;p28"/>
            <p:cNvSpPr txBox="1"/>
            <p:nvPr/>
          </p:nvSpPr>
          <p:spPr>
            <a:xfrm>
              <a:off x="6501997" y="3889699"/>
              <a:ext cx="7482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8" name="Google Shape;1988;p28"/>
            <p:cNvSpPr/>
            <p:nvPr/>
          </p:nvSpPr>
          <p:spPr>
            <a:xfrm>
              <a:off x="6402735" y="3974591"/>
              <a:ext cx="120000" cy="1200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9" name="Google Shape;1989;p28"/>
          <p:cNvSpPr/>
          <p:nvPr/>
        </p:nvSpPr>
        <p:spPr>
          <a:xfrm>
            <a:off x="7499233" y="1604975"/>
            <a:ext cx="223500" cy="12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0" name="Google Shape;1990;p28"/>
          <p:cNvSpPr/>
          <p:nvPr/>
        </p:nvSpPr>
        <p:spPr>
          <a:xfrm>
            <a:off x="7937458" y="1604975"/>
            <a:ext cx="223500" cy="197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1" name="Google Shape;1991;p28"/>
          <p:cNvSpPr/>
          <p:nvPr/>
        </p:nvSpPr>
        <p:spPr>
          <a:xfrm>
            <a:off x="8375683" y="1604975"/>
            <a:ext cx="223500" cy="142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2" name="Google Shape;1992;p28"/>
          <p:cNvGrpSpPr/>
          <p:nvPr/>
        </p:nvGrpSpPr>
        <p:grpSpPr>
          <a:xfrm>
            <a:off x="7268606" y="1134500"/>
            <a:ext cx="669000" cy="2161498"/>
            <a:chOff x="7268606" y="1134500"/>
            <a:chExt cx="669000" cy="2161498"/>
          </a:xfrm>
        </p:grpSpPr>
        <p:sp>
          <p:nvSpPr>
            <p:cNvPr id="1993" name="Google Shape;1993;p28"/>
            <p:cNvSpPr txBox="1"/>
            <p:nvPr/>
          </p:nvSpPr>
          <p:spPr>
            <a:xfrm>
              <a:off x="7268606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4" name="Google Shape;1994;p28"/>
            <p:cNvSpPr txBox="1"/>
            <p:nvPr/>
          </p:nvSpPr>
          <p:spPr>
            <a:xfrm>
              <a:off x="7268606" y="2900298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95" name="Google Shape;1995;p28"/>
          <p:cNvGrpSpPr/>
          <p:nvPr/>
        </p:nvGrpSpPr>
        <p:grpSpPr>
          <a:xfrm>
            <a:off x="7714706" y="1134500"/>
            <a:ext cx="669000" cy="2908073"/>
            <a:chOff x="7714706" y="1134500"/>
            <a:chExt cx="669000" cy="2908073"/>
          </a:xfrm>
        </p:grpSpPr>
        <p:sp>
          <p:nvSpPr>
            <p:cNvPr id="1996" name="Google Shape;1996;p28"/>
            <p:cNvSpPr txBox="1"/>
            <p:nvPr/>
          </p:nvSpPr>
          <p:spPr>
            <a:xfrm>
              <a:off x="7714706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97" name="Google Shape;1997;p28"/>
            <p:cNvSpPr txBox="1"/>
            <p:nvPr/>
          </p:nvSpPr>
          <p:spPr>
            <a:xfrm>
              <a:off x="7714706" y="3646873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98" name="Google Shape;1998;p28"/>
          <p:cNvGrpSpPr/>
          <p:nvPr/>
        </p:nvGrpSpPr>
        <p:grpSpPr>
          <a:xfrm>
            <a:off x="8152931" y="1134500"/>
            <a:ext cx="669000" cy="2360406"/>
            <a:chOff x="8152931" y="1134500"/>
            <a:chExt cx="669000" cy="2360406"/>
          </a:xfrm>
        </p:grpSpPr>
        <p:sp>
          <p:nvSpPr>
            <p:cNvPr id="1999" name="Google Shape;1999;p28"/>
            <p:cNvSpPr txBox="1"/>
            <p:nvPr/>
          </p:nvSpPr>
          <p:spPr>
            <a:xfrm>
              <a:off x="8152931" y="1134500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00" name="Google Shape;2000;p28"/>
            <p:cNvSpPr txBox="1"/>
            <p:nvPr/>
          </p:nvSpPr>
          <p:spPr>
            <a:xfrm>
              <a:off x="8152931" y="3099206"/>
              <a:ext cx="669000" cy="3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001" name="Google Shape;2001;p28"/>
          <p:cNvSpPr/>
          <p:nvPr/>
        </p:nvSpPr>
        <p:spPr>
          <a:xfrm>
            <a:off x="3382325" y="3255760"/>
            <a:ext cx="164100" cy="1641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2" name="Google Shape;2002;p28"/>
          <p:cNvCxnSpPr>
            <a:stCxn id="2001" idx="7"/>
            <a:endCxn id="1939" idx="3"/>
          </p:cNvCxnSpPr>
          <p:nvPr/>
        </p:nvCxnSpPr>
        <p:spPr>
          <a:xfrm flipH="1" rot="10800000">
            <a:off x="3522393" y="2767992"/>
            <a:ext cx="429000" cy="51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3" name="Google Shape;2003;p28"/>
          <p:cNvCxnSpPr>
            <a:stCxn id="1939" idx="7"/>
            <a:endCxn id="1934" idx="3"/>
          </p:cNvCxnSpPr>
          <p:nvPr/>
        </p:nvCxnSpPr>
        <p:spPr>
          <a:xfrm flipH="1" rot="10800000">
            <a:off x="4067418" y="2134442"/>
            <a:ext cx="477300" cy="5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4" name="Google Shape;2004;p28"/>
          <p:cNvCxnSpPr>
            <a:stCxn id="1934" idx="6"/>
            <a:endCxn id="1935" idx="1"/>
          </p:cNvCxnSpPr>
          <p:nvPr/>
        </p:nvCxnSpPr>
        <p:spPr>
          <a:xfrm>
            <a:off x="4684905" y="2076323"/>
            <a:ext cx="401100" cy="25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5" name="Google Shape;2005;p28"/>
          <p:cNvCxnSpPr>
            <a:stCxn id="1935" idx="7"/>
            <a:endCxn id="1936" idx="3"/>
          </p:cNvCxnSpPr>
          <p:nvPr/>
        </p:nvCxnSpPr>
        <p:spPr>
          <a:xfrm flipH="1" rot="10800000">
            <a:off x="5202056" y="1819092"/>
            <a:ext cx="419100" cy="50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6" name="Google Shape;2006;p28"/>
          <p:cNvCxnSpPr>
            <a:stCxn id="1936" idx="5"/>
            <a:endCxn id="1937" idx="1"/>
          </p:cNvCxnSpPr>
          <p:nvPr/>
        </p:nvCxnSpPr>
        <p:spPr>
          <a:xfrm>
            <a:off x="5737206" y="1819128"/>
            <a:ext cx="465000" cy="113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7" name="Google Shape;2007;p28"/>
          <p:cNvCxnSpPr>
            <a:stCxn id="1937" idx="7"/>
            <a:endCxn id="1938" idx="3"/>
          </p:cNvCxnSpPr>
          <p:nvPr/>
        </p:nvCxnSpPr>
        <p:spPr>
          <a:xfrm flipH="1" rot="10800000">
            <a:off x="6318106" y="2134517"/>
            <a:ext cx="466800" cy="82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6694672" y="2419112"/>
            <a:ext cx="1908145" cy="872010"/>
          </a:xfrm>
          <a:custGeom>
            <a:rect b="b" l="l" r="r" t="t"/>
            <a:pathLst>
              <a:path extrusionOk="0" h="41352" w="90487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855049" y="2572025"/>
            <a:ext cx="670637" cy="283479"/>
          </a:xfrm>
          <a:custGeom>
            <a:rect b="b" l="l" r="r" t="t"/>
            <a:pathLst>
              <a:path extrusionOk="0" h="13443" w="20871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6694667" y="1290825"/>
            <a:ext cx="1908145" cy="872010"/>
          </a:xfrm>
          <a:custGeom>
            <a:rect b="b" l="l" r="r" t="t"/>
            <a:pathLst>
              <a:path extrusionOk="0" h="41352" w="90487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8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8" y="0"/>
                  <a:pt x="87550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855786" y="1443738"/>
            <a:ext cx="670625" cy="283479"/>
          </a:xfrm>
          <a:custGeom>
            <a:rect b="b" l="l" r="r" t="t"/>
            <a:pathLst>
              <a:path extrusionOk="0" h="13443" w="31802">
                <a:moveTo>
                  <a:pt x="1982" y="1"/>
                </a:moveTo>
                <a:cubicBezTo>
                  <a:pt x="885" y="1"/>
                  <a:pt x="1" y="920"/>
                  <a:pt x="1" y="2017"/>
                </a:cubicBezTo>
                <a:lnTo>
                  <a:pt x="1" y="11462"/>
                </a:lnTo>
                <a:cubicBezTo>
                  <a:pt x="1" y="12558"/>
                  <a:pt x="885" y="13443"/>
                  <a:pt x="1982" y="13443"/>
                </a:cubicBezTo>
                <a:lnTo>
                  <a:pt x="29821" y="13443"/>
                </a:lnTo>
                <a:cubicBezTo>
                  <a:pt x="30918" y="13443"/>
                  <a:pt x="31802" y="12558"/>
                  <a:pt x="31802" y="11462"/>
                </a:cubicBezTo>
                <a:lnTo>
                  <a:pt x="31802" y="2017"/>
                </a:lnTo>
                <a:cubicBezTo>
                  <a:pt x="31802" y="920"/>
                  <a:pt x="30918" y="1"/>
                  <a:pt x="29821" y="1"/>
                </a:cubicBezTo>
                <a:close/>
              </a:path>
            </a:pathLst>
          </a:custGeom>
          <a:solidFill>
            <a:srgbClr val="FFB0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540525" y="3512475"/>
            <a:ext cx="5952631" cy="972307"/>
          </a:xfrm>
          <a:custGeom>
            <a:rect b="b" l="l" r="r" t="t"/>
            <a:pathLst>
              <a:path extrusionOk="0" h="43051" w="282249">
                <a:moveTo>
                  <a:pt x="6050" y="1"/>
                </a:moveTo>
                <a:cubicBezTo>
                  <a:pt x="2725" y="1"/>
                  <a:pt x="1" y="2689"/>
                  <a:pt x="1" y="6014"/>
                </a:cubicBezTo>
                <a:lnTo>
                  <a:pt x="1" y="37037"/>
                </a:lnTo>
                <a:cubicBezTo>
                  <a:pt x="1" y="40362"/>
                  <a:pt x="2725" y="43051"/>
                  <a:pt x="6050" y="43051"/>
                </a:cubicBezTo>
                <a:lnTo>
                  <a:pt x="276200" y="43051"/>
                </a:lnTo>
                <a:cubicBezTo>
                  <a:pt x="279525" y="43051"/>
                  <a:pt x="282249" y="40362"/>
                  <a:pt x="282249" y="37037"/>
                </a:cubicBezTo>
                <a:lnTo>
                  <a:pt x="282249" y="6014"/>
                </a:lnTo>
                <a:cubicBezTo>
                  <a:pt x="282249" y="2689"/>
                  <a:pt x="279525" y="1"/>
                  <a:pt x="276200" y="1"/>
                </a:cubicBez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2"/>
          <p:cNvGrpSpPr/>
          <p:nvPr/>
        </p:nvGrpSpPr>
        <p:grpSpPr>
          <a:xfrm>
            <a:off x="1184643" y="3949307"/>
            <a:ext cx="1318984" cy="56711"/>
            <a:chOff x="1251096" y="3910087"/>
            <a:chExt cx="1318984" cy="56711"/>
          </a:xfrm>
        </p:grpSpPr>
        <p:sp>
          <p:nvSpPr>
            <p:cNvPr id="134" name="Google Shape;134;p2"/>
            <p:cNvSpPr/>
            <p:nvPr/>
          </p:nvSpPr>
          <p:spPr>
            <a:xfrm>
              <a:off x="1251096" y="3910087"/>
              <a:ext cx="687112" cy="56711"/>
            </a:xfrm>
            <a:custGeom>
              <a:rect b="b" l="l" r="r" t="t"/>
              <a:pathLst>
                <a:path extrusionOk="0" h="2689" w="32580">
                  <a:moveTo>
                    <a:pt x="1309" y="0"/>
                  </a:moveTo>
                  <a:cubicBezTo>
                    <a:pt x="601" y="0"/>
                    <a:pt x="0" y="601"/>
                    <a:pt x="0" y="1344"/>
                  </a:cubicBezTo>
                  <a:cubicBezTo>
                    <a:pt x="0" y="1698"/>
                    <a:pt x="142" y="2052"/>
                    <a:pt x="389" y="2299"/>
                  </a:cubicBezTo>
                  <a:cubicBezTo>
                    <a:pt x="637" y="2547"/>
                    <a:pt x="955" y="2689"/>
                    <a:pt x="1309" y="2689"/>
                  </a:cubicBezTo>
                  <a:lnTo>
                    <a:pt x="32579" y="2689"/>
                  </a:lnTo>
                  <a:lnTo>
                    <a:pt x="325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38160" y="3910087"/>
              <a:ext cx="631920" cy="56711"/>
            </a:xfrm>
            <a:custGeom>
              <a:rect b="b" l="l" r="r" t="t"/>
              <a:pathLst>
                <a:path extrusionOk="0" h="2689" w="29963">
                  <a:moveTo>
                    <a:pt x="0" y="0"/>
                  </a:moveTo>
                  <a:lnTo>
                    <a:pt x="0" y="2689"/>
                  </a:lnTo>
                  <a:lnTo>
                    <a:pt x="28618" y="2689"/>
                  </a:lnTo>
                  <a:cubicBezTo>
                    <a:pt x="29361" y="2689"/>
                    <a:pt x="29962" y="2087"/>
                    <a:pt x="29962" y="1344"/>
                  </a:cubicBezTo>
                  <a:cubicBezTo>
                    <a:pt x="29962" y="991"/>
                    <a:pt x="29821" y="637"/>
                    <a:pt x="29573" y="389"/>
                  </a:cubicBezTo>
                  <a:cubicBezTo>
                    <a:pt x="29325" y="177"/>
                    <a:pt x="29007" y="0"/>
                    <a:pt x="286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>
            <a:off x="3631982" y="1290879"/>
            <a:ext cx="2861048" cy="1960590"/>
          </a:xfrm>
          <a:custGeom>
            <a:rect b="b" l="l" r="r" t="t"/>
            <a:pathLst>
              <a:path extrusionOk="0" h="92963" w="135659">
                <a:moveTo>
                  <a:pt x="7464" y="1"/>
                </a:moveTo>
                <a:cubicBezTo>
                  <a:pt x="3361" y="1"/>
                  <a:pt x="0" y="3326"/>
                  <a:pt x="0" y="7465"/>
                </a:cubicBezTo>
                <a:lnTo>
                  <a:pt x="0" y="85499"/>
                </a:lnTo>
                <a:cubicBezTo>
                  <a:pt x="0" y="89638"/>
                  <a:pt x="3361" y="92963"/>
                  <a:pt x="7464" y="92963"/>
                </a:cubicBezTo>
                <a:lnTo>
                  <a:pt x="128195" y="92963"/>
                </a:lnTo>
                <a:cubicBezTo>
                  <a:pt x="132298" y="92963"/>
                  <a:pt x="135659" y="89638"/>
                  <a:pt x="135659" y="85499"/>
                </a:cubicBezTo>
                <a:lnTo>
                  <a:pt x="135659" y="7465"/>
                </a:lnTo>
                <a:cubicBezTo>
                  <a:pt x="135659" y="3326"/>
                  <a:pt x="132298" y="1"/>
                  <a:pt x="128195" y="1"/>
                </a:cubicBez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138" name="Google Shape;138;p2"/>
          <p:cNvSpPr/>
          <p:nvPr/>
        </p:nvSpPr>
        <p:spPr>
          <a:xfrm>
            <a:off x="719570" y="2885419"/>
            <a:ext cx="2484318" cy="13455"/>
          </a:xfrm>
          <a:custGeom>
            <a:rect b="b" l="l" r="r" t="t"/>
            <a:pathLst>
              <a:path extrusionOk="0" h="638" w="117796">
                <a:moveTo>
                  <a:pt x="319" y="1"/>
                </a:moveTo>
                <a:cubicBezTo>
                  <a:pt x="142" y="1"/>
                  <a:pt x="1" y="142"/>
                  <a:pt x="1" y="319"/>
                </a:cubicBezTo>
                <a:cubicBezTo>
                  <a:pt x="1" y="496"/>
                  <a:pt x="142" y="637"/>
                  <a:pt x="319" y="637"/>
                </a:cubicBezTo>
                <a:lnTo>
                  <a:pt x="117477" y="637"/>
                </a:lnTo>
                <a:cubicBezTo>
                  <a:pt x="117654" y="637"/>
                  <a:pt x="117796" y="496"/>
                  <a:pt x="117796" y="319"/>
                </a:cubicBezTo>
                <a:cubicBezTo>
                  <a:pt x="117796" y="142"/>
                  <a:pt x="117654" y="1"/>
                  <a:pt x="1174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4524201" y="1559449"/>
            <a:ext cx="394810" cy="312626"/>
          </a:xfrm>
          <a:custGeom>
            <a:rect b="b" l="l" r="r" t="t"/>
            <a:pathLst>
              <a:path extrusionOk="0" h="14824" w="18721">
                <a:moveTo>
                  <a:pt x="15282" y="1132"/>
                </a:moveTo>
                <a:cubicBezTo>
                  <a:pt x="15282" y="1557"/>
                  <a:pt x="14963" y="1663"/>
                  <a:pt x="14680" y="1875"/>
                </a:cubicBezTo>
                <a:cubicBezTo>
                  <a:pt x="14292" y="1636"/>
                  <a:pt x="13751" y="1548"/>
                  <a:pt x="13081" y="1548"/>
                </a:cubicBezTo>
                <a:cubicBezTo>
                  <a:pt x="12958" y="1548"/>
                  <a:pt x="12831" y="1551"/>
                  <a:pt x="12699" y="1557"/>
                </a:cubicBezTo>
                <a:cubicBezTo>
                  <a:pt x="13089" y="1168"/>
                  <a:pt x="13902" y="1168"/>
                  <a:pt x="14574" y="1168"/>
                </a:cubicBezTo>
                <a:cubicBezTo>
                  <a:pt x="14857" y="1168"/>
                  <a:pt x="15105" y="1168"/>
                  <a:pt x="15282" y="1132"/>
                </a:cubicBezTo>
                <a:close/>
                <a:moveTo>
                  <a:pt x="14587" y="7135"/>
                </a:moveTo>
                <a:cubicBezTo>
                  <a:pt x="14617" y="7135"/>
                  <a:pt x="14649" y="7138"/>
                  <a:pt x="14680" y="7146"/>
                </a:cubicBezTo>
                <a:cubicBezTo>
                  <a:pt x="14610" y="7499"/>
                  <a:pt x="14291" y="7606"/>
                  <a:pt x="14221" y="7995"/>
                </a:cubicBezTo>
                <a:cubicBezTo>
                  <a:pt x="13858" y="7764"/>
                  <a:pt x="14171" y="7135"/>
                  <a:pt x="14587" y="7135"/>
                </a:cubicBezTo>
                <a:close/>
                <a:moveTo>
                  <a:pt x="13018" y="0"/>
                </a:moveTo>
                <a:cubicBezTo>
                  <a:pt x="12820" y="132"/>
                  <a:pt x="12540" y="168"/>
                  <a:pt x="12228" y="168"/>
                </a:cubicBezTo>
                <a:cubicBezTo>
                  <a:pt x="12039" y="168"/>
                  <a:pt x="11839" y="155"/>
                  <a:pt x="11638" y="142"/>
                </a:cubicBezTo>
                <a:cubicBezTo>
                  <a:pt x="11487" y="142"/>
                  <a:pt x="11338" y="139"/>
                  <a:pt x="11195" y="139"/>
                </a:cubicBezTo>
                <a:cubicBezTo>
                  <a:pt x="10839" y="139"/>
                  <a:pt x="10521" y="157"/>
                  <a:pt x="10294" y="283"/>
                </a:cubicBezTo>
                <a:lnTo>
                  <a:pt x="9834" y="283"/>
                </a:lnTo>
                <a:cubicBezTo>
                  <a:pt x="9731" y="283"/>
                  <a:pt x="9628" y="282"/>
                  <a:pt x="9527" y="282"/>
                </a:cubicBezTo>
                <a:cubicBezTo>
                  <a:pt x="9073" y="282"/>
                  <a:pt x="8657" y="306"/>
                  <a:pt x="8455" y="566"/>
                </a:cubicBezTo>
                <a:cubicBezTo>
                  <a:pt x="8455" y="885"/>
                  <a:pt x="8879" y="1486"/>
                  <a:pt x="8631" y="1557"/>
                </a:cubicBezTo>
                <a:cubicBezTo>
                  <a:pt x="8384" y="1521"/>
                  <a:pt x="8154" y="1512"/>
                  <a:pt x="7937" y="1512"/>
                </a:cubicBezTo>
                <a:cubicBezTo>
                  <a:pt x="7721" y="1512"/>
                  <a:pt x="7517" y="1521"/>
                  <a:pt x="7323" y="1521"/>
                </a:cubicBezTo>
                <a:cubicBezTo>
                  <a:pt x="7169" y="1533"/>
                  <a:pt x="7020" y="1541"/>
                  <a:pt x="6869" y="1541"/>
                </a:cubicBezTo>
                <a:cubicBezTo>
                  <a:pt x="6568" y="1541"/>
                  <a:pt x="6261" y="1510"/>
                  <a:pt x="5908" y="1415"/>
                </a:cubicBezTo>
                <a:cubicBezTo>
                  <a:pt x="4387" y="1627"/>
                  <a:pt x="3679" y="2583"/>
                  <a:pt x="2123" y="2724"/>
                </a:cubicBezTo>
                <a:cubicBezTo>
                  <a:pt x="1981" y="3219"/>
                  <a:pt x="2795" y="2830"/>
                  <a:pt x="2724" y="3290"/>
                </a:cubicBezTo>
                <a:cubicBezTo>
                  <a:pt x="2264" y="3644"/>
                  <a:pt x="1451" y="3644"/>
                  <a:pt x="1061" y="3997"/>
                </a:cubicBezTo>
                <a:cubicBezTo>
                  <a:pt x="932" y="3939"/>
                  <a:pt x="790" y="3903"/>
                  <a:pt x="653" y="3903"/>
                </a:cubicBezTo>
                <a:cubicBezTo>
                  <a:pt x="378" y="3903"/>
                  <a:pt x="118" y="4045"/>
                  <a:pt x="0" y="4422"/>
                </a:cubicBezTo>
                <a:cubicBezTo>
                  <a:pt x="60" y="4408"/>
                  <a:pt x="112" y="4402"/>
                  <a:pt x="157" y="4402"/>
                </a:cubicBezTo>
                <a:cubicBezTo>
                  <a:pt x="465" y="4402"/>
                  <a:pt x="497" y="4674"/>
                  <a:pt x="743" y="4705"/>
                </a:cubicBezTo>
                <a:cubicBezTo>
                  <a:pt x="743" y="4510"/>
                  <a:pt x="938" y="4413"/>
                  <a:pt x="1132" y="4413"/>
                </a:cubicBezTo>
                <a:cubicBezTo>
                  <a:pt x="1327" y="4413"/>
                  <a:pt x="1521" y="4510"/>
                  <a:pt x="1521" y="4705"/>
                </a:cubicBezTo>
                <a:cubicBezTo>
                  <a:pt x="1734" y="4662"/>
                  <a:pt x="2063" y="4440"/>
                  <a:pt x="2291" y="4440"/>
                </a:cubicBezTo>
                <a:cubicBezTo>
                  <a:pt x="2441" y="4440"/>
                  <a:pt x="2547" y="4537"/>
                  <a:pt x="2547" y="4846"/>
                </a:cubicBezTo>
                <a:cubicBezTo>
                  <a:pt x="2441" y="4864"/>
                  <a:pt x="2326" y="4873"/>
                  <a:pt x="2207" y="4873"/>
                </a:cubicBezTo>
                <a:cubicBezTo>
                  <a:pt x="2087" y="4873"/>
                  <a:pt x="1963" y="4864"/>
                  <a:pt x="1840" y="4846"/>
                </a:cubicBezTo>
                <a:cubicBezTo>
                  <a:pt x="1698" y="4846"/>
                  <a:pt x="1557" y="4844"/>
                  <a:pt x="1421" y="4844"/>
                </a:cubicBezTo>
                <a:cubicBezTo>
                  <a:pt x="1082" y="4844"/>
                  <a:pt x="778" y="4862"/>
                  <a:pt x="602" y="4988"/>
                </a:cubicBezTo>
                <a:cubicBezTo>
                  <a:pt x="743" y="5519"/>
                  <a:pt x="1309" y="5660"/>
                  <a:pt x="1804" y="5837"/>
                </a:cubicBezTo>
                <a:cubicBezTo>
                  <a:pt x="1860" y="5853"/>
                  <a:pt x="1907" y="5860"/>
                  <a:pt x="1947" y="5860"/>
                </a:cubicBezTo>
                <a:cubicBezTo>
                  <a:pt x="2084" y="5860"/>
                  <a:pt x="2139" y="5778"/>
                  <a:pt x="2193" y="5695"/>
                </a:cubicBezTo>
                <a:cubicBezTo>
                  <a:pt x="2254" y="5634"/>
                  <a:pt x="2316" y="5547"/>
                  <a:pt x="2468" y="5547"/>
                </a:cubicBezTo>
                <a:cubicBezTo>
                  <a:pt x="2492" y="5547"/>
                  <a:pt x="2518" y="5549"/>
                  <a:pt x="2547" y="5554"/>
                </a:cubicBezTo>
                <a:cubicBezTo>
                  <a:pt x="2969" y="5795"/>
                  <a:pt x="3366" y="6037"/>
                  <a:pt x="4022" y="6037"/>
                </a:cubicBezTo>
                <a:cubicBezTo>
                  <a:pt x="4135" y="6037"/>
                  <a:pt x="4256" y="6029"/>
                  <a:pt x="4387" y="6014"/>
                </a:cubicBezTo>
                <a:lnTo>
                  <a:pt x="4387" y="6014"/>
                </a:lnTo>
                <a:cubicBezTo>
                  <a:pt x="4245" y="6615"/>
                  <a:pt x="4493" y="6934"/>
                  <a:pt x="4670" y="7287"/>
                </a:cubicBezTo>
                <a:cubicBezTo>
                  <a:pt x="4634" y="7606"/>
                  <a:pt x="4457" y="7818"/>
                  <a:pt x="4528" y="8278"/>
                </a:cubicBezTo>
                <a:cubicBezTo>
                  <a:pt x="4611" y="8319"/>
                  <a:pt x="4685" y="8336"/>
                  <a:pt x="4751" y="8336"/>
                </a:cubicBezTo>
                <a:cubicBezTo>
                  <a:pt x="4912" y="8336"/>
                  <a:pt x="5029" y="8236"/>
                  <a:pt x="5129" y="8136"/>
                </a:cubicBezTo>
                <a:cubicBezTo>
                  <a:pt x="5211" y="8055"/>
                  <a:pt x="5293" y="7973"/>
                  <a:pt x="5381" y="7973"/>
                </a:cubicBezTo>
                <a:cubicBezTo>
                  <a:pt x="5446" y="7973"/>
                  <a:pt x="5515" y="8017"/>
                  <a:pt x="5589" y="8136"/>
                </a:cubicBezTo>
                <a:cubicBezTo>
                  <a:pt x="5672" y="8521"/>
                  <a:pt x="5348" y="8564"/>
                  <a:pt x="4983" y="8564"/>
                </a:cubicBezTo>
                <a:cubicBezTo>
                  <a:pt x="4879" y="8564"/>
                  <a:pt x="4772" y="8561"/>
                  <a:pt x="4670" y="8561"/>
                </a:cubicBezTo>
                <a:cubicBezTo>
                  <a:pt x="4811" y="9197"/>
                  <a:pt x="5837" y="9021"/>
                  <a:pt x="6049" y="9551"/>
                </a:cubicBezTo>
                <a:cubicBezTo>
                  <a:pt x="5695" y="9799"/>
                  <a:pt x="5271" y="9976"/>
                  <a:pt x="4988" y="10259"/>
                </a:cubicBezTo>
                <a:cubicBezTo>
                  <a:pt x="5412" y="10471"/>
                  <a:pt x="4528" y="10577"/>
                  <a:pt x="4670" y="11001"/>
                </a:cubicBezTo>
                <a:cubicBezTo>
                  <a:pt x="5766" y="11674"/>
                  <a:pt x="4917" y="13301"/>
                  <a:pt x="5731" y="14256"/>
                </a:cubicBezTo>
                <a:lnTo>
                  <a:pt x="6792" y="14256"/>
                </a:lnTo>
                <a:cubicBezTo>
                  <a:pt x="7238" y="14290"/>
                  <a:pt x="7085" y="14823"/>
                  <a:pt x="7527" y="14823"/>
                </a:cubicBezTo>
                <a:cubicBezTo>
                  <a:pt x="7541" y="14823"/>
                  <a:pt x="7555" y="14823"/>
                  <a:pt x="7570" y="14822"/>
                </a:cubicBezTo>
                <a:cubicBezTo>
                  <a:pt x="7712" y="14539"/>
                  <a:pt x="7818" y="14220"/>
                  <a:pt x="8172" y="14114"/>
                </a:cubicBezTo>
                <a:cubicBezTo>
                  <a:pt x="7995" y="13053"/>
                  <a:pt x="8914" y="13018"/>
                  <a:pt x="8773" y="11992"/>
                </a:cubicBezTo>
                <a:cubicBezTo>
                  <a:pt x="9162" y="11957"/>
                  <a:pt x="8985" y="11426"/>
                  <a:pt x="9374" y="11426"/>
                </a:cubicBezTo>
                <a:cubicBezTo>
                  <a:pt x="9476" y="11477"/>
                  <a:pt x="9560" y="11496"/>
                  <a:pt x="9631" y="11496"/>
                </a:cubicBezTo>
                <a:cubicBezTo>
                  <a:pt x="9759" y="11496"/>
                  <a:pt x="9850" y="11436"/>
                  <a:pt x="9940" y="11391"/>
                </a:cubicBezTo>
                <a:cubicBezTo>
                  <a:pt x="10035" y="11353"/>
                  <a:pt x="10119" y="11315"/>
                  <a:pt x="10231" y="11315"/>
                </a:cubicBezTo>
                <a:cubicBezTo>
                  <a:pt x="10329" y="11315"/>
                  <a:pt x="10448" y="11344"/>
                  <a:pt x="10612" y="11426"/>
                </a:cubicBezTo>
                <a:cubicBezTo>
                  <a:pt x="10825" y="11214"/>
                  <a:pt x="11072" y="11001"/>
                  <a:pt x="11355" y="10860"/>
                </a:cubicBezTo>
                <a:cubicBezTo>
                  <a:pt x="12098" y="10683"/>
                  <a:pt x="12416" y="10117"/>
                  <a:pt x="13159" y="9976"/>
                </a:cubicBezTo>
                <a:cubicBezTo>
                  <a:pt x="13230" y="9480"/>
                  <a:pt x="14504" y="9339"/>
                  <a:pt x="14079" y="8844"/>
                </a:cubicBezTo>
                <a:lnTo>
                  <a:pt x="14079" y="8844"/>
                </a:lnTo>
                <a:cubicBezTo>
                  <a:pt x="14010" y="8913"/>
                  <a:pt x="13925" y="8940"/>
                  <a:pt x="13831" y="8940"/>
                </a:cubicBezTo>
                <a:cubicBezTo>
                  <a:pt x="13493" y="8940"/>
                  <a:pt x="13031" y="8588"/>
                  <a:pt x="12699" y="8561"/>
                </a:cubicBezTo>
                <a:cubicBezTo>
                  <a:pt x="12980" y="8561"/>
                  <a:pt x="12931" y="8259"/>
                  <a:pt x="13205" y="8259"/>
                </a:cubicBezTo>
                <a:cubicBezTo>
                  <a:pt x="13242" y="8259"/>
                  <a:pt x="13285" y="8265"/>
                  <a:pt x="13336" y="8278"/>
                </a:cubicBezTo>
                <a:cubicBezTo>
                  <a:pt x="13846" y="8448"/>
                  <a:pt x="14192" y="8846"/>
                  <a:pt x="14908" y="8846"/>
                </a:cubicBezTo>
                <a:cubicBezTo>
                  <a:pt x="14938" y="8846"/>
                  <a:pt x="14968" y="8845"/>
                  <a:pt x="14999" y="8844"/>
                </a:cubicBezTo>
                <a:cubicBezTo>
                  <a:pt x="15494" y="8490"/>
                  <a:pt x="14256" y="8207"/>
                  <a:pt x="14680" y="7995"/>
                </a:cubicBezTo>
                <a:lnTo>
                  <a:pt x="14680" y="7995"/>
                </a:lnTo>
                <a:cubicBezTo>
                  <a:pt x="14928" y="8065"/>
                  <a:pt x="15069" y="8207"/>
                  <a:pt x="15282" y="8278"/>
                </a:cubicBezTo>
                <a:cubicBezTo>
                  <a:pt x="15423" y="7782"/>
                  <a:pt x="15105" y="7676"/>
                  <a:pt x="14999" y="7429"/>
                </a:cubicBezTo>
                <a:cubicBezTo>
                  <a:pt x="16237" y="7358"/>
                  <a:pt x="15812" y="5908"/>
                  <a:pt x="15600" y="5129"/>
                </a:cubicBezTo>
                <a:cubicBezTo>
                  <a:pt x="15891" y="5042"/>
                  <a:pt x="16254" y="4979"/>
                  <a:pt x="16669" y="4979"/>
                </a:cubicBezTo>
                <a:cubicBezTo>
                  <a:pt x="16759" y="4979"/>
                  <a:pt x="16850" y="4982"/>
                  <a:pt x="16944" y="4988"/>
                </a:cubicBezTo>
                <a:cubicBezTo>
                  <a:pt x="16909" y="4387"/>
                  <a:pt x="16131" y="4422"/>
                  <a:pt x="15742" y="4139"/>
                </a:cubicBezTo>
                <a:lnTo>
                  <a:pt x="15742" y="4139"/>
                </a:lnTo>
                <a:cubicBezTo>
                  <a:pt x="15771" y="4144"/>
                  <a:pt x="15798" y="4146"/>
                  <a:pt x="15823" y="4146"/>
                </a:cubicBezTo>
                <a:cubicBezTo>
                  <a:pt x="15983" y="4146"/>
                  <a:pt x="16074" y="4059"/>
                  <a:pt x="16166" y="3997"/>
                </a:cubicBezTo>
                <a:cubicBezTo>
                  <a:pt x="16221" y="3915"/>
                  <a:pt x="16297" y="3833"/>
                  <a:pt x="16476" y="3833"/>
                </a:cubicBezTo>
                <a:cubicBezTo>
                  <a:pt x="16529" y="3833"/>
                  <a:pt x="16590" y="3840"/>
                  <a:pt x="16661" y="3856"/>
                </a:cubicBezTo>
                <a:cubicBezTo>
                  <a:pt x="16767" y="3432"/>
                  <a:pt x="16378" y="3432"/>
                  <a:pt x="16520" y="3007"/>
                </a:cubicBezTo>
                <a:lnTo>
                  <a:pt x="16520" y="3007"/>
                </a:lnTo>
                <a:cubicBezTo>
                  <a:pt x="16546" y="3011"/>
                  <a:pt x="16571" y="3013"/>
                  <a:pt x="16594" y="3013"/>
                </a:cubicBezTo>
                <a:cubicBezTo>
                  <a:pt x="16790" y="3013"/>
                  <a:pt x="16881" y="2890"/>
                  <a:pt x="16944" y="2795"/>
                </a:cubicBezTo>
                <a:cubicBezTo>
                  <a:pt x="17036" y="2672"/>
                  <a:pt x="17129" y="2576"/>
                  <a:pt x="17314" y="2576"/>
                </a:cubicBezTo>
                <a:cubicBezTo>
                  <a:pt x="17341" y="2576"/>
                  <a:pt x="17372" y="2578"/>
                  <a:pt x="17404" y="2583"/>
                </a:cubicBezTo>
                <a:cubicBezTo>
                  <a:pt x="17475" y="2565"/>
                  <a:pt x="17563" y="2556"/>
                  <a:pt x="17656" y="2556"/>
                </a:cubicBezTo>
                <a:cubicBezTo>
                  <a:pt x="17749" y="2556"/>
                  <a:pt x="17846" y="2565"/>
                  <a:pt x="17935" y="2583"/>
                </a:cubicBezTo>
                <a:cubicBezTo>
                  <a:pt x="18052" y="2593"/>
                  <a:pt x="18166" y="2604"/>
                  <a:pt x="18267" y="2604"/>
                </a:cubicBezTo>
                <a:cubicBezTo>
                  <a:pt x="18502" y="2604"/>
                  <a:pt x="18667" y="2547"/>
                  <a:pt x="18642" y="2300"/>
                </a:cubicBezTo>
                <a:cubicBezTo>
                  <a:pt x="18721" y="2005"/>
                  <a:pt x="18505" y="1994"/>
                  <a:pt x="18279" y="1994"/>
                </a:cubicBezTo>
                <a:cubicBezTo>
                  <a:pt x="18261" y="1994"/>
                  <a:pt x="18243" y="1994"/>
                  <a:pt x="18225" y="1994"/>
                </a:cubicBezTo>
                <a:cubicBezTo>
                  <a:pt x="18062" y="1994"/>
                  <a:pt x="17906" y="1988"/>
                  <a:pt x="17864" y="1875"/>
                </a:cubicBezTo>
                <a:cubicBezTo>
                  <a:pt x="17524" y="1807"/>
                  <a:pt x="17576" y="1413"/>
                  <a:pt x="17174" y="1413"/>
                </a:cubicBezTo>
                <a:cubicBezTo>
                  <a:pt x="17157" y="1413"/>
                  <a:pt x="17140" y="1414"/>
                  <a:pt x="17121" y="1415"/>
                </a:cubicBezTo>
                <a:cubicBezTo>
                  <a:pt x="17079" y="1410"/>
                  <a:pt x="17037" y="1408"/>
                  <a:pt x="16995" y="1408"/>
                </a:cubicBezTo>
                <a:cubicBezTo>
                  <a:pt x="16727" y="1408"/>
                  <a:pt x="16482" y="1500"/>
                  <a:pt x="16237" y="1592"/>
                </a:cubicBezTo>
                <a:cubicBezTo>
                  <a:pt x="15983" y="1693"/>
                  <a:pt x="15766" y="1777"/>
                  <a:pt x="15611" y="1777"/>
                </a:cubicBezTo>
                <a:cubicBezTo>
                  <a:pt x="15550" y="1777"/>
                  <a:pt x="15499" y="1764"/>
                  <a:pt x="15459" y="1734"/>
                </a:cubicBezTo>
                <a:cubicBezTo>
                  <a:pt x="15529" y="991"/>
                  <a:pt x="16767" y="1344"/>
                  <a:pt x="16944" y="708"/>
                </a:cubicBezTo>
                <a:cubicBezTo>
                  <a:pt x="16686" y="392"/>
                  <a:pt x="16219" y="263"/>
                  <a:pt x="15599" y="263"/>
                </a:cubicBezTo>
                <a:cubicBezTo>
                  <a:pt x="15454" y="263"/>
                  <a:pt x="15301" y="270"/>
                  <a:pt x="15140" y="283"/>
                </a:cubicBezTo>
                <a:cubicBezTo>
                  <a:pt x="14845" y="199"/>
                  <a:pt x="14513" y="90"/>
                  <a:pt x="14232" y="90"/>
                </a:cubicBezTo>
                <a:cubicBezTo>
                  <a:pt x="14042" y="90"/>
                  <a:pt x="13875" y="140"/>
                  <a:pt x="13761" y="283"/>
                </a:cubicBezTo>
                <a:cubicBezTo>
                  <a:pt x="13655" y="71"/>
                  <a:pt x="13301" y="71"/>
                  <a:pt x="130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4383937" y="1577354"/>
            <a:ext cx="226076" cy="120693"/>
          </a:xfrm>
          <a:custGeom>
            <a:rect b="b" l="l" r="r" t="t"/>
            <a:pathLst>
              <a:path extrusionOk="0" h="5723" w="10720">
                <a:moveTo>
                  <a:pt x="3730" y="4981"/>
                </a:moveTo>
                <a:cubicBezTo>
                  <a:pt x="3739" y="4981"/>
                  <a:pt x="3746" y="4983"/>
                  <a:pt x="3751" y="4988"/>
                </a:cubicBezTo>
                <a:cubicBezTo>
                  <a:pt x="3812" y="5080"/>
                  <a:pt x="3687" y="5172"/>
                  <a:pt x="3630" y="5172"/>
                </a:cubicBezTo>
                <a:cubicBezTo>
                  <a:pt x="3621" y="5172"/>
                  <a:pt x="3614" y="5170"/>
                  <a:pt x="3609" y="5165"/>
                </a:cubicBezTo>
                <a:cubicBezTo>
                  <a:pt x="3548" y="5073"/>
                  <a:pt x="3672" y="4981"/>
                  <a:pt x="3730" y="4981"/>
                </a:cubicBezTo>
                <a:close/>
                <a:moveTo>
                  <a:pt x="10295" y="0"/>
                </a:moveTo>
                <a:cubicBezTo>
                  <a:pt x="9750" y="69"/>
                  <a:pt x="9166" y="90"/>
                  <a:pt x="8558" y="90"/>
                </a:cubicBezTo>
                <a:cubicBezTo>
                  <a:pt x="7634" y="90"/>
                  <a:pt x="6654" y="42"/>
                  <a:pt x="5677" y="42"/>
                </a:cubicBezTo>
                <a:cubicBezTo>
                  <a:pt x="4332" y="42"/>
                  <a:pt x="2992" y="133"/>
                  <a:pt x="1805" y="566"/>
                </a:cubicBezTo>
                <a:cubicBezTo>
                  <a:pt x="1593" y="1451"/>
                  <a:pt x="2442" y="1309"/>
                  <a:pt x="2548" y="1875"/>
                </a:cubicBezTo>
                <a:cubicBezTo>
                  <a:pt x="2518" y="1877"/>
                  <a:pt x="2489" y="1878"/>
                  <a:pt x="2461" y="1878"/>
                </a:cubicBezTo>
                <a:cubicBezTo>
                  <a:pt x="1654" y="1878"/>
                  <a:pt x="1803" y="1000"/>
                  <a:pt x="1005" y="1000"/>
                </a:cubicBezTo>
                <a:cubicBezTo>
                  <a:pt x="928" y="1000"/>
                  <a:pt x="841" y="1008"/>
                  <a:pt x="744" y="1026"/>
                </a:cubicBezTo>
                <a:cubicBezTo>
                  <a:pt x="673" y="1203"/>
                  <a:pt x="496" y="1274"/>
                  <a:pt x="567" y="1592"/>
                </a:cubicBezTo>
                <a:cubicBezTo>
                  <a:pt x="522" y="1592"/>
                  <a:pt x="476" y="1591"/>
                  <a:pt x="431" y="1591"/>
                </a:cubicBezTo>
                <a:cubicBezTo>
                  <a:pt x="228" y="1591"/>
                  <a:pt x="49" y="1615"/>
                  <a:pt x="107" y="1875"/>
                </a:cubicBezTo>
                <a:cubicBezTo>
                  <a:pt x="1" y="2335"/>
                  <a:pt x="532" y="2158"/>
                  <a:pt x="567" y="2441"/>
                </a:cubicBezTo>
                <a:lnTo>
                  <a:pt x="567" y="3290"/>
                </a:lnTo>
                <a:cubicBezTo>
                  <a:pt x="648" y="3271"/>
                  <a:pt x="718" y="3264"/>
                  <a:pt x="781" y="3264"/>
                </a:cubicBezTo>
                <a:cubicBezTo>
                  <a:pt x="1072" y="3264"/>
                  <a:pt x="1195" y="3431"/>
                  <a:pt x="1487" y="3431"/>
                </a:cubicBezTo>
                <a:cubicBezTo>
                  <a:pt x="1546" y="2895"/>
                  <a:pt x="2208" y="2384"/>
                  <a:pt x="2732" y="2384"/>
                </a:cubicBezTo>
                <a:cubicBezTo>
                  <a:pt x="2831" y="2384"/>
                  <a:pt x="2924" y="2402"/>
                  <a:pt x="3008" y="2441"/>
                </a:cubicBezTo>
                <a:cubicBezTo>
                  <a:pt x="3095" y="2688"/>
                  <a:pt x="2979" y="2738"/>
                  <a:pt x="2812" y="2738"/>
                </a:cubicBezTo>
                <a:cubicBezTo>
                  <a:pt x="2699" y="2738"/>
                  <a:pt x="2564" y="2716"/>
                  <a:pt x="2452" y="2716"/>
                </a:cubicBezTo>
                <a:cubicBezTo>
                  <a:pt x="2326" y="2716"/>
                  <a:pt x="2229" y="2744"/>
                  <a:pt x="2229" y="2865"/>
                </a:cubicBezTo>
                <a:cubicBezTo>
                  <a:pt x="2689" y="3078"/>
                  <a:pt x="1734" y="3113"/>
                  <a:pt x="1805" y="3431"/>
                </a:cubicBezTo>
                <a:cubicBezTo>
                  <a:pt x="1870" y="3420"/>
                  <a:pt x="1928" y="3414"/>
                  <a:pt x="1979" y="3414"/>
                </a:cubicBezTo>
                <a:cubicBezTo>
                  <a:pt x="2234" y="3414"/>
                  <a:pt x="2318" y="3561"/>
                  <a:pt x="2229" y="3856"/>
                </a:cubicBezTo>
                <a:cubicBezTo>
                  <a:pt x="1938" y="3856"/>
                  <a:pt x="1839" y="3688"/>
                  <a:pt x="1556" y="3688"/>
                </a:cubicBezTo>
                <a:cubicBezTo>
                  <a:pt x="1495" y="3688"/>
                  <a:pt x="1426" y="3696"/>
                  <a:pt x="1345" y="3714"/>
                </a:cubicBezTo>
                <a:cubicBezTo>
                  <a:pt x="1345" y="4139"/>
                  <a:pt x="815" y="3997"/>
                  <a:pt x="1027" y="4563"/>
                </a:cubicBezTo>
                <a:cubicBezTo>
                  <a:pt x="1355" y="4526"/>
                  <a:pt x="1647" y="4492"/>
                  <a:pt x="1906" y="4492"/>
                </a:cubicBezTo>
                <a:cubicBezTo>
                  <a:pt x="2373" y="4492"/>
                  <a:pt x="2735" y="4601"/>
                  <a:pt x="3008" y="4988"/>
                </a:cubicBezTo>
                <a:cubicBezTo>
                  <a:pt x="2845" y="5021"/>
                  <a:pt x="2690" y="5035"/>
                  <a:pt x="2542" y="5035"/>
                </a:cubicBezTo>
                <a:cubicBezTo>
                  <a:pt x="1761" y="5035"/>
                  <a:pt x="1169" y="4644"/>
                  <a:pt x="626" y="4644"/>
                </a:cubicBezTo>
                <a:cubicBezTo>
                  <a:pt x="510" y="4644"/>
                  <a:pt x="397" y="4662"/>
                  <a:pt x="284" y="4705"/>
                </a:cubicBezTo>
                <a:cubicBezTo>
                  <a:pt x="142" y="5412"/>
                  <a:pt x="1204" y="4988"/>
                  <a:pt x="1168" y="5589"/>
                </a:cubicBezTo>
                <a:cubicBezTo>
                  <a:pt x="1291" y="5571"/>
                  <a:pt x="1418" y="5563"/>
                  <a:pt x="1547" y="5563"/>
                </a:cubicBezTo>
                <a:cubicBezTo>
                  <a:pt x="2136" y="5563"/>
                  <a:pt x="2770" y="5722"/>
                  <a:pt x="3279" y="5722"/>
                </a:cubicBezTo>
                <a:cubicBezTo>
                  <a:pt x="3717" y="5722"/>
                  <a:pt x="4064" y="5604"/>
                  <a:pt x="4210" y="5165"/>
                </a:cubicBezTo>
                <a:cubicBezTo>
                  <a:pt x="4256" y="5169"/>
                  <a:pt x="4300" y="5171"/>
                  <a:pt x="4342" y="5171"/>
                </a:cubicBezTo>
                <a:cubicBezTo>
                  <a:pt x="4654" y="5171"/>
                  <a:pt x="4843" y="5048"/>
                  <a:pt x="4812" y="4705"/>
                </a:cubicBezTo>
                <a:cubicBezTo>
                  <a:pt x="4846" y="4578"/>
                  <a:pt x="4783" y="4545"/>
                  <a:pt x="4685" y="4545"/>
                </a:cubicBezTo>
                <a:cubicBezTo>
                  <a:pt x="4582" y="4545"/>
                  <a:pt x="4440" y="4582"/>
                  <a:pt x="4337" y="4582"/>
                </a:cubicBezTo>
                <a:cubicBezTo>
                  <a:pt x="4239" y="4582"/>
                  <a:pt x="4176" y="4549"/>
                  <a:pt x="4210" y="4422"/>
                </a:cubicBezTo>
                <a:lnTo>
                  <a:pt x="5272" y="4422"/>
                </a:lnTo>
                <a:cubicBezTo>
                  <a:pt x="5272" y="3679"/>
                  <a:pt x="6191" y="3785"/>
                  <a:pt x="6050" y="2865"/>
                </a:cubicBezTo>
                <a:cubicBezTo>
                  <a:pt x="6754" y="2833"/>
                  <a:pt x="6879" y="2280"/>
                  <a:pt x="7604" y="2280"/>
                </a:cubicBezTo>
                <a:cubicBezTo>
                  <a:pt x="7680" y="2280"/>
                  <a:pt x="7763" y="2286"/>
                  <a:pt x="7854" y="2300"/>
                </a:cubicBezTo>
                <a:cubicBezTo>
                  <a:pt x="8031" y="1946"/>
                  <a:pt x="8349" y="1734"/>
                  <a:pt x="8915" y="1734"/>
                </a:cubicBezTo>
                <a:cubicBezTo>
                  <a:pt x="9092" y="1380"/>
                  <a:pt x="8561" y="1026"/>
                  <a:pt x="8915" y="1026"/>
                </a:cubicBezTo>
                <a:cubicBezTo>
                  <a:pt x="9552" y="743"/>
                  <a:pt x="10472" y="1168"/>
                  <a:pt x="10719" y="283"/>
                </a:cubicBezTo>
                <a:cubicBezTo>
                  <a:pt x="10719" y="71"/>
                  <a:pt x="10295" y="212"/>
                  <a:pt x="1029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5112041" y="1598991"/>
            <a:ext cx="86571" cy="24716"/>
          </a:xfrm>
          <a:custGeom>
            <a:rect b="b" l="l" r="r" t="t"/>
            <a:pathLst>
              <a:path extrusionOk="0" h="1172" w="4105">
                <a:moveTo>
                  <a:pt x="1" y="0"/>
                </a:moveTo>
                <a:cubicBezTo>
                  <a:pt x="1" y="248"/>
                  <a:pt x="36" y="425"/>
                  <a:pt x="142" y="566"/>
                </a:cubicBezTo>
                <a:cubicBezTo>
                  <a:pt x="950" y="805"/>
                  <a:pt x="1632" y="1171"/>
                  <a:pt x="2700" y="1171"/>
                </a:cubicBezTo>
                <a:cubicBezTo>
                  <a:pt x="2895" y="1171"/>
                  <a:pt x="3103" y="1159"/>
                  <a:pt x="3326" y="1132"/>
                </a:cubicBezTo>
                <a:cubicBezTo>
                  <a:pt x="3397" y="708"/>
                  <a:pt x="4104" y="920"/>
                  <a:pt x="3927" y="283"/>
                </a:cubicBezTo>
                <a:cubicBezTo>
                  <a:pt x="2548" y="71"/>
                  <a:pt x="1239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5041919" y="1604390"/>
            <a:ext cx="114156" cy="78452"/>
          </a:xfrm>
          <a:custGeom>
            <a:rect b="b" l="l" r="r" t="t"/>
            <a:pathLst>
              <a:path extrusionOk="0" h="3720" w="5413">
                <a:moveTo>
                  <a:pt x="2180" y="1"/>
                </a:moveTo>
                <a:cubicBezTo>
                  <a:pt x="2105" y="1"/>
                  <a:pt x="2027" y="9"/>
                  <a:pt x="1946" y="27"/>
                </a:cubicBezTo>
                <a:cubicBezTo>
                  <a:pt x="1522" y="239"/>
                  <a:pt x="2194" y="770"/>
                  <a:pt x="1805" y="876"/>
                </a:cubicBezTo>
                <a:cubicBezTo>
                  <a:pt x="1621" y="488"/>
                  <a:pt x="1060" y="100"/>
                  <a:pt x="612" y="100"/>
                </a:cubicBezTo>
                <a:cubicBezTo>
                  <a:pt x="283" y="100"/>
                  <a:pt x="16" y="308"/>
                  <a:pt x="1" y="876"/>
                </a:cubicBezTo>
                <a:cubicBezTo>
                  <a:pt x="71" y="1265"/>
                  <a:pt x="637" y="1194"/>
                  <a:pt x="744" y="1583"/>
                </a:cubicBezTo>
                <a:cubicBezTo>
                  <a:pt x="744" y="1937"/>
                  <a:pt x="461" y="2008"/>
                  <a:pt x="744" y="2291"/>
                </a:cubicBezTo>
                <a:cubicBezTo>
                  <a:pt x="1345" y="2258"/>
                  <a:pt x="1378" y="1719"/>
                  <a:pt x="2006" y="1719"/>
                </a:cubicBezTo>
                <a:cubicBezTo>
                  <a:pt x="2043" y="1719"/>
                  <a:pt x="2082" y="1721"/>
                  <a:pt x="2123" y="1725"/>
                </a:cubicBezTo>
                <a:cubicBezTo>
                  <a:pt x="2088" y="2362"/>
                  <a:pt x="1380" y="2362"/>
                  <a:pt x="1345" y="2998"/>
                </a:cubicBezTo>
                <a:cubicBezTo>
                  <a:pt x="1541" y="3167"/>
                  <a:pt x="1760" y="3313"/>
                  <a:pt x="2108" y="3313"/>
                </a:cubicBezTo>
                <a:cubicBezTo>
                  <a:pt x="2198" y="3313"/>
                  <a:pt x="2297" y="3303"/>
                  <a:pt x="2406" y="3281"/>
                </a:cubicBezTo>
                <a:lnTo>
                  <a:pt x="2406" y="3281"/>
                </a:lnTo>
                <a:cubicBezTo>
                  <a:pt x="2351" y="3641"/>
                  <a:pt x="2577" y="3720"/>
                  <a:pt x="2899" y="3720"/>
                </a:cubicBezTo>
                <a:cubicBezTo>
                  <a:pt x="2988" y="3720"/>
                  <a:pt x="3084" y="3714"/>
                  <a:pt x="3184" y="3706"/>
                </a:cubicBezTo>
                <a:cubicBezTo>
                  <a:pt x="3290" y="3175"/>
                  <a:pt x="3432" y="2645"/>
                  <a:pt x="3609" y="2149"/>
                </a:cubicBezTo>
                <a:cubicBezTo>
                  <a:pt x="3966" y="2477"/>
                  <a:pt x="4173" y="2905"/>
                  <a:pt x="4864" y="2905"/>
                </a:cubicBezTo>
                <a:cubicBezTo>
                  <a:pt x="4993" y="2905"/>
                  <a:pt x="5139" y="2890"/>
                  <a:pt x="5307" y="2857"/>
                </a:cubicBezTo>
                <a:cubicBezTo>
                  <a:pt x="5413" y="1796"/>
                  <a:pt x="4493" y="1725"/>
                  <a:pt x="4069" y="1159"/>
                </a:cubicBezTo>
                <a:cubicBezTo>
                  <a:pt x="4060" y="1237"/>
                  <a:pt x="4032" y="1266"/>
                  <a:pt x="3992" y="1266"/>
                </a:cubicBezTo>
                <a:cubicBezTo>
                  <a:pt x="3874" y="1266"/>
                  <a:pt x="3649" y="1016"/>
                  <a:pt x="3490" y="1016"/>
                </a:cubicBezTo>
                <a:cubicBezTo>
                  <a:pt x="3482" y="1016"/>
                  <a:pt x="3475" y="1016"/>
                  <a:pt x="3467" y="1018"/>
                </a:cubicBezTo>
                <a:cubicBezTo>
                  <a:pt x="3114" y="1018"/>
                  <a:pt x="2831" y="947"/>
                  <a:pt x="2724" y="735"/>
                </a:cubicBezTo>
                <a:cubicBezTo>
                  <a:pt x="3033" y="395"/>
                  <a:pt x="2695" y="1"/>
                  <a:pt x="21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/>
          <p:nvPr/>
        </p:nvSpPr>
        <p:spPr>
          <a:xfrm>
            <a:off x="5351086" y="1604981"/>
            <a:ext cx="29546" cy="18010"/>
          </a:xfrm>
          <a:custGeom>
            <a:rect b="b" l="l" r="r" t="t"/>
            <a:pathLst>
              <a:path extrusionOk="0" h="854" w="1401">
                <a:moveTo>
                  <a:pt x="822" y="1"/>
                </a:moveTo>
                <a:cubicBezTo>
                  <a:pt x="436" y="1"/>
                  <a:pt x="1" y="285"/>
                  <a:pt x="21" y="707"/>
                </a:cubicBezTo>
                <a:cubicBezTo>
                  <a:pt x="155" y="814"/>
                  <a:pt x="274" y="854"/>
                  <a:pt x="385" y="854"/>
                </a:cubicBezTo>
                <a:cubicBezTo>
                  <a:pt x="690" y="854"/>
                  <a:pt x="940" y="559"/>
                  <a:pt x="1312" y="559"/>
                </a:cubicBezTo>
                <a:cubicBezTo>
                  <a:pt x="1341" y="559"/>
                  <a:pt x="1370" y="561"/>
                  <a:pt x="1400" y="565"/>
                </a:cubicBezTo>
                <a:cubicBezTo>
                  <a:pt x="1385" y="167"/>
                  <a:pt x="1118" y="1"/>
                  <a:pt x="8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5555166" y="1613248"/>
            <a:ext cx="61939" cy="23114"/>
          </a:xfrm>
          <a:custGeom>
            <a:rect b="b" l="l" r="r" t="t"/>
            <a:pathLst>
              <a:path extrusionOk="0" h="1096" w="2937">
                <a:moveTo>
                  <a:pt x="1307" y="0"/>
                </a:moveTo>
                <a:cubicBezTo>
                  <a:pt x="964" y="0"/>
                  <a:pt x="626" y="55"/>
                  <a:pt x="355" y="173"/>
                </a:cubicBezTo>
                <a:cubicBezTo>
                  <a:pt x="1" y="173"/>
                  <a:pt x="284" y="774"/>
                  <a:pt x="213" y="1022"/>
                </a:cubicBezTo>
                <a:cubicBezTo>
                  <a:pt x="362" y="999"/>
                  <a:pt x="513" y="991"/>
                  <a:pt x="663" y="991"/>
                </a:cubicBezTo>
                <a:cubicBezTo>
                  <a:pt x="1181" y="991"/>
                  <a:pt x="1693" y="1095"/>
                  <a:pt x="2104" y="1095"/>
                </a:cubicBezTo>
                <a:cubicBezTo>
                  <a:pt x="2508" y="1095"/>
                  <a:pt x="2815" y="995"/>
                  <a:pt x="2937" y="598"/>
                </a:cubicBezTo>
                <a:cubicBezTo>
                  <a:pt x="2701" y="220"/>
                  <a:pt x="1994" y="0"/>
                  <a:pt x="1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4865867" y="1649584"/>
            <a:ext cx="1394310" cy="1049776"/>
          </a:xfrm>
          <a:custGeom>
            <a:rect b="b" l="l" r="r" t="t"/>
            <a:pathLst>
              <a:path extrusionOk="0" h="49778" w="66115">
                <a:moveTo>
                  <a:pt x="39972" y="2286"/>
                </a:moveTo>
                <a:cubicBezTo>
                  <a:pt x="39988" y="2286"/>
                  <a:pt x="40002" y="2292"/>
                  <a:pt x="40008" y="2306"/>
                </a:cubicBezTo>
                <a:cubicBezTo>
                  <a:pt x="40069" y="2367"/>
                  <a:pt x="39946" y="2454"/>
                  <a:pt x="39888" y="2454"/>
                </a:cubicBezTo>
                <a:cubicBezTo>
                  <a:pt x="39879" y="2454"/>
                  <a:pt x="39872" y="2452"/>
                  <a:pt x="39867" y="2447"/>
                </a:cubicBezTo>
                <a:cubicBezTo>
                  <a:pt x="39781" y="2390"/>
                  <a:pt x="39903" y="2286"/>
                  <a:pt x="39972" y="2286"/>
                </a:cubicBezTo>
                <a:close/>
                <a:moveTo>
                  <a:pt x="39527" y="2582"/>
                </a:moveTo>
                <a:cubicBezTo>
                  <a:pt x="39536" y="2582"/>
                  <a:pt x="39544" y="2584"/>
                  <a:pt x="39548" y="2589"/>
                </a:cubicBezTo>
                <a:cubicBezTo>
                  <a:pt x="39609" y="2650"/>
                  <a:pt x="39486" y="2737"/>
                  <a:pt x="39428" y="2737"/>
                </a:cubicBezTo>
                <a:cubicBezTo>
                  <a:pt x="39419" y="2737"/>
                  <a:pt x="39412" y="2735"/>
                  <a:pt x="39407" y="2730"/>
                </a:cubicBezTo>
                <a:cubicBezTo>
                  <a:pt x="39346" y="2669"/>
                  <a:pt x="39469" y="2582"/>
                  <a:pt x="39527" y="2582"/>
                </a:cubicBezTo>
                <a:close/>
                <a:moveTo>
                  <a:pt x="39056" y="2711"/>
                </a:moveTo>
                <a:cubicBezTo>
                  <a:pt x="39070" y="2711"/>
                  <a:pt x="39082" y="2717"/>
                  <a:pt x="39089" y="2730"/>
                </a:cubicBezTo>
                <a:cubicBezTo>
                  <a:pt x="39180" y="2791"/>
                  <a:pt x="39035" y="2879"/>
                  <a:pt x="38970" y="2879"/>
                </a:cubicBezTo>
                <a:cubicBezTo>
                  <a:pt x="38960" y="2879"/>
                  <a:pt x="38952" y="2877"/>
                  <a:pt x="38947" y="2872"/>
                </a:cubicBezTo>
                <a:cubicBezTo>
                  <a:pt x="38890" y="2815"/>
                  <a:pt x="38995" y="2711"/>
                  <a:pt x="39056" y="2711"/>
                </a:cubicBezTo>
                <a:close/>
                <a:moveTo>
                  <a:pt x="15579" y="4704"/>
                </a:moveTo>
                <a:cubicBezTo>
                  <a:pt x="15588" y="4704"/>
                  <a:pt x="15595" y="4706"/>
                  <a:pt x="15600" y="4711"/>
                </a:cubicBezTo>
                <a:cubicBezTo>
                  <a:pt x="15661" y="4772"/>
                  <a:pt x="15538" y="4860"/>
                  <a:pt x="15480" y="4860"/>
                </a:cubicBezTo>
                <a:cubicBezTo>
                  <a:pt x="15471" y="4860"/>
                  <a:pt x="15464" y="4858"/>
                  <a:pt x="15459" y="4853"/>
                </a:cubicBezTo>
                <a:cubicBezTo>
                  <a:pt x="15398" y="4792"/>
                  <a:pt x="15521" y="4704"/>
                  <a:pt x="15579" y="4704"/>
                </a:cubicBezTo>
                <a:close/>
                <a:moveTo>
                  <a:pt x="28892" y="4719"/>
                </a:moveTo>
                <a:cubicBezTo>
                  <a:pt x="28946" y="4719"/>
                  <a:pt x="28985" y="4788"/>
                  <a:pt x="28936" y="4994"/>
                </a:cubicBezTo>
                <a:cubicBezTo>
                  <a:pt x="28634" y="4971"/>
                  <a:pt x="28790" y="4719"/>
                  <a:pt x="28892" y="4719"/>
                </a:cubicBezTo>
                <a:close/>
                <a:moveTo>
                  <a:pt x="28936" y="4994"/>
                </a:moveTo>
                <a:lnTo>
                  <a:pt x="28936" y="4994"/>
                </a:lnTo>
                <a:cubicBezTo>
                  <a:pt x="29042" y="5242"/>
                  <a:pt x="29679" y="4959"/>
                  <a:pt x="29538" y="5419"/>
                </a:cubicBezTo>
                <a:cubicBezTo>
                  <a:pt x="29255" y="5383"/>
                  <a:pt x="28901" y="5383"/>
                  <a:pt x="28936" y="4994"/>
                </a:cubicBezTo>
                <a:close/>
                <a:moveTo>
                  <a:pt x="18467" y="7569"/>
                </a:moveTo>
                <a:cubicBezTo>
                  <a:pt x="18480" y="7569"/>
                  <a:pt x="18491" y="7572"/>
                  <a:pt x="18501" y="7576"/>
                </a:cubicBezTo>
                <a:cubicBezTo>
                  <a:pt x="18562" y="7638"/>
                  <a:pt x="18439" y="7725"/>
                  <a:pt x="18358" y="7725"/>
                </a:cubicBezTo>
                <a:cubicBezTo>
                  <a:pt x="18345" y="7725"/>
                  <a:pt x="18334" y="7723"/>
                  <a:pt x="18324" y="7718"/>
                </a:cubicBezTo>
                <a:cubicBezTo>
                  <a:pt x="18263" y="7657"/>
                  <a:pt x="18387" y="7569"/>
                  <a:pt x="18467" y="7569"/>
                </a:cubicBezTo>
                <a:close/>
                <a:moveTo>
                  <a:pt x="15140" y="9982"/>
                </a:moveTo>
                <a:cubicBezTo>
                  <a:pt x="15171" y="10380"/>
                  <a:pt x="14830" y="10407"/>
                  <a:pt x="14439" y="10407"/>
                </a:cubicBezTo>
                <a:cubicBezTo>
                  <a:pt x="14379" y="10407"/>
                  <a:pt x="14317" y="10406"/>
                  <a:pt x="14256" y="10406"/>
                </a:cubicBezTo>
                <a:cubicBezTo>
                  <a:pt x="14221" y="9982"/>
                  <a:pt x="14787" y="10053"/>
                  <a:pt x="15140" y="9982"/>
                </a:cubicBezTo>
                <a:close/>
                <a:moveTo>
                  <a:pt x="13565" y="7143"/>
                </a:moveTo>
                <a:cubicBezTo>
                  <a:pt x="13690" y="7143"/>
                  <a:pt x="13767" y="7206"/>
                  <a:pt x="13796" y="7293"/>
                </a:cubicBezTo>
                <a:cubicBezTo>
                  <a:pt x="13655" y="8249"/>
                  <a:pt x="12452" y="8213"/>
                  <a:pt x="12594" y="9416"/>
                </a:cubicBezTo>
                <a:cubicBezTo>
                  <a:pt x="12877" y="9734"/>
                  <a:pt x="13266" y="9911"/>
                  <a:pt x="13796" y="9982"/>
                </a:cubicBezTo>
                <a:lnTo>
                  <a:pt x="13796" y="11432"/>
                </a:lnTo>
                <a:cubicBezTo>
                  <a:pt x="13497" y="11372"/>
                  <a:pt x="13755" y="10805"/>
                  <a:pt x="13433" y="10805"/>
                </a:cubicBezTo>
                <a:cubicBezTo>
                  <a:pt x="13375" y="10805"/>
                  <a:pt x="13298" y="10823"/>
                  <a:pt x="13195" y="10866"/>
                </a:cubicBezTo>
                <a:cubicBezTo>
                  <a:pt x="12841" y="11326"/>
                  <a:pt x="13053" y="12352"/>
                  <a:pt x="12594" y="12706"/>
                </a:cubicBezTo>
                <a:cubicBezTo>
                  <a:pt x="12514" y="12711"/>
                  <a:pt x="12438" y="12713"/>
                  <a:pt x="12365" y="12713"/>
                </a:cubicBezTo>
                <a:cubicBezTo>
                  <a:pt x="12082" y="12713"/>
                  <a:pt x="11851" y="12681"/>
                  <a:pt x="11636" y="12681"/>
                </a:cubicBezTo>
                <a:cubicBezTo>
                  <a:pt x="11541" y="12681"/>
                  <a:pt x="11448" y="12687"/>
                  <a:pt x="11355" y="12706"/>
                </a:cubicBezTo>
                <a:cubicBezTo>
                  <a:pt x="10931" y="12776"/>
                  <a:pt x="10860" y="13130"/>
                  <a:pt x="10471" y="13130"/>
                </a:cubicBezTo>
                <a:cubicBezTo>
                  <a:pt x="10495" y="13011"/>
                  <a:pt x="10279" y="12829"/>
                  <a:pt x="10135" y="12829"/>
                </a:cubicBezTo>
                <a:cubicBezTo>
                  <a:pt x="10065" y="12829"/>
                  <a:pt x="10011" y="12872"/>
                  <a:pt x="10011" y="12989"/>
                </a:cubicBezTo>
                <a:cubicBezTo>
                  <a:pt x="9658" y="12953"/>
                  <a:pt x="9658" y="12600"/>
                  <a:pt x="10011" y="12564"/>
                </a:cubicBezTo>
                <a:cubicBezTo>
                  <a:pt x="9658" y="12210"/>
                  <a:pt x="9410" y="11786"/>
                  <a:pt x="9410" y="11149"/>
                </a:cubicBezTo>
                <a:lnTo>
                  <a:pt x="9410" y="11149"/>
                </a:lnTo>
                <a:cubicBezTo>
                  <a:pt x="10059" y="11180"/>
                  <a:pt x="9925" y="12667"/>
                  <a:pt x="10776" y="12667"/>
                </a:cubicBezTo>
                <a:cubicBezTo>
                  <a:pt x="10899" y="12667"/>
                  <a:pt x="11043" y="12636"/>
                  <a:pt x="11214" y="12564"/>
                </a:cubicBezTo>
                <a:cubicBezTo>
                  <a:pt x="11568" y="11998"/>
                  <a:pt x="11780" y="11291"/>
                  <a:pt x="12134" y="10689"/>
                </a:cubicBezTo>
                <a:cubicBezTo>
                  <a:pt x="12063" y="10371"/>
                  <a:pt x="11921" y="10123"/>
                  <a:pt x="11815" y="9840"/>
                </a:cubicBezTo>
                <a:cubicBezTo>
                  <a:pt x="11921" y="8496"/>
                  <a:pt x="12983" y="8107"/>
                  <a:pt x="13478" y="7152"/>
                </a:cubicBezTo>
                <a:cubicBezTo>
                  <a:pt x="13509" y="7146"/>
                  <a:pt x="13538" y="7143"/>
                  <a:pt x="13565" y="7143"/>
                </a:cubicBezTo>
                <a:close/>
                <a:moveTo>
                  <a:pt x="9551" y="18401"/>
                </a:moveTo>
                <a:lnTo>
                  <a:pt x="9551" y="18684"/>
                </a:lnTo>
                <a:cubicBezTo>
                  <a:pt x="9410" y="18684"/>
                  <a:pt x="9339" y="18436"/>
                  <a:pt x="9551" y="18401"/>
                </a:cubicBezTo>
                <a:close/>
                <a:moveTo>
                  <a:pt x="47439" y="19842"/>
                </a:moveTo>
                <a:cubicBezTo>
                  <a:pt x="47482" y="19842"/>
                  <a:pt x="47529" y="19845"/>
                  <a:pt x="47578" y="19851"/>
                </a:cubicBezTo>
                <a:cubicBezTo>
                  <a:pt x="47578" y="20063"/>
                  <a:pt x="47508" y="20382"/>
                  <a:pt x="47720" y="20417"/>
                </a:cubicBezTo>
                <a:cubicBezTo>
                  <a:pt x="47660" y="20537"/>
                  <a:pt x="47583" y="20578"/>
                  <a:pt x="47494" y="20578"/>
                </a:cubicBezTo>
                <a:cubicBezTo>
                  <a:pt x="47307" y="20578"/>
                  <a:pt x="47067" y="20394"/>
                  <a:pt x="46831" y="20394"/>
                </a:cubicBezTo>
                <a:cubicBezTo>
                  <a:pt x="46785" y="20394"/>
                  <a:pt x="46739" y="20401"/>
                  <a:pt x="46694" y="20417"/>
                </a:cubicBezTo>
                <a:cubicBezTo>
                  <a:pt x="46888" y="20159"/>
                  <a:pt x="46993" y="19842"/>
                  <a:pt x="47439" y="19842"/>
                </a:cubicBezTo>
                <a:close/>
                <a:moveTo>
                  <a:pt x="18303" y="25256"/>
                </a:moveTo>
                <a:cubicBezTo>
                  <a:pt x="18312" y="25256"/>
                  <a:pt x="18319" y="25259"/>
                  <a:pt x="18324" y="25263"/>
                </a:cubicBezTo>
                <a:cubicBezTo>
                  <a:pt x="18416" y="25324"/>
                  <a:pt x="18270" y="25412"/>
                  <a:pt x="18206" y="25412"/>
                </a:cubicBezTo>
                <a:cubicBezTo>
                  <a:pt x="18196" y="25412"/>
                  <a:pt x="18187" y="25410"/>
                  <a:pt x="18183" y="25405"/>
                </a:cubicBezTo>
                <a:cubicBezTo>
                  <a:pt x="18122" y="25344"/>
                  <a:pt x="18245" y="25256"/>
                  <a:pt x="18303" y="25256"/>
                </a:cubicBezTo>
                <a:close/>
                <a:moveTo>
                  <a:pt x="37071" y="0"/>
                </a:moveTo>
                <a:cubicBezTo>
                  <a:pt x="37038" y="0"/>
                  <a:pt x="37003" y="2"/>
                  <a:pt x="36966" y="6"/>
                </a:cubicBezTo>
                <a:cubicBezTo>
                  <a:pt x="36612" y="148"/>
                  <a:pt x="36506" y="502"/>
                  <a:pt x="36506" y="997"/>
                </a:cubicBezTo>
                <a:cubicBezTo>
                  <a:pt x="36409" y="969"/>
                  <a:pt x="36329" y="957"/>
                  <a:pt x="36262" y="957"/>
                </a:cubicBezTo>
                <a:cubicBezTo>
                  <a:pt x="35847" y="957"/>
                  <a:pt x="35953" y="1426"/>
                  <a:pt x="35526" y="1426"/>
                </a:cubicBezTo>
                <a:cubicBezTo>
                  <a:pt x="35501" y="1426"/>
                  <a:pt x="35474" y="1425"/>
                  <a:pt x="35445" y="1421"/>
                </a:cubicBezTo>
                <a:cubicBezTo>
                  <a:pt x="35189" y="1389"/>
                  <a:pt x="35309" y="982"/>
                  <a:pt x="34969" y="982"/>
                </a:cubicBezTo>
                <a:cubicBezTo>
                  <a:pt x="34933" y="982"/>
                  <a:pt x="34891" y="987"/>
                  <a:pt x="34844" y="997"/>
                </a:cubicBezTo>
                <a:cubicBezTo>
                  <a:pt x="34499" y="1341"/>
                  <a:pt x="34044" y="1575"/>
                  <a:pt x="33330" y="1575"/>
                </a:cubicBezTo>
                <a:cubicBezTo>
                  <a:pt x="33238" y="1575"/>
                  <a:pt x="33141" y="1571"/>
                  <a:pt x="33040" y="1563"/>
                </a:cubicBezTo>
                <a:cubicBezTo>
                  <a:pt x="32773" y="1763"/>
                  <a:pt x="32663" y="2026"/>
                  <a:pt x="32207" y="2026"/>
                </a:cubicBezTo>
                <a:cubicBezTo>
                  <a:pt x="32180" y="2026"/>
                  <a:pt x="32150" y="2025"/>
                  <a:pt x="32120" y="2023"/>
                </a:cubicBezTo>
                <a:cubicBezTo>
                  <a:pt x="31908" y="2200"/>
                  <a:pt x="32049" y="2695"/>
                  <a:pt x="31660" y="2730"/>
                </a:cubicBezTo>
                <a:cubicBezTo>
                  <a:pt x="31625" y="2738"/>
                  <a:pt x="31585" y="2741"/>
                  <a:pt x="31542" y="2741"/>
                </a:cubicBezTo>
                <a:cubicBezTo>
                  <a:pt x="31383" y="2741"/>
                  <a:pt x="31183" y="2699"/>
                  <a:pt x="31024" y="2699"/>
                </a:cubicBezTo>
                <a:cubicBezTo>
                  <a:pt x="30836" y="2699"/>
                  <a:pt x="30708" y="2758"/>
                  <a:pt x="30776" y="3013"/>
                </a:cubicBezTo>
                <a:cubicBezTo>
                  <a:pt x="30776" y="3544"/>
                  <a:pt x="31660" y="3225"/>
                  <a:pt x="31519" y="3862"/>
                </a:cubicBezTo>
                <a:cubicBezTo>
                  <a:pt x="31003" y="3733"/>
                  <a:pt x="30840" y="3282"/>
                  <a:pt x="30201" y="3282"/>
                </a:cubicBezTo>
                <a:cubicBezTo>
                  <a:pt x="30138" y="3282"/>
                  <a:pt x="30071" y="3287"/>
                  <a:pt x="29997" y="3296"/>
                </a:cubicBezTo>
                <a:cubicBezTo>
                  <a:pt x="29997" y="3650"/>
                  <a:pt x="30104" y="4145"/>
                  <a:pt x="29714" y="4145"/>
                </a:cubicBezTo>
                <a:cubicBezTo>
                  <a:pt x="29538" y="3968"/>
                  <a:pt x="29538" y="3650"/>
                  <a:pt x="29538" y="3296"/>
                </a:cubicBezTo>
                <a:cubicBezTo>
                  <a:pt x="29488" y="3284"/>
                  <a:pt x="29445" y="3278"/>
                  <a:pt x="29408" y="3278"/>
                </a:cubicBezTo>
                <a:cubicBezTo>
                  <a:pt x="29066" y="3278"/>
                  <a:pt x="29192" y="3748"/>
                  <a:pt x="28828" y="3748"/>
                </a:cubicBezTo>
                <a:cubicBezTo>
                  <a:pt x="28779" y="3748"/>
                  <a:pt x="28722" y="3740"/>
                  <a:pt x="28653" y="3721"/>
                </a:cubicBezTo>
                <a:cubicBezTo>
                  <a:pt x="28445" y="3513"/>
                  <a:pt x="28437" y="3106"/>
                  <a:pt x="28021" y="3106"/>
                </a:cubicBezTo>
                <a:cubicBezTo>
                  <a:pt x="27942" y="3106"/>
                  <a:pt x="27847" y="3121"/>
                  <a:pt x="27734" y="3155"/>
                </a:cubicBezTo>
                <a:cubicBezTo>
                  <a:pt x="27309" y="3756"/>
                  <a:pt x="26743" y="4216"/>
                  <a:pt x="26212" y="4711"/>
                </a:cubicBezTo>
                <a:cubicBezTo>
                  <a:pt x="26114" y="4718"/>
                  <a:pt x="26026" y="4721"/>
                  <a:pt x="25946" y="4721"/>
                </a:cubicBezTo>
                <a:cubicBezTo>
                  <a:pt x="25225" y="4721"/>
                  <a:pt x="25187" y="4460"/>
                  <a:pt x="24232" y="4428"/>
                </a:cubicBezTo>
                <a:lnTo>
                  <a:pt x="24232" y="4428"/>
                </a:lnTo>
                <a:cubicBezTo>
                  <a:pt x="24019" y="5136"/>
                  <a:pt x="25045" y="4640"/>
                  <a:pt x="24868" y="5277"/>
                </a:cubicBezTo>
                <a:cubicBezTo>
                  <a:pt x="24702" y="5240"/>
                  <a:pt x="24530" y="5227"/>
                  <a:pt x="24351" y="5227"/>
                </a:cubicBezTo>
                <a:cubicBezTo>
                  <a:pt x="23948" y="5227"/>
                  <a:pt x="23504" y="5292"/>
                  <a:pt x="22984" y="5292"/>
                </a:cubicBezTo>
                <a:cubicBezTo>
                  <a:pt x="22851" y="5292"/>
                  <a:pt x="22713" y="5288"/>
                  <a:pt x="22569" y="5277"/>
                </a:cubicBezTo>
                <a:cubicBezTo>
                  <a:pt x="21897" y="5560"/>
                  <a:pt x="21508" y="6091"/>
                  <a:pt x="20765" y="6268"/>
                </a:cubicBezTo>
                <a:lnTo>
                  <a:pt x="20765" y="5419"/>
                </a:lnTo>
                <a:cubicBezTo>
                  <a:pt x="20645" y="5430"/>
                  <a:pt x="20528" y="5437"/>
                  <a:pt x="20418" y="5437"/>
                </a:cubicBezTo>
                <a:cubicBezTo>
                  <a:pt x="20174" y="5437"/>
                  <a:pt x="19967" y="5399"/>
                  <a:pt x="19845" y="5277"/>
                </a:cubicBezTo>
                <a:lnTo>
                  <a:pt x="19845" y="5277"/>
                </a:lnTo>
                <a:cubicBezTo>
                  <a:pt x="19879" y="6053"/>
                  <a:pt x="19848" y="6732"/>
                  <a:pt x="19078" y="6732"/>
                </a:cubicBezTo>
                <a:cubicBezTo>
                  <a:pt x="19041" y="6732"/>
                  <a:pt x="19002" y="6731"/>
                  <a:pt x="18961" y="6727"/>
                </a:cubicBezTo>
                <a:lnTo>
                  <a:pt x="18961" y="6727"/>
                </a:lnTo>
                <a:cubicBezTo>
                  <a:pt x="18996" y="7223"/>
                  <a:pt x="18395" y="7152"/>
                  <a:pt x="18041" y="7293"/>
                </a:cubicBezTo>
                <a:cubicBezTo>
                  <a:pt x="17652" y="7470"/>
                  <a:pt x="18289" y="7718"/>
                  <a:pt x="17864" y="7859"/>
                </a:cubicBezTo>
                <a:cubicBezTo>
                  <a:pt x="17804" y="7871"/>
                  <a:pt x="17748" y="7877"/>
                  <a:pt x="17695" y="7877"/>
                </a:cubicBezTo>
                <a:cubicBezTo>
                  <a:pt x="16975" y="7877"/>
                  <a:pt x="16947" y="6817"/>
                  <a:pt x="16980" y="6586"/>
                </a:cubicBezTo>
                <a:cubicBezTo>
                  <a:pt x="17263" y="6586"/>
                  <a:pt x="17557" y="6575"/>
                  <a:pt x="17840" y="6575"/>
                </a:cubicBezTo>
                <a:cubicBezTo>
                  <a:pt x="18265" y="6575"/>
                  <a:pt x="18664" y="6600"/>
                  <a:pt x="18961" y="6727"/>
                </a:cubicBezTo>
                <a:cubicBezTo>
                  <a:pt x="19350" y="5808"/>
                  <a:pt x="18076" y="5348"/>
                  <a:pt x="17121" y="5277"/>
                </a:cubicBezTo>
                <a:cubicBezTo>
                  <a:pt x="16874" y="4923"/>
                  <a:pt x="16485" y="4747"/>
                  <a:pt x="15919" y="4711"/>
                </a:cubicBezTo>
                <a:cubicBezTo>
                  <a:pt x="15706" y="4393"/>
                  <a:pt x="15494" y="4074"/>
                  <a:pt x="15140" y="3862"/>
                </a:cubicBezTo>
                <a:lnTo>
                  <a:pt x="13796" y="3862"/>
                </a:lnTo>
                <a:cubicBezTo>
                  <a:pt x="13372" y="4145"/>
                  <a:pt x="12983" y="4428"/>
                  <a:pt x="12594" y="4711"/>
                </a:cubicBezTo>
                <a:cubicBezTo>
                  <a:pt x="12574" y="4651"/>
                  <a:pt x="12548" y="4631"/>
                  <a:pt x="12516" y="4631"/>
                </a:cubicBezTo>
                <a:cubicBezTo>
                  <a:pt x="12447" y="4631"/>
                  <a:pt x="12350" y="4723"/>
                  <a:pt x="12216" y="4723"/>
                </a:cubicBezTo>
                <a:cubicBezTo>
                  <a:pt x="12190" y="4723"/>
                  <a:pt x="12162" y="4719"/>
                  <a:pt x="12134" y="4711"/>
                </a:cubicBezTo>
                <a:cubicBezTo>
                  <a:pt x="11568" y="5242"/>
                  <a:pt x="10896" y="5666"/>
                  <a:pt x="10294" y="6162"/>
                </a:cubicBezTo>
                <a:cubicBezTo>
                  <a:pt x="10153" y="6798"/>
                  <a:pt x="9834" y="7329"/>
                  <a:pt x="9410" y="7718"/>
                </a:cubicBezTo>
                <a:cubicBezTo>
                  <a:pt x="9385" y="7592"/>
                  <a:pt x="9251" y="7574"/>
                  <a:pt x="9112" y="7574"/>
                </a:cubicBezTo>
                <a:cubicBezTo>
                  <a:pt x="9057" y="7574"/>
                  <a:pt x="9001" y="7576"/>
                  <a:pt x="8950" y="7576"/>
                </a:cubicBezTo>
                <a:lnTo>
                  <a:pt x="8950" y="8142"/>
                </a:lnTo>
                <a:cubicBezTo>
                  <a:pt x="7995" y="8178"/>
                  <a:pt x="7889" y="9027"/>
                  <a:pt x="7570" y="9699"/>
                </a:cubicBezTo>
                <a:cubicBezTo>
                  <a:pt x="7889" y="10053"/>
                  <a:pt x="7924" y="10619"/>
                  <a:pt x="7889" y="11291"/>
                </a:cubicBezTo>
                <a:cubicBezTo>
                  <a:pt x="8030" y="11644"/>
                  <a:pt x="8844" y="11432"/>
                  <a:pt x="9092" y="11715"/>
                </a:cubicBezTo>
                <a:cubicBezTo>
                  <a:pt x="8773" y="12140"/>
                  <a:pt x="8490" y="12281"/>
                  <a:pt x="8490" y="12706"/>
                </a:cubicBezTo>
                <a:cubicBezTo>
                  <a:pt x="8524" y="12698"/>
                  <a:pt x="8554" y="12695"/>
                  <a:pt x="8581" y="12695"/>
                </a:cubicBezTo>
                <a:cubicBezTo>
                  <a:pt x="8801" y="12695"/>
                  <a:pt x="8773" y="12941"/>
                  <a:pt x="8773" y="13130"/>
                </a:cubicBezTo>
                <a:cubicBezTo>
                  <a:pt x="8243" y="13130"/>
                  <a:pt x="7924" y="13342"/>
                  <a:pt x="7429" y="13413"/>
                </a:cubicBezTo>
                <a:cubicBezTo>
                  <a:pt x="7287" y="13661"/>
                  <a:pt x="7004" y="13767"/>
                  <a:pt x="7111" y="14262"/>
                </a:cubicBezTo>
                <a:cubicBezTo>
                  <a:pt x="7024" y="14237"/>
                  <a:pt x="6952" y="14226"/>
                  <a:pt x="6891" y="14226"/>
                </a:cubicBezTo>
                <a:cubicBezTo>
                  <a:pt x="6393" y="14226"/>
                  <a:pt x="6672" y="14982"/>
                  <a:pt x="6172" y="14982"/>
                </a:cubicBezTo>
                <a:cubicBezTo>
                  <a:pt x="6135" y="14982"/>
                  <a:pt x="6095" y="14978"/>
                  <a:pt x="6049" y="14970"/>
                </a:cubicBezTo>
                <a:lnTo>
                  <a:pt x="6049" y="14970"/>
                </a:lnTo>
                <a:cubicBezTo>
                  <a:pt x="6085" y="15146"/>
                  <a:pt x="6014" y="15253"/>
                  <a:pt x="5908" y="15253"/>
                </a:cubicBezTo>
                <a:cubicBezTo>
                  <a:pt x="5881" y="15251"/>
                  <a:pt x="5855" y="15250"/>
                  <a:pt x="5830" y="15250"/>
                </a:cubicBezTo>
                <a:cubicBezTo>
                  <a:pt x="5224" y="15250"/>
                  <a:pt x="5079" y="15650"/>
                  <a:pt x="4705" y="15854"/>
                </a:cubicBezTo>
                <a:cubicBezTo>
                  <a:pt x="4316" y="15925"/>
                  <a:pt x="3927" y="15960"/>
                  <a:pt x="3927" y="16420"/>
                </a:cubicBezTo>
                <a:cubicBezTo>
                  <a:pt x="4079" y="16546"/>
                  <a:pt x="4356" y="16564"/>
                  <a:pt x="4645" y="16564"/>
                </a:cubicBezTo>
                <a:cubicBezTo>
                  <a:pt x="4760" y="16564"/>
                  <a:pt x="4877" y="16561"/>
                  <a:pt x="4988" y="16561"/>
                </a:cubicBezTo>
                <a:cubicBezTo>
                  <a:pt x="4917" y="17198"/>
                  <a:pt x="5696" y="17021"/>
                  <a:pt x="5625" y="17693"/>
                </a:cubicBezTo>
                <a:cubicBezTo>
                  <a:pt x="5448" y="17870"/>
                  <a:pt x="5448" y="18224"/>
                  <a:pt x="5165" y="18259"/>
                </a:cubicBezTo>
                <a:cubicBezTo>
                  <a:pt x="4975" y="18174"/>
                  <a:pt x="4790" y="18144"/>
                  <a:pt x="4603" y="18144"/>
                </a:cubicBezTo>
                <a:cubicBezTo>
                  <a:pt x="4191" y="18144"/>
                  <a:pt x="3766" y="18287"/>
                  <a:pt x="3250" y="18287"/>
                </a:cubicBezTo>
                <a:cubicBezTo>
                  <a:pt x="3127" y="18287"/>
                  <a:pt x="3000" y="18279"/>
                  <a:pt x="2866" y="18259"/>
                </a:cubicBezTo>
                <a:lnTo>
                  <a:pt x="2866" y="18259"/>
                </a:lnTo>
                <a:cubicBezTo>
                  <a:pt x="2724" y="18719"/>
                  <a:pt x="3219" y="19816"/>
                  <a:pt x="2583" y="19851"/>
                </a:cubicBezTo>
                <a:cubicBezTo>
                  <a:pt x="2689" y="20240"/>
                  <a:pt x="3043" y="20453"/>
                  <a:pt x="2866" y="21125"/>
                </a:cubicBezTo>
                <a:cubicBezTo>
                  <a:pt x="2991" y="21100"/>
                  <a:pt x="3100" y="21089"/>
                  <a:pt x="3198" y="21089"/>
                </a:cubicBezTo>
                <a:cubicBezTo>
                  <a:pt x="3656" y="21089"/>
                  <a:pt x="3867" y="21320"/>
                  <a:pt x="4245" y="21408"/>
                </a:cubicBezTo>
                <a:cubicBezTo>
                  <a:pt x="4528" y="21266"/>
                  <a:pt x="4687" y="21195"/>
                  <a:pt x="4847" y="21195"/>
                </a:cubicBezTo>
                <a:cubicBezTo>
                  <a:pt x="5006" y="21195"/>
                  <a:pt x="5165" y="21266"/>
                  <a:pt x="5448" y="21408"/>
                </a:cubicBezTo>
                <a:cubicBezTo>
                  <a:pt x="5802" y="20842"/>
                  <a:pt x="6332" y="20417"/>
                  <a:pt x="6226" y="19391"/>
                </a:cubicBezTo>
                <a:cubicBezTo>
                  <a:pt x="6863" y="19214"/>
                  <a:pt x="6757" y="18295"/>
                  <a:pt x="7570" y="18259"/>
                </a:cubicBezTo>
                <a:cubicBezTo>
                  <a:pt x="7745" y="18357"/>
                  <a:pt x="7894" y="18392"/>
                  <a:pt x="8029" y="18392"/>
                </a:cubicBezTo>
                <a:cubicBezTo>
                  <a:pt x="8387" y="18392"/>
                  <a:pt x="8655" y="18143"/>
                  <a:pt x="9092" y="18118"/>
                </a:cubicBezTo>
                <a:lnTo>
                  <a:pt x="9092" y="18118"/>
                </a:lnTo>
                <a:cubicBezTo>
                  <a:pt x="8667" y="18684"/>
                  <a:pt x="8879" y="19568"/>
                  <a:pt x="9092" y="20276"/>
                </a:cubicBezTo>
                <a:cubicBezTo>
                  <a:pt x="10047" y="20170"/>
                  <a:pt x="9445" y="19462"/>
                  <a:pt x="9551" y="18684"/>
                </a:cubicBezTo>
                <a:lnTo>
                  <a:pt x="9551" y="18684"/>
                </a:lnTo>
                <a:cubicBezTo>
                  <a:pt x="9870" y="18719"/>
                  <a:pt x="9834" y="19073"/>
                  <a:pt x="10011" y="19250"/>
                </a:cubicBezTo>
                <a:cubicBezTo>
                  <a:pt x="10754" y="19285"/>
                  <a:pt x="11214" y="19568"/>
                  <a:pt x="11355" y="20134"/>
                </a:cubicBezTo>
                <a:cubicBezTo>
                  <a:pt x="11355" y="20417"/>
                  <a:pt x="11002" y="20417"/>
                  <a:pt x="10613" y="20417"/>
                </a:cubicBezTo>
                <a:cubicBezTo>
                  <a:pt x="10577" y="20912"/>
                  <a:pt x="11143" y="20842"/>
                  <a:pt x="11355" y="21125"/>
                </a:cubicBezTo>
                <a:cubicBezTo>
                  <a:pt x="11285" y="20488"/>
                  <a:pt x="11780" y="20346"/>
                  <a:pt x="12134" y="20134"/>
                </a:cubicBezTo>
                <a:cubicBezTo>
                  <a:pt x="12204" y="19816"/>
                  <a:pt x="11851" y="19922"/>
                  <a:pt x="11815" y="19674"/>
                </a:cubicBezTo>
                <a:cubicBezTo>
                  <a:pt x="11871" y="19590"/>
                  <a:pt x="11926" y="19559"/>
                  <a:pt x="11980" y="19559"/>
                </a:cubicBezTo>
                <a:cubicBezTo>
                  <a:pt x="12136" y="19559"/>
                  <a:pt x="12283" y="19825"/>
                  <a:pt x="12427" y="19825"/>
                </a:cubicBezTo>
                <a:cubicBezTo>
                  <a:pt x="12483" y="19825"/>
                  <a:pt x="12538" y="19785"/>
                  <a:pt x="12594" y="19674"/>
                </a:cubicBezTo>
                <a:cubicBezTo>
                  <a:pt x="12169" y="18931"/>
                  <a:pt x="10294" y="18825"/>
                  <a:pt x="10754" y="17693"/>
                </a:cubicBezTo>
                <a:lnTo>
                  <a:pt x="10754" y="17693"/>
                </a:lnTo>
                <a:cubicBezTo>
                  <a:pt x="11214" y="18365"/>
                  <a:pt x="12063" y="18648"/>
                  <a:pt x="12594" y="19250"/>
                </a:cubicBezTo>
                <a:cubicBezTo>
                  <a:pt x="12664" y="19391"/>
                  <a:pt x="12806" y="19710"/>
                  <a:pt x="12877" y="19851"/>
                </a:cubicBezTo>
                <a:cubicBezTo>
                  <a:pt x="12983" y="20028"/>
                  <a:pt x="13230" y="20170"/>
                  <a:pt x="13195" y="20417"/>
                </a:cubicBezTo>
                <a:lnTo>
                  <a:pt x="13195" y="21266"/>
                </a:lnTo>
                <a:cubicBezTo>
                  <a:pt x="13321" y="21392"/>
                  <a:pt x="13592" y="21410"/>
                  <a:pt x="13891" y="21410"/>
                </a:cubicBezTo>
                <a:cubicBezTo>
                  <a:pt x="14011" y="21410"/>
                  <a:pt x="14135" y="21408"/>
                  <a:pt x="14256" y="21408"/>
                </a:cubicBezTo>
                <a:cubicBezTo>
                  <a:pt x="14504" y="20912"/>
                  <a:pt x="13973" y="20205"/>
                  <a:pt x="14398" y="19674"/>
                </a:cubicBezTo>
                <a:lnTo>
                  <a:pt x="14857" y="19674"/>
                </a:lnTo>
                <a:cubicBezTo>
                  <a:pt x="14681" y="20240"/>
                  <a:pt x="14822" y="20205"/>
                  <a:pt x="14716" y="20842"/>
                </a:cubicBezTo>
                <a:cubicBezTo>
                  <a:pt x="14738" y="20837"/>
                  <a:pt x="14759" y="20834"/>
                  <a:pt x="14777" y="20834"/>
                </a:cubicBezTo>
                <a:cubicBezTo>
                  <a:pt x="15016" y="20834"/>
                  <a:pt x="14910" y="21243"/>
                  <a:pt x="15140" y="21408"/>
                </a:cubicBezTo>
                <a:cubicBezTo>
                  <a:pt x="15399" y="21569"/>
                  <a:pt x="15754" y="21635"/>
                  <a:pt x="16100" y="21635"/>
                </a:cubicBezTo>
                <a:cubicBezTo>
                  <a:pt x="16511" y="21635"/>
                  <a:pt x="16910" y="21542"/>
                  <a:pt x="17121" y="21408"/>
                </a:cubicBezTo>
                <a:lnTo>
                  <a:pt x="17121" y="21408"/>
                </a:lnTo>
                <a:cubicBezTo>
                  <a:pt x="17567" y="21613"/>
                  <a:pt x="16785" y="22117"/>
                  <a:pt x="17376" y="22117"/>
                </a:cubicBezTo>
                <a:cubicBezTo>
                  <a:pt x="17396" y="22117"/>
                  <a:pt x="17417" y="22116"/>
                  <a:pt x="17440" y="22115"/>
                </a:cubicBezTo>
                <a:cubicBezTo>
                  <a:pt x="17469" y="22120"/>
                  <a:pt x="17496" y="22123"/>
                  <a:pt x="17520" y="22123"/>
                </a:cubicBezTo>
                <a:cubicBezTo>
                  <a:pt x="17939" y="22123"/>
                  <a:pt x="17568" y="21379"/>
                  <a:pt x="18006" y="21379"/>
                </a:cubicBezTo>
                <a:cubicBezTo>
                  <a:pt x="18055" y="21379"/>
                  <a:pt x="18113" y="21388"/>
                  <a:pt x="18183" y="21408"/>
                </a:cubicBezTo>
                <a:lnTo>
                  <a:pt x="18183" y="22257"/>
                </a:lnTo>
                <a:cubicBezTo>
                  <a:pt x="17758" y="22504"/>
                  <a:pt x="18041" y="23459"/>
                  <a:pt x="17440" y="23530"/>
                </a:cubicBezTo>
                <a:cubicBezTo>
                  <a:pt x="16308" y="23176"/>
                  <a:pt x="14964" y="23035"/>
                  <a:pt x="13478" y="22964"/>
                </a:cubicBezTo>
                <a:cubicBezTo>
                  <a:pt x="13053" y="23070"/>
                  <a:pt x="13124" y="23672"/>
                  <a:pt x="12735" y="23848"/>
                </a:cubicBezTo>
                <a:cubicBezTo>
                  <a:pt x="12028" y="23141"/>
                  <a:pt x="10648" y="23106"/>
                  <a:pt x="10011" y="22398"/>
                </a:cubicBezTo>
                <a:cubicBezTo>
                  <a:pt x="10117" y="21903"/>
                  <a:pt x="9834" y="21797"/>
                  <a:pt x="9693" y="21549"/>
                </a:cubicBezTo>
                <a:cubicBezTo>
                  <a:pt x="10047" y="21514"/>
                  <a:pt x="10047" y="21160"/>
                  <a:pt x="9834" y="20983"/>
                </a:cubicBezTo>
                <a:cubicBezTo>
                  <a:pt x="9756" y="20980"/>
                  <a:pt x="9679" y="20979"/>
                  <a:pt x="9604" y="20979"/>
                </a:cubicBezTo>
                <a:cubicBezTo>
                  <a:pt x="8795" y="20979"/>
                  <a:pt x="8153" y="21149"/>
                  <a:pt x="7570" y="21408"/>
                </a:cubicBezTo>
                <a:cubicBezTo>
                  <a:pt x="7323" y="21393"/>
                  <a:pt x="7082" y="21385"/>
                  <a:pt x="6851" y="21385"/>
                </a:cubicBezTo>
                <a:cubicBezTo>
                  <a:pt x="5928" y="21385"/>
                  <a:pt x="5158" y="21521"/>
                  <a:pt x="4705" y="21974"/>
                </a:cubicBezTo>
                <a:cubicBezTo>
                  <a:pt x="4564" y="21691"/>
                  <a:pt x="4245" y="21549"/>
                  <a:pt x="3785" y="21549"/>
                </a:cubicBezTo>
                <a:cubicBezTo>
                  <a:pt x="3679" y="22044"/>
                  <a:pt x="3113" y="22150"/>
                  <a:pt x="2724" y="22398"/>
                </a:cubicBezTo>
                <a:cubicBezTo>
                  <a:pt x="2300" y="23070"/>
                  <a:pt x="2477" y="23955"/>
                  <a:pt x="2123" y="24556"/>
                </a:cubicBezTo>
                <a:cubicBezTo>
                  <a:pt x="1911" y="24910"/>
                  <a:pt x="1097" y="25299"/>
                  <a:pt x="743" y="25688"/>
                </a:cubicBezTo>
                <a:cubicBezTo>
                  <a:pt x="743" y="26501"/>
                  <a:pt x="390" y="27032"/>
                  <a:pt x="0" y="27527"/>
                </a:cubicBezTo>
                <a:lnTo>
                  <a:pt x="0" y="31242"/>
                </a:lnTo>
                <a:cubicBezTo>
                  <a:pt x="531" y="31807"/>
                  <a:pt x="991" y="32409"/>
                  <a:pt x="1203" y="33222"/>
                </a:cubicBezTo>
                <a:cubicBezTo>
                  <a:pt x="1911" y="33612"/>
                  <a:pt x="2370" y="34248"/>
                  <a:pt x="3326" y="34390"/>
                </a:cubicBezTo>
                <a:cubicBezTo>
                  <a:pt x="3785" y="34282"/>
                  <a:pt x="4327" y="34236"/>
                  <a:pt x="4904" y="34236"/>
                </a:cubicBezTo>
                <a:cubicBezTo>
                  <a:pt x="5083" y="34236"/>
                  <a:pt x="5264" y="34240"/>
                  <a:pt x="5448" y="34248"/>
                </a:cubicBezTo>
                <a:cubicBezTo>
                  <a:pt x="5747" y="34016"/>
                  <a:pt x="5734" y="33534"/>
                  <a:pt x="6257" y="33534"/>
                </a:cubicBezTo>
                <a:cubicBezTo>
                  <a:pt x="6292" y="33534"/>
                  <a:pt x="6329" y="33536"/>
                  <a:pt x="6368" y="33541"/>
                </a:cubicBezTo>
                <a:cubicBezTo>
                  <a:pt x="6651" y="33541"/>
                  <a:pt x="6474" y="34001"/>
                  <a:pt x="6686" y="34107"/>
                </a:cubicBezTo>
                <a:cubicBezTo>
                  <a:pt x="6781" y="34092"/>
                  <a:pt x="6867" y="34085"/>
                  <a:pt x="6948" y="34085"/>
                </a:cubicBezTo>
                <a:cubicBezTo>
                  <a:pt x="7443" y="34085"/>
                  <a:pt x="7716" y="34329"/>
                  <a:pt x="8172" y="34390"/>
                </a:cubicBezTo>
                <a:cubicBezTo>
                  <a:pt x="8401" y="34275"/>
                  <a:pt x="8514" y="34068"/>
                  <a:pt x="8830" y="34068"/>
                </a:cubicBezTo>
                <a:cubicBezTo>
                  <a:pt x="8904" y="34068"/>
                  <a:pt x="8990" y="34080"/>
                  <a:pt x="9092" y="34107"/>
                </a:cubicBezTo>
                <a:cubicBezTo>
                  <a:pt x="9233" y="35203"/>
                  <a:pt x="8773" y="35699"/>
                  <a:pt x="8773" y="36654"/>
                </a:cubicBezTo>
                <a:cubicBezTo>
                  <a:pt x="9233" y="37397"/>
                  <a:pt x="9976" y="37963"/>
                  <a:pt x="9693" y="38953"/>
                </a:cubicBezTo>
                <a:cubicBezTo>
                  <a:pt x="10117" y="39413"/>
                  <a:pt x="10117" y="40262"/>
                  <a:pt x="10294" y="40934"/>
                </a:cubicBezTo>
                <a:cubicBezTo>
                  <a:pt x="9941" y="41606"/>
                  <a:pt x="10011" y="42667"/>
                  <a:pt x="9693" y="43375"/>
                </a:cubicBezTo>
                <a:cubicBezTo>
                  <a:pt x="10365" y="43941"/>
                  <a:pt x="10825" y="44684"/>
                  <a:pt x="11072" y="45639"/>
                </a:cubicBezTo>
                <a:lnTo>
                  <a:pt x="11072" y="46947"/>
                </a:lnTo>
                <a:cubicBezTo>
                  <a:pt x="11745" y="47655"/>
                  <a:pt x="11709" y="49070"/>
                  <a:pt x="12417" y="49777"/>
                </a:cubicBezTo>
                <a:cubicBezTo>
                  <a:pt x="13902" y="49671"/>
                  <a:pt x="14610" y="48893"/>
                  <a:pt x="15919" y="48645"/>
                </a:cubicBezTo>
                <a:cubicBezTo>
                  <a:pt x="16131" y="47867"/>
                  <a:pt x="16591" y="47301"/>
                  <a:pt x="17263" y="46947"/>
                </a:cubicBezTo>
                <a:cubicBezTo>
                  <a:pt x="17192" y="46381"/>
                  <a:pt x="17546" y="46240"/>
                  <a:pt x="17440" y="45639"/>
                </a:cubicBezTo>
                <a:cubicBezTo>
                  <a:pt x="17649" y="45549"/>
                  <a:pt x="17783" y="45332"/>
                  <a:pt x="18119" y="45332"/>
                </a:cubicBezTo>
                <a:cubicBezTo>
                  <a:pt x="18180" y="45332"/>
                  <a:pt x="18248" y="45339"/>
                  <a:pt x="18324" y="45356"/>
                </a:cubicBezTo>
                <a:cubicBezTo>
                  <a:pt x="18359" y="43728"/>
                  <a:pt x="18961" y="42632"/>
                  <a:pt x="20164" y="42066"/>
                </a:cubicBezTo>
                <a:cubicBezTo>
                  <a:pt x="20376" y="40934"/>
                  <a:pt x="20376" y="39236"/>
                  <a:pt x="20164" y="38104"/>
                </a:cubicBezTo>
                <a:cubicBezTo>
                  <a:pt x="20482" y="37538"/>
                  <a:pt x="20730" y="36937"/>
                  <a:pt x="20906" y="36229"/>
                </a:cubicBezTo>
                <a:cubicBezTo>
                  <a:pt x="21260" y="36017"/>
                  <a:pt x="21579" y="35734"/>
                  <a:pt x="21968" y="35522"/>
                </a:cubicBezTo>
                <a:cubicBezTo>
                  <a:pt x="22710" y="34531"/>
                  <a:pt x="23347" y="33470"/>
                  <a:pt x="24090" y="32515"/>
                </a:cubicBezTo>
                <a:cubicBezTo>
                  <a:pt x="24196" y="31984"/>
                  <a:pt x="24408" y="31277"/>
                  <a:pt x="23949" y="30959"/>
                </a:cubicBezTo>
                <a:cubicBezTo>
                  <a:pt x="23906" y="30954"/>
                  <a:pt x="23867" y="30952"/>
                  <a:pt x="23830" y="30952"/>
                </a:cubicBezTo>
                <a:cubicBezTo>
                  <a:pt x="23298" y="30952"/>
                  <a:pt x="23277" y="31385"/>
                  <a:pt x="22799" y="31385"/>
                </a:cubicBezTo>
                <a:cubicBezTo>
                  <a:pt x="22782" y="31385"/>
                  <a:pt x="22764" y="31384"/>
                  <a:pt x="22746" y="31383"/>
                </a:cubicBezTo>
                <a:lnTo>
                  <a:pt x="21366" y="31383"/>
                </a:lnTo>
                <a:cubicBezTo>
                  <a:pt x="21296" y="30428"/>
                  <a:pt x="20553" y="30074"/>
                  <a:pt x="19987" y="29544"/>
                </a:cubicBezTo>
                <a:cubicBezTo>
                  <a:pt x="20128" y="28588"/>
                  <a:pt x="19102" y="28765"/>
                  <a:pt x="19385" y="27669"/>
                </a:cubicBezTo>
                <a:cubicBezTo>
                  <a:pt x="19138" y="27350"/>
                  <a:pt x="18678" y="27209"/>
                  <a:pt x="18501" y="26820"/>
                </a:cubicBezTo>
                <a:cubicBezTo>
                  <a:pt x="18642" y="26395"/>
                  <a:pt x="18253" y="25723"/>
                  <a:pt x="18501" y="25688"/>
                </a:cubicBezTo>
                <a:lnTo>
                  <a:pt x="18501" y="25688"/>
                </a:lnTo>
                <a:cubicBezTo>
                  <a:pt x="18855" y="25935"/>
                  <a:pt x="19244" y="26678"/>
                  <a:pt x="19102" y="26961"/>
                </a:cubicBezTo>
                <a:cubicBezTo>
                  <a:pt x="19739" y="27563"/>
                  <a:pt x="20164" y="28341"/>
                  <a:pt x="20765" y="28978"/>
                </a:cubicBezTo>
                <a:cubicBezTo>
                  <a:pt x="21119" y="29544"/>
                  <a:pt x="21048" y="30463"/>
                  <a:pt x="21826" y="30959"/>
                </a:cubicBezTo>
                <a:cubicBezTo>
                  <a:pt x="22887" y="30640"/>
                  <a:pt x="23630" y="30003"/>
                  <a:pt x="24868" y="29827"/>
                </a:cubicBezTo>
                <a:cubicBezTo>
                  <a:pt x="25081" y="29720"/>
                  <a:pt x="24868" y="29261"/>
                  <a:pt x="25151" y="29261"/>
                </a:cubicBezTo>
                <a:cubicBezTo>
                  <a:pt x="25823" y="29154"/>
                  <a:pt x="26071" y="28695"/>
                  <a:pt x="26672" y="28518"/>
                </a:cubicBezTo>
                <a:cubicBezTo>
                  <a:pt x="26566" y="27916"/>
                  <a:pt x="27132" y="27881"/>
                  <a:pt x="27132" y="27386"/>
                </a:cubicBezTo>
                <a:cubicBezTo>
                  <a:pt x="26849" y="26891"/>
                  <a:pt x="26071" y="26855"/>
                  <a:pt x="26212" y="25971"/>
                </a:cubicBezTo>
                <a:cubicBezTo>
                  <a:pt x="26097" y="25956"/>
                  <a:pt x="25989" y="25949"/>
                  <a:pt x="25888" y="25949"/>
                </a:cubicBezTo>
                <a:cubicBezTo>
                  <a:pt x="25494" y="25949"/>
                  <a:pt x="25207" y="26057"/>
                  <a:pt x="25010" y="26254"/>
                </a:cubicBezTo>
                <a:cubicBezTo>
                  <a:pt x="24868" y="25723"/>
                  <a:pt x="24338" y="25582"/>
                  <a:pt x="24408" y="24839"/>
                </a:cubicBezTo>
                <a:lnTo>
                  <a:pt x="24408" y="24839"/>
                </a:lnTo>
                <a:cubicBezTo>
                  <a:pt x="24391" y="24840"/>
                  <a:pt x="24375" y="24841"/>
                  <a:pt x="24359" y="24841"/>
                </a:cubicBezTo>
                <a:cubicBezTo>
                  <a:pt x="23915" y="24841"/>
                  <a:pt x="23938" y="24374"/>
                  <a:pt x="23630" y="24238"/>
                </a:cubicBezTo>
                <a:cubicBezTo>
                  <a:pt x="23878" y="24167"/>
                  <a:pt x="24019" y="24061"/>
                  <a:pt x="24232" y="23955"/>
                </a:cubicBezTo>
                <a:cubicBezTo>
                  <a:pt x="25043" y="24428"/>
                  <a:pt x="24853" y="25839"/>
                  <a:pt x="26163" y="25839"/>
                </a:cubicBezTo>
                <a:cubicBezTo>
                  <a:pt x="26223" y="25839"/>
                  <a:pt x="26287" y="25836"/>
                  <a:pt x="26354" y="25829"/>
                </a:cubicBezTo>
                <a:cubicBezTo>
                  <a:pt x="26425" y="26112"/>
                  <a:pt x="26814" y="26077"/>
                  <a:pt x="26672" y="26537"/>
                </a:cubicBezTo>
                <a:cubicBezTo>
                  <a:pt x="26722" y="26542"/>
                  <a:pt x="26769" y="26544"/>
                  <a:pt x="26813" y="26544"/>
                </a:cubicBezTo>
                <a:cubicBezTo>
                  <a:pt x="27432" y="26544"/>
                  <a:pt x="27566" y="26112"/>
                  <a:pt x="28193" y="26112"/>
                </a:cubicBezTo>
                <a:cubicBezTo>
                  <a:pt x="28324" y="26210"/>
                  <a:pt x="28334" y="26399"/>
                  <a:pt x="28586" y="26399"/>
                </a:cubicBezTo>
                <a:cubicBezTo>
                  <a:pt x="28607" y="26399"/>
                  <a:pt x="28629" y="26398"/>
                  <a:pt x="28653" y="26395"/>
                </a:cubicBezTo>
                <a:cubicBezTo>
                  <a:pt x="28759" y="26381"/>
                  <a:pt x="28857" y="26374"/>
                  <a:pt x="28948" y="26374"/>
                </a:cubicBezTo>
                <a:cubicBezTo>
                  <a:pt x="29741" y="26374"/>
                  <a:pt x="30028" y="26881"/>
                  <a:pt x="30599" y="27103"/>
                </a:cubicBezTo>
                <a:cubicBezTo>
                  <a:pt x="30573" y="27099"/>
                  <a:pt x="30549" y="27097"/>
                  <a:pt x="30528" y="27097"/>
                </a:cubicBezTo>
                <a:cubicBezTo>
                  <a:pt x="30344" y="27097"/>
                  <a:pt x="30316" y="27227"/>
                  <a:pt x="30316" y="27386"/>
                </a:cubicBezTo>
                <a:cubicBezTo>
                  <a:pt x="30457" y="27669"/>
                  <a:pt x="30988" y="27598"/>
                  <a:pt x="31236" y="27810"/>
                </a:cubicBezTo>
                <a:cubicBezTo>
                  <a:pt x="31129" y="28270"/>
                  <a:pt x="31483" y="28305"/>
                  <a:pt x="31377" y="28836"/>
                </a:cubicBezTo>
                <a:cubicBezTo>
                  <a:pt x="31837" y="29296"/>
                  <a:pt x="32014" y="30003"/>
                  <a:pt x="32261" y="30676"/>
                </a:cubicBezTo>
                <a:cubicBezTo>
                  <a:pt x="32580" y="30959"/>
                  <a:pt x="32898" y="31206"/>
                  <a:pt x="33040" y="31666"/>
                </a:cubicBezTo>
                <a:lnTo>
                  <a:pt x="33040" y="32515"/>
                </a:lnTo>
                <a:cubicBezTo>
                  <a:pt x="33146" y="32642"/>
                  <a:pt x="33366" y="32668"/>
                  <a:pt x="33610" y="32668"/>
                </a:cubicBezTo>
                <a:cubicBezTo>
                  <a:pt x="33773" y="32668"/>
                  <a:pt x="33945" y="32656"/>
                  <a:pt x="34101" y="32656"/>
                </a:cubicBezTo>
                <a:cubicBezTo>
                  <a:pt x="34313" y="31772"/>
                  <a:pt x="34844" y="31171"/>
                  <a:pt x="34702" y="29968"/>
                </a:cubicBezTo>
                <a:lnTo>
                  <a:pt x="35304" y="29968"/>
                </a:lnTo>
                <a:lnTo>
                  <a:pt x="35304" y="29402"/>
                </a:lnTo>
                <a:cubicBezTo>
                  <a:pt x="35390" y="29434"/>
                  <a:pt x="35456" y="29448"/>
                  <a:pt x="35509" y="29448"/>
                </a:cubicBezTo>
                <a:cubicBezTo>
                  <a:pt x="35773" y="29448"/>
                  <a:pt x="35685" y="29106"/>
                  <a:pt x="35974" y="29106"/>
                </a:cubicBezTo>
                <a:cubicBezTo>
                  <a:pt x="36006" y="29106"/>
                  <a:pt x="36041" y="29110"/>
                  <a:pt x="36082" y="29119"/>
                </a:cubicBezTo>
                <a:cubicBezTo>
                  <a:pt x="36011" y="28447"/>
                  <a:pt x="36612" y="28376"/>
                  <a:pt x="36825" y="27952"/>
                </a:cubicBezTo>
                <a:cubicBezTo>
                  <a:pt x="37178" y="27704"/>
                  <a:pt x="37638" y="27492"/>
                  <a:pt x="38169" y="27386"/>
                </a:cubicBezTo>
                <a:cubicBezTo>
                  <a:pt x="38523" y="27775"/>
                  <a:pt x="38523" y="28482"/>
                  <a:pt x="39089" y="28695"/>
                </a:cubicBezTo>
                <a:cubicBezTo>
                  <a:pt x="39159" y="29013"/>
                  <a:pt x="38806" y="28978"/>
                  <a:pt x="38947" y="29402"/>
                </a:cubicBezTo>
                <a:cubicBezTo>
                  <a:pt x="39124" y="29862"/>
                  <a:pt x="40150" y="29508"/>
                  <a:pt x="40468" y="29827"/>
                </a:cubicBezTo>
                <a:cubicBezTo>
                  <a:pt x="40256" y="30110"/>
                  <a:pt x="40539" y="30251"/>
                  <a:pt x="40291" y="30676"/>
                </a:cubicBezTo>
                <a:cubicBezTo>
                  <a:pt x="40716" y="30817"/>
                  <a:pt x="40999" y="31100"/>
                  <a:pt x="41069" y="31524"/>
                </a:cubicBezTo>
                <a:cubicBezTo>
                  <a:pt x="40999" y="31807"/>
                  <a:pt x="40645" y="31772"/>
                  <a:pt x="40751" y="32232"/>
                </a:cubicBezTo>
                <a:cubicBezTo>
                  <a:pt x="40822" y="32692"/>
                  <a:pt x="41246" y="32763"/>
                  <a:pt x="41069" y="33399"/>
                </a:cubicBezTo>
                <a:cubicBezTo>
                  <a:pt x="41777" y="33965"/>
                  <a:pt x="42484" y="34602"/>
                  <a:pt x="43333" y="35097"/>
                </a:cubicBezTo>
                <a:cubicBezTo>
                  <a:pt x="43369" y="34142"/>
                  <a:pt x="42626" y="33965"/>
                  <a:pt x="42591" y="33081"/>
                </a:cubicBezTo>
                <a:cubicBezTo>
                  <a:pt x="42166" y="32833"/>
                  <a:pt x="41742" y="32550"/>
                  <a:pt x="41529" y="32090"/>
                </a:cubicBezTo>
                <a:cubicBezTo>
                  <a:pt x="41600" y="31631"/>
                  <a:pt x="41317" y="30852"/>
                  <a:pt x="41812" y="30817"/>
                </a:cubicBezTo>
                <a:cubicBezTo>
                  <a:pt x="42166" y="31206"/>
                  <a:pt x="42378" y="31701"/>
                  <a:pt x="43050" y="31807"/>
                </a:cubicBezTo>
                <a:cubicBezTo>
                  <a:pt x="43157" y="31949"/>
                  <a:pt x="43192" y="32126"/>
                  <a:pt x="43192" y="32373"/>
                </a:cubicBezTo>
                <a:cubicBezTo>
                  <a:pt x="44642" y="32197"/>
                  <a:pt x="45031" y="30959"/>
                  <a:pt x="44854" y="29261"/>
                </a:cubicBezTo>
                <a:cubicBezTo>
                  <a:pt x="44642" y="29119"/>
                  <a:pt x="44289" y="29119"/>
                  <a:pt x="44112" y="28978"/>
                </a:cubicBezTo>
                <a:cubicBezTo>
                  <a:pt x="44289" y="28341"/>
                  <a:pt x="43369" y="28376"/>
                  <a:pt x="43793" y="27952"/>
                </a:cubicBezTo>
                <a:cubicBezTo>
                  <a:pt x="43878" y="27880"/>
                  <a:pt x="43945" y="27852"/>
                  <a:pt x="44002" y="27852"/>
                </a:cubicBezTo>
                <a:cubicBezTo>
                  <a:pt x="44219" y="27852"/>
                  <a:pt x="44288" y="28268"/>
                  <a:pt x="44658" y="28268"/>
                </a:cubicBezTo>
                <a:cubicBezTo>
                  <a:pt x="44716" y="28268"/>
                  <a:pt x="44781" y="28258"/>
                  <a:pt x="44854" y="28235"/>
                </a:cubicBezTo>
                <a:cubicBezTo>
                  <a:pt x="44940" y="27751"/>
                  <a:pt x="45461" y="27656"/>
                  <a:pt x="46066" y="27656"/>
                </a:cubicBezTo>
                <a:cubicBezTo>
                  <a:pt x="46213" y="27656"/>
                  <a:pt x="46365" y="27662"/>
                  <a:pt x="46517" y="27669"/>
                </a:cubicBezTo>
                <a:cubicBezTo>
                  <a:pt x="47012" y="26997"/>
                  <a:pt x="47649" y="26466"/>
                  <a:pt x="47897" y="25546"/>
                </a:cubicBezTo>
                <a:cubicBezTo>
                  <a:pt x="47919" y="25550"/>
                  <a:pt x="47940" y="25551"/>
                  <a:pt x="47958" y="25551"/>
                </a:cubicBezTo>
                <a:cubicBezTo>
                  <a:pt x="48146" y="25551"/>
                  <a:pt x="48160" y="25405"/>
                  <a:pt x="48321" y="25405"/>
                </a:cubicBezTo>
                <a:cubicBezTo>
                  <a:pt x="48604" y="24803"/>
                  <a:pt x="48286" y="23742"/>
                  <a:pt x="48781" y="23389"/>
                </a:cubicBezTo>
                <a:cubicBezTo>
                  <a:pt x="48463" y="23282"/>
                  <a:pt x="48321" y="22964"/>
                  <a:pt x="48321" y="22540"/>
                </a:cubicBezTo>
                <a:cubicBezTo>
                  <a:pt x="48074" y="22363"/>
                  <a:pt x="47755" y="22257"/>
                  <a:pt x="47720" y="21832"/>
                </a:cubicBezTo>
                <a:cubicBezTo>
                  <a:pt x="47684" y="21478"/>
                  <a:pt x="48003" y="21514"/>
                  <a:pt x="47897" y="21125"/>
                </a:cubicBezTo>
                <a:lnTo>
                  <a:pt x="47897" y="21125"/>
                </a:lnTo>
                <a:cubicBezTo>
                  <a:pt x="47941" y="21130"/>
                  <a:pt x="47984" y="21133"/>
                  <a:pt x="48023" y="21133"/>
                </a:cubicBezTo>
                <a:cubicBezTo>
                  <a:pt x="48230" y="21133"/>
                  <a:pt x="48351" y="21050"/>
                  <a:pt x="48321" y="20842"/>
                </a:cubicBezTo>
                <a:cubicBezTo>
                  <a:pt x="48781" y="20629"/>
                  <a:pt x="47649" y="19993"/>
                  <a:pt x="48640" y="19993"/>
                </a:cubicBezTo>
                <a:cubicBezTo>
                  <a:pt x="48816" y="20417"/>
                  <a:pt x="49347" y="20559"/>
                  <a:pt x="49559" y="20983"/>
                </a:cubicBezTo>
                <a:cubicBezTo>
                  <a:pt x="49418" y="21726"/>
                  <a:pt x="49842" y="21938"/>
                  <a:pt x="50302" y="22115"/>
                </a:cubicBezTo>
                <a:cubicBezTo>
                  <a:pt x="51222" y="21514"/>
                  <a:pt x="50302" y="19922"/>
                  <a:pt x="50762" y="18825"/>
                </a:cubicBezTo>
                <a:cubicBezTo>
                  <a:pt x="51080" y="18578"/>
                  <a:pt x="51540" y="18436"/>
                  <a:pt x="51965" y="18259"/>
                </a:cubicBezTo>
                <a:cubicBezTo>
                  <a:pt x="52318" y="17587"/>
                  <a:pt x="52637" y="16880"/>
                  <a:pt x="53167" y="16420"/>
                </a:cubicBezTo>
                <a:cubicBezTo>
                  <a:pt x="53380" y="15253"/>
                  <a:pt x="52849" y="14085"/>
                  <a:pt x="53167" y="13272"/>
                </a:cubicBezTo>
                <a:lnTo>
                  <a:pt x="53167" y="13272"/>
                </a:lnTo>
                <a:cubicBezTo>
                  <a:pt x="52990" y="14085"/>
                  <a:pt x="53521" y="14191"/>
                  <a:pt x="53627" y="14687"/>
                </a:cubicBezTo>
                <a:cubicBezTo>
                  <a:pt x="53663" y="15571"/>
                  <a:pt x="53733" y="16455"/>
                  <a:pt x="54405" y="16703"/>
                </a:cubicBezTo>
                <a:cubicBezTo>
                  <a:pt x="54688" y="16455"/>
                  <a:pt x="54264" y="16349"/>
                  <a:pt x="54405" y="15854"/>
                </a:cubicBezTo>
                <a:cubicBezTo>
                  <a:pt x="54435" y="15851"/>
                  <a:pt x="54461" y="15850"/>
                  <a:pt x="54486" y="15850"/>
                </a:cubicBezTo>
                <a:cubicBezTo>
                  <a:pt x="54708" y="15850"/>
                  <a:pt x="54748" y="15941"/>
                  <a:pt x="54830" y="15941"/>
                </a:cubicBezTo>
                <a:cubicBezTo>
                  <a:pt x="54870" y="15941"/>
                  <a:pt x="54920" y="15919"/>
                  <a:pt x="55007" y="15854"/>
                </a:cubicBezTo>
                <a:cubicBezTo>
                  <a:pt x="55042" y="15394"/>
                  <a:pt x="54618" y="15359"/>
                  <a:pt x="54724" y="14828"/>
                </a:cubicBezTo>
                <a:cubicBezTo>
                  <a:pt x="54158" y="14757"/>
                  <a:pt x="54016" y="14262"/>
                  <a:pt x="53804" y="13838"/>
                </a:cubicBezTo>
                <a:cubicBezTo>
                  <a:pt x="53733" y="13342"/>
                  <a:pt x="53839" y="12635"/>
                  <a:pt x="53344" y="12564"/>
                </a:cubicBezTo>
                <a:cubicBezTo>
                  <a:pt x="53044" y="12598"/>
                  <a:pt x="53279" y="13136"/>
                  <a:pt x="52949" y="13136"/>
                </a:cubicBezTo>
                <a:cubicBezTo>
                  <a:pt x="52929" y="13136"/>
                  <a:pt x="52908" y="13134"/>
                  <a:pt x="52884" y="13130"/>
                </a:cubicBezTo>
                <a:cubicBezTo>
                  <a:pt x="52821" y="12859"/>
                  <a:pt x="52707" y="12770"/>
                  <a:pt x="52566" y="12770"/>
                </a:cubicBezTo>
                <a:cubicBezTo>
                  <a:pt x="52299" y="12770"/>
                  <a:pt x="51935" y="13086"/>
                  <a:pt x="51633" y="13086"/>
                </a:cubicBezTo>
                <a:cubicBezTo>
                  <a:pt x="51469" y="13086"/>
                  <a:pt x="51324" y="12993"/>
                  <a:pt x="51222" y="12706"/>
                </a:cubicBezTo>
                <a:cubicBezTo>
                  <a:pt x="51328" y="12387"/>
                  <a:pt x="51611" y="12210"/>
                  <a:pt x="51823" y="11998"/>
                </a:cubicBezTo>
                <a:cubicBezTo>
                  <a:pt x="52000" y="11538"/>
                  <a:pt x="51929" y="10866"/>
                  <a:pt x="52425" y="10689"/>
                </a:cubicBezTo>
                <a:cubicBezTo>
                  <a:pt x="52510" y="10775"/>
                  <a:pt x="52571" y="10807"/>
                  <a:pt x="52620" y="10807"/>
                </a:cubicBezTo>
                <a:cubicBezTo>
                  <a:pt x="52763" y="10807"/>
                  <a:pt x="52811" y="10542"/>
                  <a:pt x="53090" y="10542"/>
                </a:cubicBezTo>
                <a:cubicBezTo>
                  <a:pt x="53114" y="10542"/>
                  <a:pt x="53140" y="10544"/>
                  <a:pt x="53167" y="10548"/>
                </a:cubicBezTo>
                <a:cubicBezTo>
                  <a:pt x="53829" y="10642"/>
                  <a:pt x="54407" y="10877"/>
                  <a:pt x="55176" y="10877"/>
                </a:cubicBezTo>
                <a:cubicBezTo>
                  <a:pt x="55270" y="10877"/>
                  <a:pt x="55367" y="10874"/>
                  <a:pt x="55467" y="10866"/>
                </a:cubicBezTo>
                <a:lnTo>
                  <a:pt x="55467" y="10866"/>
                </a:lnTo>
                <a:cubicBezTo>
                  <a:pt x="55396" y="11078"/>
                  <a:pt x="55573" y="11114"/>
                  <a:pt x="55750" y="11149"/>
                </a:cubicBezTo>
                <a:cubicBezTo>
                  <a:pt x="55962" y="10937"/>
                  <a:pt x="56422" y="11008"/>
                  <a:pt x="56811" y="10972"/>
                </a:cubicBezTo>
                <a:cubicBezTo>
                  <a:pt x="56917" y="10548"/>
                  <a:pt x="56563" y="10477"/>
                  <a:pt x="56669" y="9982"/>
                </a:cubicBezTo>
                <a:cubicBezTo>
                  <a:pt x="56988" y="9946"/>
                  <a:pt x="56988" y="9593"/>
                  <a:pt x="57271" y="9557"/>
                </a:cubicBezTo>
                <a:cubicBezTo>
                  <a:pt x="57589" y="9593"/>
                  <a:pt x="57589" y="9946"/>
                  <a:pt x="57872" y="9982"/>
                </a:cubicBezTo>
                <a:cubicBezTo>
                  <a:pt x="57819" y="9745"/>
                  <a:pt x="58100" y="9430"/>
                  <a:pt x="58305" y="9430"/>
                </a:cubicBezTo>
                <a:cubicBezTo>
                  <a:pt x="58376" y="9430"/>
                  <a:pt x="58437" y="9467"/>
                  <a:pt x="58473" y="9557"/>
                </a:cubicBezTo>
                <a:cubicBezTo>
                  <a:pt x="58014" y="10477"/>
                  <a:pt x="57306" y="11185"/>
                  <a:pt x="57129" y="12423"/>
                </a:cubicBezTo>
                <a:cubicBezTo>
                  <a:pt x="57235" y="12812"/>
                  <a:pt x="57554" y="12953"/>
                  <a:pt x="57731" y="13272"/>
                </a:cubicBezTo>
                <a:cubicBezTo>
                  <a:pt x="57801" y="13838"/>
                  <a:pt x="57907" y="14333"/>
                  <a:pt x="58332" y="14545"/>
                </a:cubicBezTo>
                <a:cubicBezTo>
                  <a:pt x="58721" y="14191"/>
                  <a:pt x="58933" y="13696"/>
                  <a:pt x="59393" y="13413"/>
                </a:cubicBezTo>
                <a:cubicBezTo>
                  <a:pt x="59252" y="12706"/>
                  <a:pt x="59888" y="12812"/>
                  <a:pt x="59570" y="12281"/>
                </a:cubicBezTo>
                <a:cubicBezTo>
                  <a:pt x="59605" y="11998"/>
                  <a:pt x="59959" y="11998"/>
                  <a:pt x="59995" y="11715"/>
                </a:cubicBezTo>
                <a:cubicBezTo>
                  <a:pt x="59782" y="11538"/>
                  <a:pt x="59322" y="11574"/>
                  <a:pt x="59393" y="11149"/>
                </a:cubicBezTo>
                <a:cubicBezTo>
                  <a:pt x="59482" y="10347"/>
                  <a:pt x="59923" y="10162"/>
                  <a:pt x="60520" y="10162"/>
                </a:cubicBezTo>
                <a:cubicBezTo>
                  <a:pt x="60870" y="10162"/>
                  <a:pt x="61274" y="10226"/>
                  <a:pt x="61692" y="10265"/>
                </a:cubicBezTo>
                <a:cubicBezTo>
                  <a:pt x="61905" y="10053"/>
                  <a:pt x="61869" y="9628"/>
                  <a:pt x="62117" y="9416"/>
                </a:cubicBezTo>
                <a:cubicBezTo>
                  <a:pt x="62963" y="9348"/>
                  <a:pt x="63615" y="8989"/>
                  <a:pt x="64165" y="8989"/>
                </a:cubicBezTo>
                <a:cubicBezTo>
                  <a:pt x="64190" y="8989"/>
                  <a:pt x="64215" y="8990"/>
                  <a:pt x="64239" y="8991"/>
                </a:cubicBezTo>
                <a:cubicBezTo>
                  <a:pt x="64239" y="8390"/>
                  <a:pt x="63497" y="8461"/>
                  <a:pt x="63497" y="7859"/>
                </a:cubicBezTo>
                <a:cubicBezTo>
                  <a:pt x="63825" y="7827"/>
                  <a:pt x="63787" y="7428"/>
                  <a:pt x="64149" y="7428"/>
                </a:cubicBezTo>
                <a:cubicBezTo>
                  <a:pt x="64177" y="7428"/>
                  <a:pt x="64207" y="7430"/>
                  <a:pt x="64239" y="7435"/>
                </a:cubicBezTo>
                <a:cubicBezTo>
                  <a:pt x="64979" y="7435"/>
                  <a:pt x="64959" y="8166"/>
                  <a:pt x="65666" y="8166"/>
                </a:cubicBezTo>
                <a:cubicBezTo>
                  <a:pt x="65737" y="8166"/>
                  <a:pt x="65815" y="8159"/>
                  <a:pt x="65902" y="8142"/>
                </a:cubicBezTo>
                <a:cubicBezTo>
                  <a:pt x="66114" y="7895"/>
                  <a:pt x="65796" y="7435"/>
                  <a:pt x="66079" y="7010"/>
                </a:cubicBezTo>
                <a:cubicBezTo>
                  <a:pt x="65778" y="6885"/>
                  <a:pt x="65407" y="6459"/>
                  <a:pt x="65077" y="6459"/>
                </a:cubicBezTo>
                <a:cubicBezTo>
                  <a:pt x="64942" y="6459"/>
                  <a:pt x="64813" y="6531"/>
                  <a:pt x="64699" y="6727"/>
                </a:cubicBezTo>
                <a:cubicBezTo>
                  <a:pt x="64770" y="6374"/>
                  <a:pt x="64664" y="6162"/>
                  <a:pt x="64558" y="5985"/>
                </a:cubicBezTo>
                <a:cubicBezTo>
                  <a:pt x="63841" y="5767"/>
                  <a:pt x="63399" y="5247"/>
                  <a:pt x="62409" y="5247"/>
                </a:cubicBezTo>
                <a:cubicBezTo>
                  <a:pt x="62275" y="5247"/>
                  <a:pt x="62131" y="5256"/>
                  <a:pt x="61975" y="5277"/>
                </a:cubicBezTo>
                <a:cubicBezTo>
                  <a:pt x="61799" y="5030"/>
                  <a:pt x="61409" y="4994"/>
                  <a:pt x="61233" y="4711"/>
                </a:cubicBezTo>
                <a:cubicBezTo>
                  <a:pt x="61132" y="4726"/>
                  <a:pt x="61039" y="4732"/>
                  <a:pt x="60953" y="4732"/>
                </a:cubicBezTo>
                <a:cubicBezTo>
                  <a:pt x="60313" y="4732"/>
                  <a:pt x="60019" y="4384"/>
                  <a:pt x="59360" y="4384"/>
                </a:cubicBezTo>
                <a:cubicBezTo>
                  <a:pt x="59233" y="4384"/>
                  <a:pt x="59093" y="4397"/>
                  <a:pt x="58933" y="4428"/>
                </a:cubicBezTo>
                <a:cubicBezTo>
                  <a:pt x="58721" y="4853"/>
                  <a:pt x="59358" y="5171"/>
                  <a:pt x="58933" y="5277"/>
                </a:cubicBezTo>
                <a:cubicBezTo>
                  <a:pt x="58509" y="5242"/>
                  <a:pt x="58580" y="4676"/>
                  <a:pt x="58190" y="4570"/>
                </a:cubicBezTo>
                <a:cubicBezTo>
                  <a:pt x="58005" y="4755"/>
                  <a:pt x="57763" y="4797"/>
                  <a:pt x="57484" y="4797"/>
                </a:cubicBezTo>
                <a:cubicBezTo>
                  <a:pt x="57254" y="4797"/>
                  <a:pt x="57000" y="4768"/>
                  <a:pt x="56733" y="4768"/>
                </a:cubicBezTo>
                <a:cubicBezTo>
                  <a:pt x="56518" y="4768"/>
                  <a:pt x="56294" y="4787"/>
                  <a:pt x="56068" y="4853"/>
                </a:cubicBezTo>
                <a:cubicBezTo>
                  <a:pt x="55568" y="4571"/>
                  <a:pt x="55565" y="3820"/>
                  <a:pt x="54765" y="3820"/>
                </a:cubicBezTo>
                <a:cubicBezTo>
                  <a:pt x="54660" y="3820"/>
                  <a:pt x="54541" y="3833"/>
                  <a:pt x="54405" y="3862"/>
                </a:cubicBezTo>
                <a:cubicBezTo>
                  <a:pt x="54193" y="3898"/>
                  <a:pt x="54335" y="4287"/>
                  <a:pt x="54087" y="4287"/>
                </a:cubicBezTo>
                <a:cubicBezTo>
                  <a:pt x="53450" y="4039"/>
                  <a:pt x="52849" y="3756"/>
                  <a:pt x="52283" y="3438"/>
                </a:cubicBezTo>
                <a:cubicBezTo>
                  <a:pt x="52212" y="3579"/>
                  <a:pt x="52142" y="3685"/>
                  <a:pt x="51965" y="3721"/>
                </a:cubicBezTo>
                <a:cubicBezTo>
                  <a:pt x="52106" y="3343"/>
                  <a:pt x="51902" y="3281"/>
                  <a:pt x="51634" y="3281"/>
                </a:cubicBezTo>
                <a:cubicBezTo>
                  <a:pt x="51501" y="3281"/>
                  <a:pt x="51352" y="3296"/>
                  <a:pt x="51222" y="3296"/>
                </a:cubicBezTo>
                <a:cubicBezTo>
                  <a:pt x="51576" y="2942"/>
                  <a:pt x="51045" y="2978"/>
                  <a:pt x="50903" y="2730"/>
                </a:cubicBezTo>
                <a:cubicBezTo>
                  <a:pt x="50722" y="2794"/>
                  <a:pt x="50590" y="2818"/>
                  <a:pt x="50482" y="2818"/>
                </a:cubicBezTo>
                <a:cubicBezTo>
                  <a:pt x="50168" y="2818"/>
                  <a:pt x="50059" y="2615"/>
                  <a:pt x="49559" y="2589"/>
                </a:cubicBezTo>
                <a:cubicBezTo>
                  <a:pt x="49488" y="2766"/>
                  <a:pt x="49170" y="2695"/>
                  <a:pt x="48958" y="2730"/>
                </a:cubicBezTo>
                <a:cubicBezTo>
                  <a:pt x="48781" y="2978"/>
                  <a:pt x="49418" y="3190"/>
                  <a:pt x="48958" y="3296"/>
                </a:cubicBezTo>
                <a:cubicBezTo>
                  <a:pt x="48698" y="3254"/>
                  <a:pt x="48425" y="3238"/>
                  <a:pt x="48145" y="3238"/>
                </a:cubicBezTo>
                <a:cubicBezTo>
                  <a:pt x="47327" y="3238"/>
                  <a:pt x="46450" y="3372"/>
                  <a:pt x="45685" y="3372"/>
                </a:cubicBezTo>
                <a:cubicBezTo>
                  <a:pt x="45388" y="3372"/>
                  <a:pt x="45108" y="3352"/>
                  <a:pt x="44854" y="3296"/>
                </a:cubicBezTo>
                <a:cubicBezTo>
                  <a:pt x="44508" y="3202"/>
                  <a:pt x="44358" y="2855"/>
                  <a:pt x="44054" y="2855"/>
                </a:cubicBezTo>
                <a:cubicBezTo>
                  <a:pt x="44017" y="2855"/>
                  <a:pt x="43977" y="2860"/>
                  <a:pt x="43935" y="2872"/>
                </a:cubicBezTo>
                <a:cubicBezTo>
                  <a:pt x="43806" y="2899"/>
                  <a:pt x="43685" y="2910"/>
                  <a:pt x="43568" y="2910"/>
                </a:cubicBezTo>
                <a:cubicBezTo>
                  <a:pt x="43074" y="2910"/>
                  <a:pt x="42673" y="2703"/>
                  <a:pt x="42272" y="2589"/>
                </a:cubicBezTo>
                <a:cubicBezTo>
                  <a:pt x="42226" y="2570"/>
                  <a:pt x="42175" y="2564"/>
                  <a:pt x="42121" y="2564"/>
                </a:cubicBezTo>
                <a:cubicBezTo>
                  <a:pt x="42001" y="2564"/>
                  <a:pt x="41870" y="2596"/>
                  <a:pt x="41755" y="2596"/>
                </a:cubicBezTo>
                <a:cubicBezTo>
                  <a:pt x="41726" y="2596"/>
                  <a:pt x="41697" y="2594"/>
                  <a:pt x="41671" y="2589"/>
                </a:cubicBezTo>
                <a:cubicBezTo>
                  <a:pt x="41353" y="2531"/>
                  <a:pt x="41105" y="2260"/>
                  <a:pt x="40561" y="2260"/>
                </a:cubicBezTo>
                <a:cubicBezTo>
                  <a:pt x="40440" y="2260"/>
                  <a:pt x="40304" y="2274"/>
                  <a:pt x="40150" y="2306"/>
                </a:cubicBezTo>
                <a:cubicBezTo>
                  <a:pt x="40221" y="1917"/>
                  <a:pt x="40610" y="1846"/>
                  <a:pt x="40610" y="1421"/>
                </a:cubicBezTo>
                <a:cubicBezTo>
                  <a:pt x="40397" y="1032"/>
                  <a:pt x="39902" y="855"/>
                  <a:pt x="39690" y="431"/>
                </a:cubicBezTo>
                <a:cubicBezTo>
                  <a:pt x="39435" y="558"/>
                  <a:pt x="39079" y="584"/>
                  <a:pt x="38689" y="584"/>
                </a:cubicBezTo>
                <a:cubicBezTo>
                  <a:pt x="38429" y="584"/>
                  <a:pt x="38155" y="572"/>
                  <a:pt x="37886" y="572"/>
                </a:cubicBezTo>
                <a:cubicBezTo>
                  <a:pt x="37521" y="473"/>
                  <a:pt x="37560" y="0"/>
                  <a:pt x="3707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3820709" y="1654793"/>
            <a:ext cx="901203" cy="1231522"/>
          </a:xfrm>
          <a:custGeom>
            <a:rect b="b" l="l" r="r" t="t"/>
            <a:pathLst>
              <a:path extrusionOk="0" h="58396" w="42733">
                <a:moveTo>
                  <a:pt x="23807" y="2200"/>
                </a:moveTo>
                <a:lnTo>
                  <a:pt x="23807" y="2200"/>
                </a:lnTo>
                <a:cubicBezTo>
                  <a:pt x="24267" y="2342"/>
                  <a:pt x="23630" y="2554"/>
                  <a:pt x="23630" y="2766"/>
                </a:cubicBezTo>
                <a:cubicBezTo>
                  <a:pt x="23171" y="2625"/>
                  <a:pt x="23701" y="2271"/>
                  <a:pt x="23807" y="2200"/>
                </a:cubicBezTo>
                <a:close/>
                <a:moveTo>
                  <a:pt x="18621" y="3042"/>
                </a:moveTo>
                <a:cubicBezTo>
                  <a:pt x="18630" y="3042"/>
                  <a:pt x="18638" y="3044"/>
                  <a:pt x="18643" y="3049"/>
                </a:cubicBezTo>
                <a:cubicBezTo>
                  <a:pt x="18704" y="3110"/>
                  <a:pt x="18580" y="3198"/>
                  <a:pt x="18523" y="3198"/>
                </a:cubicBezTo>
                <a:cubicBezTo>
                  <a:pt x="18514" y="3198"/>
                  <a:pt x="18506" y="3196"/>
                  <a:pt x="18501" y="3191"/>
                </a:cubicBezTo>
                <a:cubicBezTo>
                  <a:pt x="18440" y="3130"/>
                  <a:pt x="18564" y="3042"/>
                  <a:pt x="18621" y="3042"/>
                </a:cubicBezTo>
                <a:close/>
                <a:moveTo>
                  <a:pt x="23362" y="2894"/>
                </a:moveTo>
                <a:cubicBezTo>
                  <a:pt x="23491" y="2894"/>
                  <a:pt x="23588" y="2927"/>
                  <a:pt x="23666" y="2978"/>
                </a:cubicBezTo>
                <a:cubicBezTo>
                  <a:pt x="23791" y="3029"/>
                  <a:pt x="23898" y="3079"/>
                  <a:pt x="24050" y="3079"/>
                </a:cubicBezTo>
                <a:cubicBezTo>
                  <a:pt x="24114" y="3079"/>
                  <a:pt x="24184" y="3070"/>
                  <a:pt x="24267" y="3049"/>
                </a:cubicBezTo>
                <a:lnTo>
                  <a:pt x="24267" y="3049"/>
                </a:lnTo>
                <a:cubicBezTo>
                  <a:pt x="24267" y="3615"/>
                  <a:pt x="23666" y="3615"/>
                  <a:pt x="23206" y="3757"/>
                </a:cubicBezTo>
                <a:lnTo>
                  <a:pt x="23206" y="2908"/>
                </a:lnTo>
                <a:cubicBezTo>
                  <a:pt x="23263" y="2898"/>
                  <a:pt x="23315" y="2894"/>
                  <a:pt x="23362" y="2894"/>
                </a:cubicBezTo>
                <a:close/>
                <a:moveTo>
                  <a:pt x="35447" y="13301"/>
                </a:moveTo>
                <a:cubicBezTo>
                  <a:pt x="35459" y="13301"/>
                  <a:pt x="35471" y="13303"/>
                  <a:pt x="35481" y="13308"/>
                </a:cubicBezTo>
                <a:cubicBezTo>
                  <a:pt x="35542" y="13369"/>
                  <a:pt x="35418" y="13456"/>
                  <a:pt x="35338" y="13456"/>
                </a:cubicBezTo>
                <a:cubicBezTo>
                  <a:pt x="35325" y="13456"/>
                  <a:pt x="35313" y="13454"/>
                  <a:pt x="35304" y="13449"/>
                </a:cubicBezTo>
                <a:cubicBezTo>
                  <a:pt x="35243" y="13388"/>
                  <a:pt x="35366" y="13301"/>
                  <a:pt x="35447" y="13301"/>
                </a:cubicBezTo>
                <a:close/>
                <a:moveTo>
                  <a:pt x="15387" y="23626"/>
                </a:moveTo>
                <a:cubicBezTo>
                  <a:pt x="15424" y="23626"/>
                  <a:pt x="15459" y="23667"/>
                  <a:pt x="15459" y="23708"/>
                </a:cubicBezTo>
                <a:cubicBezTo>
                  <a:pt x="15443" y="23785"/>
                  <a:pt x="15414" y="23815"/>
                  <a:pt x="15386" y="23815"/>
                </a:cubicBezTo>
                <a:cubicBezTo>
                  <a:pt x="15351" y="23815"/>
                  <a:pt x="15318" y="23767"/>
                  <a:pt x="15318" y="23708"/>
                </a:cubicBezTo>
                <a:cubicBezTo>
                  <a:pt x="15333" y="23648"/>
                  <a:pt x="15360" y="23626"/>
                  <a:pt x="15387" y="23626"/>
                </a:cubicBezTo>
                <a:close/>
                <a:moveTo>
                  <a:pt x="15459" y="23991"/>
                </a:moveTo>
                <a:lnTo>
                  <a:pt x="15459" y="23991"/>
                </a:lnTo>
                <a:cubicBezTo>
                  <a:pt x="15813" y="24061"/>
                  <a:pt x="15813" y="24450"/>
                  <a:pt x="16060" y="24592"/>
                </a:cubicBezTo>
                <a:cubicBezTo>
                  <a:pt x="16020" y="24673"/>
                  <a:pt x="15959" y="24708"/>
                  <a:pt x="15890" y="24708"/>
                </a:cubicBezTo>
                <a:cubicBezTo>
                  <a:pt x="15661" y="24708"/>
                  <a:pt x="15350" y="24318"/>
                  <a:pt x="15459" y="23991"/>
                </a:cubicBezTo>
                <a:close/>
                <a:moveTo>
                  <a:pt x="22936" y="0"/>
                </a:moveTo>
                <a:cubicBezTo>
                  <a:pt x="22333" y="0"/>
                  <a:pt x="22278" y="735"/>
                  <a:pt x="22746" y="891"/>
                </a:cubicBezTo>
                <a:cubicBezTo>
                  <a:pt x="22592" y="913"/>
                  <a:pt x="22449" y="922"/>
                  <a:pt x="22314" y="922"/>
                </a:cubicBezTo>
                <a:cubicBezTo>
                  <a:pt x="22013" y="922"/>
                  <a:pt x="21752" y="880"/>
                  <a:pt x="21508" y="856"/>
                </a:cubicBezTo>
                <a:cubicBezTo>
                  <a:pt x="21225" y="785"/>
                  <a:pt x="20942" y="750"/>
                  <a:pt x="20624" y="750"/>
                </a:cubicBezTo>
                <a:cubicBezTo>
                  <a:pt x="20836" y="1493"/>
                  <a:pt x="19916" y="1174"/>
                  <a:pt x="19881" y="1634"/>
                </a:cubicBezTo>
                <a:cubicBezTo>
                  <a:pt x="19984" y="1676"/>
                  <a:pt x="20064" y="1693"/>
                  <a:pt x="20126" y="1693"/>
                </a:cubicBezTo>
                <a:cubicBezTo>
                  <a:pt x="20170" y="1693"/>
                  <a:pt x="20205" y="1684"/>
                  <a:pt x="20235" y="1670"/>
                </a:cubicBezTo>
                <a:cubicBezTo>
                  <a:pt x="20270" y="1670"/>
                  <a:pt x="20301" y="1666"/>
                  <a:pt x="20330" y="1666"/>
                </a:cubicBezTo>
                <a:cubicBezTo>
                  <a:pt x="20388" y="1666"/>
                  <a:pt x="20435" y="1681"/>
                  <a:pt x="20482" y="1776"/>
                </a:cubicBezTo>
                <a:cubicBezTo>
                  <a:pt x="20376" y="1953"/>
                  <a:pt x="20128" y="2023"/>
                  <a:pt x="19881" y="2059"/>
                </a:cubicBezTo>
                <a:cubicBezTo>
                  <a:pt x="19683" y="1380"/>
                  <a:pt x="18873" y="1312"/>
                  <a:pt x="17978" y="1312"/>
                </a:cubicBezTo>
                <a:cubicBezTo>
                  <a:pt x="17754" y="1312"/>
                  <a:pt x="17525" y="1316"/>
                  <a:pt x="17298" y="1316"/>
                </a:cubicBezTo>
                <a:cubicBezTo>
                  <a:pt x="17192" y="2023"/>
                  <a:pt x="16803" y="2413"/>
                  <a:pt x="16379" y="2766"/>
                </a:cubicBezTo>
                <a:cubicBezTo>
                  <a:pt x="16343" y="3191"/>
                  <a:pt x="16768" y="3226"/>
                  <a:pt x="16662" y="3757"/>
                </a:cubicBezTo>
                <a:cubicBezTo>
                  <a:pt x="16702" y="3759"/>
                  <a:pt x="16742" y="3759"/>
                  <a:pt x="16780" y="3759"/>
                </a:cubicBezTo>
                <a:cubicBezTo>
                  <a:pt x="17477" y="3759"/>
                  <a:pt x="17821" y="3466"/>
                  <a:pt x="18324" y="3332"/>
                </a:cubicBezTo>
                <a:lnTo>
                  <a:pt x="18324" y="3332"/>
                </a:lnTo>
                <a:cubicBezTo>
                  <a:pt x="18171" y="3731"/>
                  <a:pt x="18390" y="3757"/>
                  <a:pt x="18658" y="3757"/>
                </a:cubicBezTo>
                <a:cubicBezTo>
                  <a:pt x="18699" y="3757"/>
                  <a:pt x="18742" y="3757"/>
                  <a:pt x="18784" y="3757"/>
                </a:cubicBezTo>
                <a:cubicBezTo>
                  <a:pt x="18845" y="3757"/>
                  <a:pt x="18905" y="3754"/>
                  <a:pt x="18962" y="3754"/>
                </a:cubicBezTo>
                <a:cubicBezTo>
                  <a:pt x="19103" y="3754"/>
                  <a:pt x="19219" y="3772"/>
                  <a:pt x="19244" y="3898"/>
                </a:cubicBezTo>
                <a:cubicBezTo>
                  <a:pt x="19288" y="4030"/>
                  <a:pt x="19236" y="4066"/>
                  <a:pt x="19148" y="4066"/>
                </a:cubicBezTo>
                <a:cubicBezTo>
                  <a:pt x="19095" y="4066"/>
                  <a:pt x="19028" y="4053"/>
                  <a:pt x="18961" y="4040"/>
                </a:cubicBezTo>
                <a:cubicBezTo>
                  <a:pt x="18906" y="4029"/>
                  <a:pt x="18852" y="4021"/>
                  <a:pt x="18803" y="4021"/>
                </a:cubicBezTo>
                <a:cubicBezTo>
                  <a:pt x="18695" y="4021"/>
                  <a:pt x="18618" y="4059"/>
                  <a:pt x="18643" y="4181"/>
                </a:cubicBezTo>
                <a:cubicBezTo>
                  <a:pt x="18643" y="4959"/>
                  <a:pt x="20305" y="4146"/>
                  <a:pt x="20022" y="5172"/>
                </a:cubicBezTo>
                <a:cubicBezTo>
                  <a:pt x="20278" y="5028"/>
                  <a:pt x="20454" y="4971"/>
                  <a:pt x="20626" y="4971"/>
                </a:cubicBezTo>
                <a:cubicBezTo>
                  <a:pt x="20834" y="4971"/>
                  <a:pt x="21037" y="5055"/>
                  <a:pt x="21366" y="5172"/>
                </a:cubicBezTo>
                <a:lnTo>
                  <a:pt x="21508" y="5172"/>
                </a:lnTo>
                <a:cubicBezTo>
                  <a:pt x="21484" y="5053"/>
                  <a:pt x="21700" y="4870"/>
                  <a:pt x="21844" y="4870"/>
                </a:cubicBezTo>
                <a:cubicBezTo>
                  <a:pt x="21914" y="4870"/>
                  <a:pt x="21968" y="4914"/>
                  <a:pt x="21968" y="5030"/>
                </a:cubicBezTo>
                <a:cubicBezTo>
                  <a:pt x="21968" y="5152"/>
                  <a:pt x="21867" y="5190"/>
                  <a:pt x="21722" y="5190"/>
                </a:cubicBezTo>
                <a:cubicBezTo>
                  <a:pt x="21658" y="5190"/>
                  <a:pt x="21585" y="5183"/>
                  <a:pt x="21508" y="5172"/>
                </a:cubicBezTo>
                <a:lnTo>
                  <a:pt x="21508" y="5172"/>
                </a:lnTo>
                <a:cubicBezTo>
                  <a:pt x="21579" y="5525"/>
                  <a:pt x="22180" y="5985"/>
                  <a:pt x="21508" y="6197"/>
                </a:cubicBezTo>
                <a:cubicBezTo>
                  <a:pt x="21331" y="6162"/>
                  <a:pt x="21402" y="5915"/>
                  <a:pt x="21366" y="5738"/>
                </a:cubicBezTo>
                <a:cubicBezTo>
                  <a:pt x="20138" y="5641"/>
                  <a:pt x="19471" y="5012"/>
                  <a:pt x="18125" y="5012"/>
                </a:cubicBezTo>
                <a:cubicBezTo>
                  <a:pt x="17997" y="5012"/>
                  <a:pt x="17864" y="5018"/>
                  <a:pt x="17723" y="5030"/>
                </a:cubicBezTo>
                <a:cubicBezTo>
                  <a:pt x="17263" y="4924"/>
                  <a:pt x="17263" y="4358"/>
                  <a:pt x="16662" y="4323"/>
                </a:cubicBezTo>
                <a:cubicBezTo>
                  <a:pt x="16591" y="4747"/>
                  <a:pt x="16202" y="4818"/>
                  <a:pt x="15777" y="4889"/>
                </a:cubicBezTo>
                <a:cubicBezTo>
                  <a:pt x="15813" y="4570"/>
                  <a:pt x="15742" y="4358"/>
                  <a:pt x="15636" y="4181"/>
                </a:cubicBezTo>
                <a:cubicBezTo>
                  <a:pt x="15053" y="4215"/>
                  <a:pt x="15035" y="4749"/>
                  <a:pt x="14454" y="4749"/>
                </a:cubicBezTo>
                <a:cubicBezTo>
                  <a:pt x="14436" y="4749"/>
                  <a:pt x="14417" y="4748"/>
                  <a:pt x="14398" y="4747"/>
                </a:cubicBezTo>
                <a:cubicBezTo>
                  <a:pt x="14299" y="4769"/>
                  <a:pt x="14214" y="4777"/>
                  <a:pt x="14138" y="4777"/>
                </a:cubicBezTo>
                <a:cubicBezTo>
                  <a:pt x="13970" y="4777"/>
                  <a:pt x="13848" y="4736"/>
                  <a:pt x="13726" y="4712"/>
                </a:cubicBezTo>
                <a:cubicBezTo>
                  <a:pt x="13549" y="4641"/>
                  <a:pt x="13407" y="4606"/>
                  <a:pt x="13195" y="4606"/>
                </a:cubicBezTo>
                <a:cubicBezTo>
                  <a:pt x="13018" y="4641"/>
                  <a:pt x="13089" y="4889"/>
                  <a:pt x="12877" y="4889"/>
                </a:cubicBezTo>
                <a:cubicBezTo>
                  <a:pt x="12735" y="4889"/>
                  <a:pt x="12771" y="4712"/>
                  <a:pt x="12735" y="4606"/>
                </a:cubicBezTo>
                <a:cubicBezTo>
                  <a:pt x="12460" y="4661"/>
                  <a:pt x="12270" y="4780"/>
                  <a:pt x="11966" y="4780"/>
                </a:cubicBezTo>
                <a:cubicBezTo>
                  <a:pt x="11879" y="4780"/>
                  <a:pt x="11784" y="4771"/>
                  <a:pt x="11674" y="4747"/>
                </a:cubicBezTo>
                <a:cubicBezTo>
                  <a:pt x="10471" y="4040"/>
                  <a:pt x="8137" y="4393"/>
                  <a:pt x="6828" y="3757"/>
                </a:cubicBezTo>
                <a:cubicBezTo>
                  <a:pt x="5696" y="4217"/>
                  <a:pt x="4246" y="4358"/>
                  <a:pt x="3503" y="4464"/>
                </a:cubicBezTo>
                <a:cubicBezTo>
                  <a:pt x="3149" y="5030"/>
                  <a:pt x="3786" y="5030"/>
                  <a:pt x="3963" y="5455"/>
                </a:cubicBezTo>
                <a:cubicBezTo>
                  <a:pt x="4029" y="5450"/>
                  <a:pt x="4093" y="5448"/>
                  <a:pt x="4154" y="5448"/>
                </a:cubicBezTo>
                <a:cubicBezTo>
                  <a:pt x="4609" y="5448"/>
                  <a:pt x="4899" y="5571"/>
                  <a:pt x="5024" y="5915"/>
                </a:cubicBezTo>
                <a:cubicBezTo>
                  <a:pt x="4908" y="5876"/>
                  <a:pt x="4816" y="5860"/>
                  <a:pt x="4741" y="5860"/>
                </a:cubicBezTo>
                <a:cubicBezTo>
                  <a:pt x="4403" y="5860"/>
                  <a:pt x="4419" y="6194"/>
                  <a:pt x="4246" y="6339"/>
                </a:cubicBezTo>
                <a:cubicBezTo>
                  <a:pt x="3963" y="6197"/>
                  <a:pt x="3821" y="5950"/>
                  <a:pt x="3503" y="5915"/>
                </a:cubicBezTo>
                <a:cubicBezTo>
                  <a:pt x="2937" y="6445"/>
                  <a:pt x="1522" y="6233"/>
                  <a:pt x="1062" y="6905"/>
                </a:cubicBezTo>
                <a:cubicBezTo>
                  <a:pt x="1091" y="6904"/>
                  <a:pt x="1118" y="6903"/>
                  <a:pt x="1146" y="6903"/>
                </a:cubicBezTo>
                <a:cubicBezTo>
                  <a:pt x="1930" y="6903"/>
                  <a:pt x="2196" y="7387"/>
                  <a:pt x="2265" y="8037"/>
                </a:cubicBezTo>
                <a:cubicBezTo>
                  <a:pt x="2571" y="7943"/>
                  <a:pt x="2831" y="7927"/>
                  <a:pt x="3085" y="7927"/>
                </a:cubicBezTo>
                <a:cubicBezTo>
                  <a:pt x="3212" y="7927"/>
                  <a:pt x="3338" y="7931"/>
                  <a:pt x="3467" y="7931"/>
                </a:cubicBezTo>
                <a:cubicBezTo>
                  <a:pt x="3599" y="7945"/>
                  <a:pt x="3725" y="7954"/>
                  <a:pt x="3852" y="7954"/>
                </a:cubicBezTo>
                <a:cubicBezTo>
                  <a:pt x="4032" y="7954"/>
                  <a:pt x="4215" y="7937"/>
                  <a:pt x="4422" y="7895"/>
                </a:cubicBezTo>
                <a:lnTo>
                  <a:pt x="4422" y="7895"/>
                </a:lnTo>
                <a:cubicBezTo>
                  <a:pt x="3680" y="9134"/>
                  <a:pt x="496" y="8143"/>
                  <a:pt x="779" y="10301"/>
                </a:cubicBezTo>
                <a:cubicBezTo>
                  <a:pt x="1274" y="10655"/>
                  <a:pt x="1380" y="10690"/>
                  <a:pt x="1203" y="11468"/>
                </a:cubicBezTo>
                <a:cubicBezTo>
                  <a:pt x="1345" y="11468"/>
                  <a:pt x="1416" y="11433"/>
                  <a:pt x="1522" y="11397"/>
                </a:cubicBezTo>
                <a:cubicBezTo>
                  <a:pt x="1574" y="11346"/>
                  <a:pt x="1625" y="11313"/>
                  <a:pt x="1705" y="11313"/>
                </a:cubicBezTo>
                <a:cubicBezTo>
                  <a:pt x="1734" y="11313"/>
                  <a:pt x="1767" y="11317"/>
                  <a:pt x="1805" y="11327"/>
                </a:cubicBezTo>
                <a:cubicBezTo>
                  <a:pt x="1840" y="11539"/>
                  <a:pt x="1734" y="11857"/>
                  <a:pt x="1982" y="11893"/>
                </a:cubicBezTo>
                <a:cubicBezTo>
                  <a:pt x="2016" y="11812"/>
                  <a:pt x="2040" y="11780"/>
                  <a:pt x="2058" y="11780"/>
                </a:cubicBezTo>
                <a:cubicBezTo>
                  <a:pt x="2095" y="11780"/>
                  <a:pt x="2111" y="11915"/>
                  <a:pt x="2158" y="12034"/>
                </a:cubicBezTo>
                <a:cubicBezTo>
                  <a:pt x="2188" y="12184"/>
                  <a:pt x="2244" y="12333"/>
                  <a:pt x="2367" y="12333"/>
                </a:cubicBezTo>
                <a:cubicBezTo>
                  <a:pt x="2389" y="12333"/>
                  <a:pt x="2414" y="12328"/>
                  <a:pt x="2441" y="12317"/>
                </a:cubicBezTo>
                <a:cubicBezTo>
                  <a:pt x="2548" y="11977"/>
                  <a:pt x="2833" y="11803"/>
                  <a:pt x="3152" y="11803"/>
                </a:cubicBezTo>
                <a:cubicBezTo>
                  <a:pt x="3363" y="11803"/>
                  <a:pt x="3588" y="11879"/>
                  <a:pt x="3786" y="12034"/>
                </a:cubicBezTo>
                <a:cubicBezTo>
                  <a:pt x="3149" y="12494"/>
                  <a:pt x="2901" y="13378"/>
                  <a:pt x="2123" y="13732"/>
                </a:cubicBezTo>
                <a:cubicBezTo>
                  <a:pt x="1451" y="13944"/>
                  <a:pt x="1203" y="14581"/>
                  <a:pt x="319" y="14581"/>
                </a:cubicBezTo>
                <a:cubicBezTo>
                  <a:pt x="425" y="15041"/>
                  <a:pt x="71" y="15041"/>
                  <a:pt x="1" y="15324"/>
                </a:cubicBezTo>
                <a:cubicBezTo>
                  <a:pt x="66" y="15330"/>
                  <a:pt x="126" y="15333"/>
                  <a:pt x="182" y="15333"/>
                </a:cubicBezTo>
                <a:cubicBezTo>
                  <a:pt x="434" y="15333"/>
                  <a:pt x="612" y="15276"/>
                  <a:pt x="814" y="15218"/>
                </a:cubicBezTo>
                <a:cubicBezTo>
                  <a:pt x="985" y="15193"/>
                  <a:pt x="1156" y="15152"/>
                  <a:pt x="1362" y="15152"/>
                </a:cubicBezTo>
                <a:cubicBezTo>
                  <a:pt x="1454" y="15152"/>
                  <a:pt x="1554" y="15160"/>
                  <a:pt x="1663" y="15182"/>
                </a:cubicBezTo>
                <a:cubicBezTo>
                  <a:pt x="1840" y="14758"/>
                  <a:pt x="2335" y="14652"/>
                  <a:pt x="2901" y="14581"/>
                </a:cubicBezTo>
                <a:cubicBezTo>
                  <a:pt x="3467" y="13626"/>
                  <a:pt x="4458" y="13025"/>
                  <a:pt x="5307" y="12317"/>
                </a:cubicBezTo>
                <a:lnTo>
                  <a:pt x="5625" y="12317"/>
                </a:lnTo>
                <a:cubicBezTo>
                  <a:pt x="5750" y="12192"/>
                  <a:pt x="5682" y="11875"/>
                  <a:pt x="5956" y="11875"/>
                </a:cubicBezTo>
                <a:cubicBezTo>
                  <a:pt x="5993" y="11875"/>
                  <a:pt x="6035" y="11880"/>
                  <a:pt x="6085" y="11893"/>
                </a:cubicBezTo>
                <a:cubicBezTo>
                  <a:pt x="6085" y="11805"/>
                  <a:pt x="6085" y="11742"/>
                  <a:pt x="6164" y="11742"/>
                </a:cubicBezTo>
                <a:cubicBezTo>
                  <a:pt x="6181" y="11742"/>
                  <a:pt x="6201" y="11745"/>
                  <a:pt x="6226" y="11751"/>
                </a:cubicBezTo>
                <a:cubicBezTo>
                  <a:pt x="6226" y="11812"/>
                  <a:pt x="6200" y="11900"/>
                  <a:pt x="6125" y="11900"/>
                </a:cubicBezTo>
                <a:cubicBezTo>
                  <a:pt x="6113" y="11900"/>
                  <a:pt x="6099" y="11898"/>
                  <a:pt x="6085" y="11893"/>
                </a:cubicBezTo>
                <a:lnTo>
                  <a:pt x="6085" y="11893"/>
                </a:lnTo>
                <a:cubicBezTo>
                  <a:pt x="6120" y="12529"/>
                  <a:pt x="5660" y="12636"/>
                  <a:pt x="5448" y="13025"/>
                </a:cubicBezTo>
                <a:cubicBezTo>
                  <a:pt x="5554" y="13036"/>
                  <a:pt x="5653" y="13042"/>
                  <a:pt x="5746" y="13042"/>
                </a:cubicBezTo>
                <a:cubicBezTo>
                  <a:pt x="6774" y="13042"/>
                  <a:pt x="7090" y="12382"/>
                  <a:pt x="8031" y="12317"/>
                </a:cubicBezTo>
                <a:cubicBezTo>
                  <a:pt x="8101" y="11680"/>
                  <a:pt x="7960" y="11256"/>
                  <a:pt x="7889" y="10725"/>
                </a:cubicBezTo>
                <a:lnTo>
                  <a:pt x="7889" y="10725"/>
                </a:lnTo>
                <a:cubicBezTo>
                  <a:pt x="7988" y="10745"/>
                  <a:pt x="8076" y="10754"/>
                  <a:pt x="8155" y="10754"/>
                </a:cubicBezTo>
                <a:cubicBezTo>
                  <a:pt x="8359" y="10754"/>
                  <a:pt x="8504" y="10696"/>
                  <a:pt x="8632" y="10619"/>
                </a:cubicBezTo>
                <a:cubicBezTo>
                  <a:pt x="8754" y="10527"/>
                  <a:pt x="8904" y="10435"/>
                  <a:pt x="9125" y="10435"/>
                </a:cubicBezTo>
                <a:cubicBezTo>
                  <a:pt x="9159" y="10435"/>
                  <a:pt x="9195" y="10438"/>
                  <a:pt x="9233" y="10442"/>
                </a:cubicBezTo>
                <a:cubicBezTo>
                  <a:pt x="9658" y="10725"/>
                  <a:pt x="10011" y="11079"/>
                  <a:pt x="10330" y="11468"/>
                </a:cubicBezTo>
                <a:cubicBezTo>
                  <a:pt x="11285" y="11751"/>
                  <a:pt x="12099" y="12176"/>
                  <a:pt x="11992" y="13449"/>
                </a:cubicBezTo>
                <a:cubicBezTo>
                  <a:pt x="12700" y="13378"/>
                  <a:pt x="12028" y="12671"/>
                  <a:pt x="12594" y="12600"/>
                </a:cubicBezTo>
                <a:lnTo>
                  <a:pt x="12594" y="12600"/>
                </a:lnTo>
                <a:cubicBezTo>
                  <a:pt x="12629" y="13803"/>
                  <a:pt x="12558" y="15112"/>
                  <a:pt x="13054" y="15890"/>
                </a:cubicBezTo>
                <a:cubicBezTo>
                  <a:pt x="12594" y="16244"/>
                  <a:pt x="12877" y="16421"/>
                  <a:pt x="13054" y="16880"/>
                </a:cubicBezTo>
                <a:cubicBezTo>
                  <a:pt x="13054" y="17163"/>
                  <a:pt x="12629" y="17057"/>
                  <a:pt x="12735" y="17446"/>
                </a:cubicBezTo>
                <a:cubicBezTo>
                  <a:pt x="12665" y="19003"/>
                  <a:pt x="12558" y="20064"/>
                  <a:pt x="12735" y="21585"/>
                </a:cubicBezTo>
                <a:cubicBezTo>
                  <a:pt x="13160" y="21833"/>
                  <a:pt x="13407" y="22186"/>
                  <a:pt x="13796" y="22434"/>
                </a:cubicBezTo>
                <a:cubicBezTo>
                  <a:pt x="14221" y="23000"/>
                  <a:pt x="14186" y="23955"/>
                  <a:pt x="14716" y="24450"/>
                </a:cubicBezTo>
                <a:cubicBezTo>
                  <a:pt x="14539" y="24450"/>
                  <a:pt x="14575" y="24698"/>
                  <a:pt x="14539" y="24875"/>
                </a:cubicBezTo>
                <a:cubicBezTo>
                  <a:pt x="15176" y="25087"/>
                  <a:pt x="15318" y="25759"/>
                  <a:pt x="15636" y="26290"/>
                </a:cubicBezTo>
                <a:cubicBezTo>
                  <a:pt x="15693" y="26280"/>
                  <a:pt x="15742" y="26276"/>
                  <a:pt x="15786" y="26276"/>
                </a:cubicBezTo>
                <a:cubicBezTo>
                  <a:pt x="15905" y="26276"/>
                  <a:pt x="15983" y="26309"/>
                  <a:pt x="16060" y="26361"/>
                </a:cubicBezTo>
                <a:cubicBezTo>
                  <a:pt x="16138" y="26412"/>
                  <a:pt x="16216" y="26445"/>
                  <a:pt x="16349" y="26445"/>
                </a:cubicBezTo>
                <a:cubicBezTo>
                  <a:pt x="16398" y="26445"/>
                  <a:pt x="16454" y="26441"/>
                  <a:pt x="16520" y="26431"/>
                </a:cubicBezTo>
                <a:cubicBezTo>
                  <a:pt x="16556" y="25830"/>
                  <a:pt x="16237" y="25971"/>
                  <a:pt x="16237" y="25158"/>
                </a:cubicBezTo>
                <a:cubicBezTo>
                  <a:pt x="16131" y="25158"/>
                  <a:pt x="16060" y="25016"/>
                  <a:pt x="16237" y="25016"/>
                </a:cubicBezTo>
                <a:lnTo>
                  <a:pt x="16237" y="25158"/>
                </a:lnTo>
                <a:cubicBezTo>
                  <a:pt x="16271" y="25150"/>
                  <a:pt x="16301" y="25147"/>
                  <a:pt x="16328" y="25147"/>
                </a:cubicBezTo>
                <a:cubicBezTo>
                  <a:pt x="16548" y="25147"/>
                  <a:pt x="16520" y="25393"/>
                  <a:pt x="16520" y="25582"/>
                </a:cubicBezTo>
                <a:cubicBezTo>
                  <a:pt x="16980" y="25901"/>
                  <a:pt x="17405" y="26290"/>
                  <a:pt x="17723" y="26714"/>
                </a:cubicBezTo>
                <a:cubicBezTo>
                  <a:pt x="17617" y="27740"/>
                  <a:pt x="18041" y="28235"/>
                  <a:pt x="18324" y="28872"/>
                </a:cubicBezTo>
                <a:cubicBezTo>
                  <a:pt x="19380" y="29107"/>
                  <a:pt x="20071" y="29657"/>
                  <a:pt x="21123" y="29657"/>
                </a:cubicBezTo>
                <a:cubicBezTo>
                  <a:pt x="21340" y="29657"/>
                  <a:pt x="21572" y="29634"/>
                  <a:pt x="21826" y="29580"/>
                </a:cubicBezTo>
                <a:cubicBezTo>
                  <a:pt x="22003" y="29933"/>
                  <a:pt x="22215" y="30252"/>
                  <a:pt x="22428" y="30570"/>
                </a:cubicBezTo>
                <a:cubicBezTo>
                  <a:pt x="22521" y="30549"/>
                  <a:pt x="22605" y="30541"/>
                  <a:pt x="22682" y="30541"/>
                </a:cubicBezTo>
                <a:cubicBezTo>
                  <a:pt x="22867" y="30541"/>
                  <a:pt x="23010" y="30591"/>
                  <a:pt x="23135" y="30641"/>
                </a:cubicBezTo>
                <a:cubicBezTo>
                  <a:pt x="23277" y="30676"/>
                  <a:pt x="23418" y="30712"/>
                  <a:pt x="23630" y="30712"/>
                </a:cubicBezTo>
                <a:cubicBezTo>
                  <a:pt x="23772" y="31065"/>
                  <a:pt x="24090" y="31242"/>
                  <a:pt x="24409" y="31419"/>
                </a:cubicBezTo>
                <a:lnTo>
                  <a:pt x="24409" y="31843"/>
                </a:lnTo>
                <a:cubicBezTo>
                  <a:pt x="25293" y="31950"/>
                  <a:pt x="25470" y="32657"/>
                  <a:pt x="26213" y="32834"/>
                </a:cubicBezTo>
                <a:cubicBezTo>
                  <a:pt x="26390" y="32657"/>
                  <a:pt x="26354" y="32303"/>
                  <a:pt x="26673" y="32268"/>
                </a:cubicBezTo>
                <a:cubicBezTo>
                  <a:pt x="26743" y="32799"/>
                  <a:pt x="26991" y="33117"/>
                  <a:pt x="27132" y="33541"/>
                </a:cubicBezTo>
                <a:cubicBezTo>
                  <a:pt x="27132" y="33860"/>
                  <a:pt x="26708" y="33754"/>
                  <a:pt x="26814" y="34143"/>
                </a:cubicBezTo>
                <a:cubicBezTo>
                  <a:pt x="26885" y="34850"/>
                  <a:pt x="26354" y="35027"/>
                  <a:pt x="26213" y="35558"/>
                </a:cubicBezTo>
                <a:cubicBezTo>
                  <a:pt x="25930" y="36548"/>
                  <a:pt x="26849" y="37114"/>
                  <a:pt x="26213" y="37539"/>
                </a:cubicBezTo>
                <a:cubicBezTo>
                  <a:pt x="26496" y="37822"/>
                  <a:pt x="26956" y="37892"/>
                  <a:pt x="27274" y="38140"/>
                </a:cubicBezTo>
                <a:cubicBezTo>
                  <a:pt x="27168" y="38352"/>
                  <a:pt x="26814" y="38317"/>
                  <a:pt x="26531" y="38423"/>
                </a:cubicBezTo>
                <a:cubicBezTo>
                  <a:pt x="26425" y="39555"/>
                  <a:pt x="27097" y="39979"/>
                  <a:pt x="27875" y="40262"/>
                </a:cubicBezTo>
                <a:cubicBezTo>
                  <a:pt x="27946" y="40616"/>
                  <a:pt x="27628" y="40581"/>
                  <a:pt x="27734" y="40970"/>
                </a:cubicBezTo>
                <a:cubicBezTo>
                  <a:pt x="28300" y="41394"/>
                  <a:pt x="28512" y="42173"/>
                  <a:pt x="29396" y="42279"/>
                </a:cubicBezTo>
                <a:cubicBezTo>
                  <a:pt x="29679" y="42915"/>
                  <a:pt x="30175" y="43340"/>
                  <a:pt x="30175" y="44260"/>
                </a:cubicBezTo>
                <a:cubicBezTo>
                  <a:pt x="29998" y="44437"/>
                  <a:pt x="30033" y="44790"/>
                  <a:pt x="29856" y="44967"/>
                </a:cubicBezTo>
                <a:cubicBezTo>
                  <a:pt x="30068" y="45073"/>
                  <a:pt x="30139" y="45286"/>
                  <a:pt x="30175" y="45533"/>
                </a:cubicBezTo>
                <a:cubicBezTo>
                  <a:pt x="29750" y="46170"/>
                  <a:pt x="30351" y="46948"/>
                  <a:pt x="30175" y="47832"/>
                </a:cubicBezTo>
                <a:cubicBezTo>
                  <a:pt x="29361" y="48292"/>
                  <a:pt x="29715" y="49884"/>
                  <a:pt x="29396" y="50804"/>
                </a:cubicBezTo>
                <a:cubicBezTo>
                  <a:pt x="29472" y="50918"/>
                  <a:pt x="29548" y="50950"/>
                  <a:pt x="29625" y="50950"/>
                </a:cubicBezTo>
                <a:cubicBezTo>
                  <a:pt x="29690" y="50950"/>
                  <a:pt x="29755" y="50926"/>
                  <a:pt x="29821" y="50910"/>
                </a:cubicBezTo>
                <a:cubicBezTo>
                  <a:pt x="29892" y="50875"/>
                  <a:pt x="29962" y="50839"/>
                  <a:pt x="30024" y="50839"/>
                </a:cubicBezTo>
                <a:cubicBezTo>
                  <a:pt x="30086" y="50839"/>
                  <a:pt x="30139" y="50875"/>
                  <a:pt x="30175" y="50981"/>
                </a:cubicBezTo>
                <a:cubicBezTo>
                  <a:pt x="30316" y="51653"/>
                  <a:pt x="29644" y="51617"/>
                  <a:pt x="29396" y="51971"/>
                </a:cubicBezTo>
                <a:cubicBezTo>
                  <a:pt x="29219" y="52431"/>
                  <a:pt x="29892" y="52077"/>
                  <a:pt x="29715" y="52537"/>
                </a:cubicBezTo>
                <a:cubicBezTo>
                  <a:pt x="29432" y="52891"/>
                  <a:pt x="29856" y="53209"/>
                  <a:pt x="29538" y="53669"/>
                </a:cubicBezTo>
                <a:cubicBezTo>
                  <a:pt x="29715" y="54624"/>
                  <a:pt x="30210" y="55155"/>
                  <a:pt x="29856" y="55968"/>
                </a:cubicBezTo>
                <a:cubicBezTo>
                  <a:pt x="30316" y="56287"/>
                  <a:pt x="30281" y="57100"/>
                  <a:pt x="30776" y="57383"/>
                </a:cubicBezTo>
                <a:cubicBezTo>
                  <a:pt x="30741" y="57631"/>
                  <a:pt x="30953" y="57666"/>
                  <a:pt x="30917" y="57949"/>
                </a:cubicBezTo>
                <a:cubicBezTo>
                  <a:pt x="31307" y="58020"/>
                  <a:pt x="31554" y="58232"/>
                  <a:pt x="31837" y="58374"/>
                </a:cubicBezTo>
                <a:cubicBezTo>
                  <a:pt x="31896" y="58362"/>
                  <a:pt x="31959" y="58358"/>
                  <a:pt x="32026" y="58358"/>
                </a:cubicBezTo>
                <a:cubicBezTo>
                  <a:pt x="32159" y="58358"/>
                  <a:pt x="32309" y="58374"/>
                  <a:pt x="32474" y="58374"/>
                </a:cubicBezTo>
                <a:cubicBezTo>
                  <a:pt x="32613" y="58384"/>
                  <a:pt x="32754" y="58395"/>
                  <a:pt x="32887" y="58395"/>
                </a:cubicBezTo>
                <a:cubicBezTo>
                  <a:pt x="33194" y="58395"/>
                  <a:pt x="33450" y="58338"/>
                  <a:pt x="33500" y="58091"/>
                </a:cubicBezTo>
                <a:cubicBezTo>
                  <a:pt x="33075" y="58020"/>
                  <a:pt x="32792" y="57808"/>
                  <a:pt x="32580" y="57525"/>
                </a:cubicBezTo>
                <a:cubicBezTo>
                  <a:pt x="32686" y="57030"/>
                  <a:pt x="31979" y="57348"/>
                  <a:pt x="32120" y="56817"/>
                </a:cubicBezTo>
                <a:cubicBezTo>
                  <a:pt x="32085" y="56181"/>
                  <a:pt x="32580" y="56075"/>
                  <a:pt x="32580" y="55509"/>
                </a:cubicBezTo>
                <a:cubicBezTo>
                  <a:pt x="32969" y="55509"/>
                  <a:pt x="33181" y="55332"/>
                  <a:pt x="33181" y="54943"/>
                </a:cubicBezTo>
                <a:cubicBezTo>
                  <a:pt x="33287" y="54447"/>
                  <a:pt x="32651" y="54624"/>
                  <a:pt x="32757" y="54094"/>
                </a:cubicBezTo>
                <a:cubicBezTo>
                  <a:pt x="33127" y="53690"/>
                  <a:pt x="33722" y="52389"/>
                  <a:pt x="32895" y="52142"/>
                </a:cubicBezTo>
                <a:lnTo>
                  <a:pt x="32895" y="52142"/>
                </a:lnTo>
                <a:cubicBezTo>
                  <a:pt x="32973" y="52155"/>
                  <a:pt x="33044" y="52162"/>
                  <a:pt x="33109" y="52162"/>
                </a:cubicBezTo>
                <a:cubicBezTo>
                  <a:pt x="33743" y="52162"/>
                  <a:pt x="33746" y="51550"/>
                  <a:pt x="33960" y="51122"/>
                </a:cubicBezTo>
                <a:cubicBezTo>
                  <a:pt x="33990" y="51123"/>
                  <a:pt x="34019" y="51124"/>
                  <a:pt x="34047" y="51124"/>
                </a:cubicBezTo>
                <a:cubicBezTo>
                  <a:pt x="34794" y="51124"/>
                  <a:pt x="35077" y="50691"/>
                  <a:pt x="35622" y="50521"/>
                </a:cubicBezTo>
                <a:cubicBezTo>
                  <a:pt x="35728" y="49884"/>
                  <a:pt x="35375" y="49601"/>
                  <a:pt x="35304" y="49106"/>
                </a:cubicBezTo>
                <a:lnTo>
                  <a:pt x="36542" y="49106"/>
                </a:lnTo>
                <a:cubicBezTo>
                  <a:pt x="36542" y="48964"/>
                  <a:pt x="36719" y="49000"/>
                  <a:pt x="36825" y="48964"/>
                </a:cubicBezTo>
                <a:cubicBezTo>
                  <a:pt x="36926" y="48626"/>
                  <a:pt x="36963" y="48255"/>
                  <a:pt x="37370" y="48255"/>
                </a:cubicBezTo>
                <a:cubicBezTo>
                  <a:pt x="37388" y="48255"/>
                  <a:pt x="37407" y="48255"/>
                  <a:pt x="37426" y="48257"/>
                </a:cubicBezTo>
                <a:cubicBezTo>
                  <a:pt x="37391" y="47443"/>
                  <a:pt x="38028" y="47266"/>
                  <a:pt x="38346" y="46842"/>
                </a:cubicBezTo>
                <a:lnTo>
                  <a:pt x="38346" y="45816"/>
                </a:lnTo>
                <a:cubicBezTo>
                  <a:pt x="38629" y="45568"/>
                  <a:pt x="38806" y="45215"/>
                  <a:pt x="39089" y="44967"/>
                </a:cubicBezTo>
                <a:cubicBezTo>
                  <a:pt x="39832" y="44755"/>
                  <a:pt x="39832" y="44755"/>
                  <a:pt x="40468" y="44543"/>
                </a:cubicBezTo>
                <a:cubicBezTo>
                  <a:pt x="40539" y="43623"/>
                  <a:pt x="41282" y="42845"/>
                  <a:pt x="40751" y="41819"/>
                </a:cubicBezTo>
                <a:cubicBezTo>
                  <a:pt x="40999" y="41713"/>
                  <a:pt x="41105" y="41465"/>
                  <a:pt x="41070" y="41111"/>
                </a:cubicBezTo>
                <a:lnTo>
                  <a:pt x="41070" y="41111"/>
                </a:lnTo>
                <a:cubicBezTo>
                  <a:pt x="41110" y="41123"/>
                  <a:pt x="41145" y="41128"/>
                  <a:pt x="41176" y="41128"/>
                </a:cubicBezTo>
                <a:cubicBezTo>
                  <a:pt x="41333" y="41128"/>
                  <a:pt x="41382" y="40999"/>
                  <a:pt x="41530" y="40970"/>
                </a:cubicBezTo>
                <a:cubicBezTo>
                  <a:pt x="41600" y="40510"/>
                  <a:pt x="41989" y="40369"/>
                  <a:pt x="42131" y="39979"/>
                </a:cubicBezTo>
                <a:cubicBezTo>
                  <a:pt x="42555" y="39626"/>
                  <a:pt x="42131" y="39307"/>
                  <a:pt x="42591" y="39130"/>
                </a:cubicBezTo>
                <a:cubicBezTo>
                  <a:pt x="42485" y="38706"/>
                  <a:pt x="42732" y="38600"/>
                  <a:pt x="42732" y="38282"/>
                </a:cubicBezTo>
                <a:cubicBezTo>
                  <a:pt x="42732" y="37751"/>
                  <a:pt x="42591" y="37362"/>
                  <a:pt x="42449" y="36973"/>
                </a:cubicBezTo>
                <a:cubicBezTo>
                  <a:pt x="42372" y="36905"/>
                  <a:pt x="42303" y="36880"/>
                  <a:pt x="42237" y="36880"/>
                </a:cubicBezTo>
                <a:cubicBezTo>
                  <a:pt x="42060" y="36880"/>
                  <a:pt x="41903" y="37063"/>
                  <a:pt x="41671" y="37114"/>
                </a:cubicBezTo>
                <a:cubicBezTo>
                  <a:pt x="41459" y="36654"/>
                  <a:pt x="40857" y="36477"/>
                  <a:pt x="40327" y="36265"/>
                </a:cubicBezTo>
                <a:lnTo>
                  <a:pt x="39266" y="36265"/>
                </a:lnTo>
                <a:cubicBezTo>
                  <a:pt x="38983" y="35841"/>
                  <a:pt x="37957" y="36159"/>
                  <a:pt x="37886" y="35558"/>
                </a:cubicBezTo>
                <a:lnTo>
                  <a:pt x="37709" y="35558"/>
                </a:lnTo>
                <a:cubicBezTo>
                  <a:pt x="37645" y="35558"/>
                  <a:pt x="37581" y="35559"/>
                  <a:pt x="37518" y="35559"/>
                </a:cubicBezTo>
                <a:cubicBezTo>
                  <a:pt x="37239" y="35559"/>
                  <a:pt x="37002" y="35535"/>
                  <a:pt x="37002" y="35275"/>
                </a:cubicBezTo>
                <a:cubicBezTo>
                  <a:pt x="37364" y="34701"/>
                  <a:pt x="36772" y="33301"/>
                  <a:pt x="35733" y="33301"/>
                </a:cubicBezTo>
                <a:cubicBezTo>
                  <a:pt x="35555" y="33301"/>
                  <a:pt x="35364" y="33342"/>
                  <a:pt x="35162" y="33435"/>
                </a:cubicBezTo>
                <a:cubicBezTo>
                  <a:pt x="34702" y="33152"/>
                  <a:pt x="34349" y="32763"/>
                  <a:pt x="34243" y="32126"/>
                </a:cubicBezTo>
                <a:cubicBezTo>
                  <a:pt x="33464" y="31914"/>
                  <a:pt x="32898" y="31525"/>
                  <a:pt x="32120" y="31277"/>
                </a:cubicBezTo>
                <a:cubicBezTo>
                  <a:pt x="31943" y="31348"/>
                  <a:pt x="31908" y="31525"/>
                  <a:pt x="31696" y="31560"/>
                </a:cubicBezTo>
                <a:cubicBezTo>
                  <a:pt x="31483" y="31065"/>
                  <a:pt x="30741" y="31030"/>
                  <a:pt x="30599" y="30429"/>
                </a:cubicBezTo>
                <a:cubicBezTo>
                  <a:pt x="30542" y="30411"/>
                  <a:pt x="30495" y="30403"/>
                  <a:pt x="30455" y="30403"/>
                </a:cubicBezTo>
                <a:cubicBezTo>
                  <a:pt x="30175" y="30403"/>
                  <a:pt x="30277" y="30791"/>
                  <a:pt x="29998" y="30853"/>
                </a:cubicBezTo>
                <a:cubicBezTo>
                  <a:pt x="29644" y="30747"/>
                  <a:pt x="29609" y="30393"/>
                  <a:pt x="29255" y="30287"/>
                </a:cubicBezTo>
                <a:cubicBezTo>
                  <a:pt x="29130" y="30505"/>
                  <a:pt x="29005" y="30724"/>
                  <a:pt x="28662" y="30724"/>
                </a:cubicBezTo>
                <a:cubicBezTo>
                  <a:pt x="28616" y="30724"/>
                  <a:pt x="28566" y="30720"/>
                  <a:pt x="28512" y="30712"/>
                </a:cubicBezTo>
                <a:cubicBezTo>
                  <a:pt x="28264" y="31313"/>
                  <a:pt x="27663" y="31525"/>
                  <a:pt x="27274" y="31985"/>
                </a:cubicBezTo>
                <a:cubicBezTo>
                  <a:pt x="27309" y="31525"/>
                  <a:pt x="27097" y="31313"/>
                  <a:pt x="26673" y="31277"/>
                </a:cubicBezTo>
                <a:cubicBezTo>
                  <a:pt x="26283" y="31419"/>
                  <a:pt x="26107" y="31808"/>
                  <a:pt x="25611" y="31843"/>
                </a:cubicBezTo>
                <a:cubicBezTo>
                  <a:pt x="25258" y="31171"/>
                  <a:pt x="25753" y="30499"/>
                  <a:pt x="25611" y="29580"/>
                </a:cubicBezTo>
                <a:cubicBezTo>
                  <a:pt x="25328" y="29084"/>
                  <a:pt x="24338" y="29261"/>
                  <a:pt x="23807" y="29014"/>
                </a:cubicBezTo>
                <a:cubicBezTo>
                  <a:pt x="23949" y="28377"/>
                  <a:pt x="24373" y="28023"/>
                  <a:pt x="24267" y="27139"/>
                </a:cubicBezTo>
                <a:lnTo>
                  <a:pt x="24267" y="27139"/>
                </a:lnTo>
                <a:cubicBezTo>
                  <a:pt x="23896" y="27192"/>
                  <a:pt x="23701" y="27218"/>
                  <a:pt x="23507" y="27218"/>
                </a:cubicBezTo>
                <a:cubicBezTo>
                  <a:pt x="23312" y="27218"/>
                  <a:pt x="23117" y="27192"/>
                  <a:pt x="22746" y="27139"/>
                </a:cubicBezTo>
                <a:cubicBezTo>
                  <a:pt x="22463" y="27457"/>
                  <a:pt x="22605" y="28165"/>
                  <a:pt x="22145" y="28271"/>
                </a:cubicBezTo>
                <a:cubicBezTo>
                  <a:pt x="22103" y="28273"/>
                  <a:pt x="22063" y="28274"/>
                  <a:pt x="22024" y="28274"/>
                </a:cubicBezTo>
                <a:cubicBezTo>
                  <a:pt x="20144" y="28274"/>
                  <a:pt x="21357" y="25808"/>
                  <a:pt x="20907" y="24733"/>
                </a:cubicBezTo>
                <a:cubicBezTo>
                  <a:pt x="21473" y="24592"/>
                  <a:pt x="21791" y="24309"/>
                  <a:pt x="22286" y="24167"/>
                </a:cubicBezTo>
                <a:cubicBezTo>
                  <a:pt x="22342" y="24163"/>
                  <a:pt x="22395" y="24161"/>
                  <a:pt x="22445" y="24161"/>
                </a:cubicBezTo>
                <a:cubicBezTo>
                  <a:pt x="22776" y="24161"/>
                  <a:pt x="22996" y="24257"/>
                  <a:pt x="23241" y="24380"/>
                </a:cubicBezTo>
                <a:cubicBezTo>
                  <a:pt x="23489" y="24486"/>
                  <a:pt x="23701" y="24592"/>
                  <a:pt x="24090" y="24592"/>
                </a:cubicBezTo>
                <a:cubicBezTo>
                  <a:pt x="24090" y="24380"/>
                  <a:pt x="24055" y="24167"/>
                  <a:pt x="24267" y="24167"/>
                </a:cubicBezTo>
                <a:cubicBezTo>
                  <a:pt x="24409" y="24167"/>
                  <a:pt x="24621" y="24167"/>
                  <a:pt x="24798" y="24132"/>
                </a:cubicBezTo>
                <a:cubicBezTo>
                  <a:pt x="24873" y="24132"/>
                  <a:pt x="24948" y="24131"/>
                  <a:pt x="25022" y="24131"/>
                </a:cubicBezTo>
                <a:cubicBezTo>
                  <a:pt x="25541" y="24131"/>
                  <a:pt x="26009" y="24159"/>
                  <a:pt x="26071" y="24592"/>
                </a:cubicBezTo>
                <a:cubicBezTo>
                  <a:pt x="26000" y="25405"/>
                  <a:pt x="26390" y="25795"/>
                  <a:pt x="27132" y="25865"/>
                </a:cubicBezTo>
                <a:cubicBezTo>
                  <a:pt x="26956" y="25122"/>
                  <a:pt x="27026" y="24910"/>
                  <a:pt x="27132" y="24450"/>
                </a:cubicBezTo>
                <a:cubicBezTo>
                  <a:pt x="26956" y="24238"/>
                  <a:pt x="26708" y="24097"/>
                  <a:pt x="26673" y="23708"/>
                </a:cubicBezTo>
                <a:cubicBezTo>
                  <a:pt x="26920" y="22788"/>
                  <a:pt x="27592" y="22222"/>
                  <a:pt x="28654" y="22010"/>
                </a:cubicBezTo>
                <a:cubicBezTo>
                  <a:pt x="28795" y="21585"/>
                  <a:pt x="28795" y="21585"/>
                  <a:pt x="28654" y="21161"/>
                </a:cubicBezTo>
                <a:lnTo>
                  <a:pt x="28654" y="21161"/>
                </a:lnTo>
                <a:cubicBezTo>
                  <a:pt x="28716" y="21167"/>
                  <a:pt x="28774" y="21170"/>
                  <a:pt x="28829" y="21170"/>
                </a:cubicBezTo>
                <a:cubicBezTo>
                  <a:pt x="29081" y="21170"/>
                  <a:pt x="29251" y="21106"/>
                  <a:pt x="29396" y="21019"/>
                </a:cubicBezTo>
                <a:cubicBezTo>
                  <a:pt x="29043" y="20241"/>
                  <a:pt x="29892" y="20418"/>
                  <a:pt x="29715" y="19427"/>
                </a:cubicBezTo>
                <a:cubicBezTo>
                  <a:pt x="30210" y="19250"/>
                  <a:pt x="30705" y="19038"/>
                  <a:pt x="31236" y="18861"/>
                </a:cubicBezTo>
                <a:cubicBezTo>
                  <a:pt x="31307" y="18437"/>
                  <a:pt x="30776" y="18543"/>
                  <a:pt x="30917" y="18012"/>
                </a:cubicBezTo>
                <a:cubicBezTo>
                  <a:pt x="31483" y="17588"/>
                  <a:pt x="32332" y="17411"/>
                  <a:pt x="33040" y="17163"/>
                </a:cubicBezTo>
                <a:lnTo>
                  <a:pt x="33040" y="17163"/>
                </a:lnTo>
                <a:cubicBezTo>
                  <a:pt x="33146" y="17552"/>
                  <a:pt x="32757" y="17446"/>
                  <a:pt x="32757" y="17729"/>
                </a:cubicBezTo>
                <a:cubicBezTo>
                  <a:pt x="33358" y="17482"/>
                  <a:pt x="33995" y="17305"/>
                  <a:pt x="34419" y="16880"/>
                </a:cubicBezTo>
                <a:cubicBezTo>
                  <a:pt x="34030" y="16668"/>
                  <a:pt x="33287" y="16774"/>
                  <a:pt x="33358" y="16173"/>
                </a:cubicBezTo>
                <a:cubicBezTo>
                  <a:pt x="33429" y="15784"/>
                  <a:pt x="33924" y="15784"/>
                  <a:pt x="34243" y="15607"/>
                </a:cubicBezTo>
                <a:cubicBezTo>
                  <a:pt x="34313" y="15253"/>
                  <a:pt x="33995" y="15289"/>
                  <a:pt x="34101" y="14864"/>
                </a:cubicBezTo>
                <a:lnTo>
                  <a:pt x="34101" y="14864"/>
                </a:lnTo>
                <a:cubicBezTo>
                  <a:pt x="34233" y="14960"/>
                  <a:pt x="34369" y="14999"/>
                  <a:pt x="34506" y="14999"/>
                </a:cubicBezTo>
                <a:cubicBezTo>
                  <a:pt x="34774" y="14999"/>
                  <a:pt x="35047" y="14851"/>
                  <a:pt x="35304" y="14687"/>
                </a:cubicBezTo>
                <a:cubicBezTo>
                  <a:pt x="35583" y="14547"/>
                  <a:pt x="35841" y="14408"/>
                  <a:pt x="36059" y="14408"/>
                </a:cubicBezTo>
                <a:cubicBezTo>
                  <a:pt x="36117" y="14408"/>
                  <a:pt x="36172" y="14417"/>
                  <a:pt x="36224" y="14440"/>
                </a:cubicBezTo>
                <a:cubicBezTo>
                  <a:pt x="35870" y="15218"/>
                  <a:pt x="35162" y="15642"/>
                  <a:pt x="34879" y="16456"/>
                </a:cubicBezTo>
                <a:cubicBezTo>
                  <a:pt x="34946" y="16465"/>
                  <a:pt x="35007" y="16470"/>
                  <a:pt x="35064" y="16470"/>
                </a:cubicBezTo>
                <a:cubicBezTo>
                  <a:pt x="35222" y="16470"/>
                  <a:pt x="35351" y="16437"/>
                  <a:pt x="35481" y="16385"/>
                </a:cubicBezTo>
                <a:cubicBezTo>
                  <a:pt x="35581" y="16335"/>
                  <a:pt x="35698" y="16285"/>
                  <a:pt x="35859" y="16285"/>
                </a:cubicBezTo>
                <a:cubicBezTo>
                  <a:pt x="35925" y="16285"/>
                  <a:pt x="35999" y="16294"/>
                  <a:pt x="36082" y="16314"/>
                </a:cubicBezTo>
                <a:cubicBezTo>
                  <a:pt x="36082" y="16527"/>
                  <a:pt x="36011" y="16845"/>
                  <a:pt x="36224" y="16880"/>
                </a:cubicBezTo>
                <a:cubicBezTo>
                  <a:pt x="36255" y="16787"/>
                  <a:pt x="36307" y="16755"/>
                  <a:pt x="36373" y="16755"/>
                </a:cubicBezTo>
                <a:cubicBezTo>
                  <a:pt x="36457" y="16755"/>
                  <a:pt x="36565" y="16806"/>
                  <a:pt x="36683" y="16845"/>
                </a:cubicBezTo>
                <a:cubicBezTo>
                  <a:pt x="36793" y="16889"/>
                  <a:pt x="36916" y="16919"/>
                  <a:pt x="37043" y="16919"/>
                </a:cubicBezTo>
                <a:cubicBezTo>
                  <a:pt x="37123" y="16919"/>
                  <a:pt x="37204" y="16907"/>
                  <a:pt x="37285" y="16880"/>
                </a:cubicBezTo>
                <a:cubicBezTo>
                  <a:pt x="37214" y="16562"/>
                  <a:pt x="37002" y="16138"/>
                  <a:pt x="37285" y="15890"/>
                </a:cubicBezTo>
                <a:cubicBezTo>
                  <a:pt x="36719" y="15819"/>
                  <a:pt x="36577" y="15395"/>
                  <a:pt x="36365" y="15006"/>
                </a:cubicBezTo>
                <a:cubicBezTo>
                  <a:pt x="36436" y="14121"/>
                  <a:pt x="36436" y="14050"/>
                  <a:pt x="36365" y="13166"/>
                </a:cubicBezTo>
                <a:cubicBezTo>
                  <a:pt x="36271" y="13084"/>
                  <a:pt x="36200" y="13056"/>
                  <a:pt x="36133" y="13056"/>
                </a:cubicBezTo>
                <a:cubicBezTo>
                  <a:pt x="35999" y="13056"/>
                  <a:pt x="35882" y="13166"/>
                  <a:pt x="35622" y="13166"/>
                </a:cubicBezTo>
                <a:cubicBezTo>
                  <a:pt x="35622" y="12494"/>
                  <a:pt x="34915" y="12494"/>
                  <a:pt x="34879" y="11893"/>
                </a:cubicBezTo>
                <a:cubicBezTo>
                  <a:pt x="34985" y="11751"/>
                  <a:pt x="35021" y="11574"/>
                  <a:pt x="35021" y="11327"/>
                </a:cubicBezTo>
                <a:cubicBezTo>
                  <a:pt x="34419" y="11008"/>
                  <a:pt x="34632" y="9947"/>
                  <a:pt x="33783" y="9876"/>
                </a:cubicBezTo>
                <a:lnTo>
                  <a:pt x="33783" y="9876"/>
                </a:lnTo>
                <a:cubicBezTo>
                  <a:pt x="33712" y="10089"/>
                  <a:pt x="33995" y="10619"/>
                  <a:pt x="33641" y="10619"/>
                </a:cubicBezTo>
                <a:cubicBezTo>
                  <a:pt x="33588" y="10602"/>
                  <a:pt x="33517" y="10593"/>
                  <a:pt x="33438" y="10593"/>
                </a:cubicBezTo>
                <a:cubicBezTo>
                  <a:pt x="33358" y="10593"/>
                  <a:pt x="33270" y="10602"/>
                  <a:pt x="33181" y="10619"/>
                </a:cubicBezTo>
                <a:cubicBezTo>
                  <a:pt x="33111" y="10619"/>
                  <a:pt x="33040" y="10621"/>
                  <a:pt x="32973" y="10621"/>
                </a:cubicBezTo>
                <a:cubicBezTo>
                  <a:pt x="32772" y="10621"/>
                  <a:pt x="32607" y="10602"/>
                  <a:pt x="32580" y="10442"/>
                </a:cubicBezTo>
                <a:lnTo>
                  <a:pt x="32580" y="9027"/>
                </a:lnTo>
                <a:cubicBezTo>
                  <a:pt x="32413" y="9100"/>
                  <a:pt x="32287" y="9129"/>
                  <a:pt x="32185" y="9129"/>
                </a:cubicBezTo>
                <a:cubicBezTo>
                  <a:pt x="31790" y="9129"/>
                  <a:pt x="31770" y="8687"/>
                  <a:pt x="31236" y="8603"/>
                </a:cubicBezTo>
                <a:cubicBezTo>
                  <a:pt x="31128" y="8711"/>
                  <a:pt x="31054" y="8751"/>
                  <a:pt x="30993" y="8751"/>
                </a:cubicBezTo>
                <a:cubicBezTo>
                  <a:pt x="30913" y="8751"/>
                  <a:pt x="30856" y="8683"/>
                  <a:pt x="30776" y="8603"/>
                </a:cubicBezTo>
                <a:cubicBezTo>
                  <a:pt x="30705" y="8532"/>
                  <a:pt x="30634" y="8461"/>
                  <a:pt x="30458" y="8461"/>
                </a:cubicBezTo>
                <a:cubicBezTo>
                  <a:pt x="30424" y="8455"/>
                  <a:pt x="30394" y="8452"/>
                  <a:pt x="30367" y="8452"/>
                </a:cubicBezTo>
                <a:cubicBezTo>
                  <a:pt x="30254" y="8452"/>
                  <a:pt x="30196" y="8504"/>
                  <a:pt x="30139" y="8532"/>
                </a:cubicBezTo>
                <a:cubicBezTo>
                  <a:pt x="30064" y="8582"/>
                  <a:pt x="29989" y="8632"/>
                  <a:pt x="29877" y="8632"/>
                </a:cubicBezTo>
                <a:cubicBezTo>
                  <a:pt x="29830" y="8632"/>
                  <a:pt x="29777" y="8624"/>
                  <a:pt x="29715" y="8603"/>
                </a:cubicBezTo>
                <a:lnTo>
                  <a:pt x="29715" y="8603"/>
                </a:lnTo>
                <a:cubicBezTo>
                  <a:pt x="29927" y="10018"/>
                  <a:pt x="29290" y="10831"/>
                  <a:pt x="29538" y="11893"/>
                </a:cubicBezTo>
                <a:cubicBezTo>
                  <a:pt x="29467" y="11893"/>
                  <a:pt x="29326" y="11857"/>
                  <a:pt x="29219" y="11787"/>
                </a:cubicBezTo>
                <a:cubicBezTo>
                  <a:pt x="29103" y="11753"/>
                  <a:pt x="28994" y="11720"/>
                  <a:pt x="28900" y="11720"/>
                </a:cubicBezTo>
                <a:cubicBezTo>
                  <a:pt x="28795" y="11720"/>
                  <a:pt x="28710" y="11762"/>
                  <a:pt x="28654" y="11893"/>
                </a:cubicBezTo>
                <a:cubicBezTo>
                  <a:pt x="28709" y="12085"/>
                  <a:pt x="28828" y="12107"/>
                  <a:pt x="28945" y="12107"/>
                </a:cubicBezTo>
                <a:cubicBezTo>
                  <a:pt x="28978" y="12107"/>
                  <a:pt x="29011" y="12105"/>
                  <a:pt x="29043" y="12105"/>
                </a:cubicBezTo>
                <a:cubicBezTo>
                  <a:pt x="29113" y="12105"/>
                  <a:pt x="29219" y="12105"/>
                  <a:pt x="29255" y="12176"/>
                </a:cubicBezTo>
                <a:cubicBezTo>
                  <a:pt x="28724" y="12494"/>
                  <a:pt x="28724" y="13272"/>
                  <a:pt x="28512" y="13874"/>
                </a:cubicBezTo>
                <a:cubicBezTo>
                  <a:pt x="28158" y="13449"/>
                  <a:pt x="28088" y="12742"/>
                  <a:pt x="27875" y="12176"/>
                </a:cubicBezTo>
                <a:cubicBezTo>
                  <a:pt x="27797" y="12097"/>
                  <a:pt x="27740" y="12068"/>
                  <a:pt x="27692" y="12068"/>
                </a:cubicBezTo>
                <a:cubicBezTo>
                  <a:pt x="27568" y="12068"/>
                  <a:pt x="27504" y="12266"/>
                  <a:pt x="27274" y="12317"/>
                </a:cubicBezTo>
                <a:cubicBezTo>
                  <a:pt x="27228" y="12135"/>
                  <a:pt x="27183" y="12083"/>
                  <a:pt x="27115" y="12083"/>
                </a:cubicBezTo>
                <a:cubicBezTo>
                  <a:pt x="27025" y="12083"/>
                  <a:pt x="26895" y="12176"/>
                  <a:pt x="26673" y="12176"/>
                </a:cubicBezTo>
                <a:cubicBezTo>
                  <a:pt x="26213" y="11751"/>
                  <a:pt x="25717" y="11362"/>
                  <a:pt x="25010" y="11185"/>
                </a:cubicBezTo>
                <a:cubicBezTo>
                  <a:pt x="25258" y="10478"/>
                  <a:pt x="24479" y="10725"/>
                  <a:pt x="24550" y="10159"/>
                </a:cubicBezTo>
                <a:lnTo>
                  <a:pt x="24550" y="10159"/>
                </a:lnTo>
                <a:cubicBezTo>
                  <a:pt x="24588" y="10168"/>
                  <a:pt x="24620" y="10172"/>
                  <a:pt x="24649" y="10172"/>
                </a:cubicBezTo>
                <a:cubicBezTo>
                  <a:pt x="24861" y="10172"/>
                  <a:pt x="24837" y="9953"/>
                  <a:pt x="24869" y="9735"/>
                </a:cubicBezTo>
                <a:cubicBezTo>
                  <a:pt x="25364" y="9487"/>
                  <a:pt x="25576" y="8992"/>
                  <a:pt x="26071" y="8744"/>
                </a:cubicBezTo>
                <a:cubicBezTo>
                  <a:pt x="26390" y="8249"/>
                  <a:pt x="26637" y="7648"/>
                  <a:pt x="27451" y="7612"/>
                </a:cubicBezTo>
                <a:cubicBezTo>
                  <a:pt x="27451" y="7365"/>
                  <a:pt x="27239" y="7294"/>
                  <a:pt x="27274" y="7046"/>
                </a:cubicBezTo>
                <a:cubicBezTo>
                  <a:pt x="28300" y="6834"/>
                  <a:pt x="28866" y="6728"/>
                  <a:pt x="29538" y="6480"/>
                </a:cubicBezTo>
                <a:cubicBezTo>
                  <a:pt x="29538" y="5915"/>
                  <a:pt x="29538" y="5419"/>
                  <a:pt x="29715" y="5030"/>
                </a:cubicBezTo>
                <a:cubicBezTo>
                  <a:pt x="29538" y="4818"/>
                  <a:pt x="29149" y="4818"/>
                  <a:pt x="28936" y="4606"/>
                </a:cubicBezTo>
                <a:cubicBezTo>
                  <a:pt x="29057" y="4599"/>
                  <a:pt x="29174" y="4594"/>
                  <a:pt x="29287" y="4594"/>
                </a:cubicBezTo>
                <a:cubicBezTo>
                  <a:pt x="29739" y="4594"/>
                  <a:pt x="30118" y="4662"/>
                  <a:pt x="30316" y="4889"/>
                </a:cubicBezTo>
                <a:cubicBezTo>
                  <a:pt x="30400" y="4772"/>
                  <a:pt x="30491" y="4734"/>
                  <a:pt x="30591" y="4734"/>
                </a:cubicBezTo>
                <a:cubicBezTo>
                  <a:pt x="30702" y="4734"/>
                  <a:pt x="30822" y="4781"/>
                  <a:pt x="30953" y="4818"/>
                </a:cubicBezTo>
                <a:cubicBezTo>
                  <a:pt x="31078" y="4868"/>
                  <a:pt x="31203" y="4918"/>
                  <a:pt x="31341" y="4918"/>
                </a:cubicBezTo>
                <a:cubicBezTo>
                  <a:pt x="31397" y="4918"/>
                  <a:pt x="31457" y="4909"/>
                  <a:pt x="31519" y="4889"/>
                </a:cubicBezTo>
                <a:lnTo>
                  <a:pt x="31519" y="4889"/>
                </a:lnTo>
                <a:cubicBezTo>
                  <a:pt x="31307" y="5632"/>
                  <a:pt x="32226" y="5278"/>
                  <a:pt x="32120" y="5915"/>
                </a:cubicBezTo>
                <a:cubicBezTo>
                  <a:pt x="31979" y="6940"/>
                  <a:pt x="30316" y="6587"/>
                  <a:pt x="30175" y="7612"/>
                </a:cubicBezTo>
                <a:cubicBezTo>
                  <a:pt x="30360" y="7851"/>
                  <a:pt x="30765" y="7911"/>
                  <a:pt x="31224" y="7911"/>
                </a:cubicBezTo>
                <a:cubicBezTo>
                  <a:pt x="31377" y="7911"/>
                  <a:pt x="31536" y="7904"/>
                  <a:pt x="31696" y="7895"/>
                </a:cubicBezTo>
                <a:cubicBezTo>
                  <a:pt x="32615" y="8285"/>
                  <a:pt x="33004" y="9240"/>
                  <a:pt x="34243" y="9310"/>
                </a:cubicBezTo>
                <a:cubicBezTo>
                  <a:pt x="33924" y="8568"/>
                  <a:pt x="34526" y="8603"/>
                  <a:pt x="34419" y="7754"/>
                </a:cubicBezTo>
                <a:cubicBezTo>
                  <a:pt x="34349" y="7365"/>
                  <a:pt x="33960" y="7329"/>
                  <a:pt x="33960" y="6905"/>
                </a:cubicBezTo>
                <a:lnTo>
                  <a:pt x="33960" y="6905"/>
                </a:lnTo>
                <a:cubicBezTo>
                  <a:pt x="34526" y="6940"/>
                  <a:pt x="34702" y="7329"/>
                  <a:pt x="35162" y="7471"/>
                </a:cubicBezTo>
                <a:cubicBezTo>
                  <a:pt x="35133" y="7146"/>
                  <a:pt x="35128" y="6871"/>
                  <a:pt x="35415" y="6871"/>
                </a:cubicBezTo>
                <a:cubicBezTo>
                  <a:pt x="35472" y="6871"/>
                  <a:pt x="35540" y="6882"/>
                  <a:pt x="35622" y="6905"/>
                </a:cubicBezTo>
                <a:cubicBezTo>
                  <a:pt x="35516" y="6445"/>
                  <a:pt x="35764" y="6374"/>
                  <a:pt x="35764" y="6021"/>
                </a:cubicBezTo>
                <a:lnTo>
                  <a:pt x="35764" y="6021"/>
                </a:lnTo>
                <a:cubicBezTo>
                  <a:pt x="35718" y="6033"/>
                  <a:pt x="35679" y="6039"/>
                  <a:pt x="35646" y="6039"/>
                </a:cubicBezTo>
                <a:cubicBezTo>
                  <a:pt x="35396" y="6039"/>
                  <a:pt x="35460" y="5721"/>
                  <a:pt x="35304" y="5596"/>
                </a:cubicBezTo>
                <a:cubicBezTo>
                  <a:pt x="34809" y="5525"/>
                  <a:pt x="34419" y="5349"/>
                  <a:pt x="33960" y="5172"/>
                </a:cubicBezTo>
                <a:cubicBezTo>
                  <a:pt x="33995" y="4889"/>
                  <a:pt x="34349" y="4889"/>
                  <a:pt x="34419" y="4606"/>
                </a:cubicBezTo>
                <a:cubicBezTo>
                  <a:pt x="34207" y="4287"/>
                  <a:pt x="33747" y="4181"/>
                  <a:pt x="33783" y="3615"/>
                </a:cubicBezTo>
                <a:lnTo>
                  <a:pt x="32439" y="3615"/>
                </a:lnTo>
                <a:cubicBezTo>
                  <a:pt x="32509" y="3155"/>
                  <a:pt x="32014" y="3226"/>
                  <a:pt x="31979" y="2908"/>
                </a:cubicBezTo>
                <a:cubicBezTo>
                  <a:pt x="31853" y="2887"/>
                  <a:pt x="31739" y="2878"/>
                  <a:pt x="31632" y="2878"/>
                </a:cubicBezTo>
                <a:cubicBezTo>
                  <a:pt x="31196" y="2878"/>
                  <a:pt x="30884" y="3021"/>
                  <a:pt x="30458" y="3049"/>
                </a:cubicBezTo>
                <a:cubicBezTo>
                  <a:pt x="30508" y="2630"/>
                  <a:pt x="30240" y="2473"/>
                  <a:pt x="29929" y="2473"/>
                </a:cubicBezTo>
                <a:cubicBezTo>
                  <a:pt x="29585" y="2473"/>
                  <a:pt x="29188" y="2666"/>
                  <a:pt x="29113" y="2908"/>
                </a:cubicBezTo>
                <a:cubicBezTo>
                  <a:pt x="29149" y="2377"/>
                  <a:pt x="28972" y="2059"/>
                  <a:pt x="28512" y="2059"/>
                </a:cubicBezTo>
                <a:cubicBezTo>
                  <a:pt x="27698" y="2483"/>
                  <a:pt x="26814" y="3969"/>
                  <a:pt x="27734" y="4747"/>
                </a:cubicBezTo>
                <a:cubicBezTo>
                  <a:pt x="27769" y="4765"/>
                  <a:pt x="27822" y="4774"/>
                  <a:pt x="27884" y="4774"/>
                </a:cubicBezTo>
                <a:cubicBezTo>
                  <a:pt x="27946" y="4774"/>
                  <a:pt x="28017" y="4765"/>
                  <a:pt x="28088" y="4747"/>
                </a:cubicBezTo>
                <a:cubicBezTo>
                  <a:pt x="28148" y="4747"/>
                  <a:pt x="28209" y="4744"/>
                  <a:pt x="28264" y="4744"/>
                </a:cubicBezTo>
                <a:cubicBezTo>
                  <a:pt x="28404" y="4744"/>
                  <a:pt x="28512" y="4762"/>
                  <a:pt x="28512" y="4889"/>
                </a:cubicBezTo>
                <a:cubicBezTo>
                  <a:pt x="28335" y="5313"/>
                  <a:pt x="28017" y="5596"/>
                  <a:pt x="27734" y="5915"/>
                </a:cubicBezTo>
                <a:cubicBezTo>
                  <a:pt x="27345" y="5561"/>
                  <a:pt x="28052" y="5596"/>
                  <a:pt x="27875" y="5030"/>
                </a:cubicBezTo>
                <a:cubicBezTo>
                  <a:pt x="27380" y="4712"/>
                  <a:pt x="26885" y="4358"/>
                  <a:pt x="26673" y="3757"/>
                </a:cubicBezTo>
                <a:cubicBezTo>
                  <a:pt x="26639" y="3761"/>
                  <a:pt x="26608" y="3764"/>
                  <a:pt x="26579" y="3764"/>
                </a:cubicBezTo>
                <a:cubicBezTo>
                  <a:pt x="26388" y="3764"/>
                  <a:pt x="26269" y="3672"/>
                  <a:pt x="26177" y="3580"/>
                </a:cubicBezTo>
                <a:cubicBezTo>
                  <a:pt x="26077" y="3505"/>
                  <a:pt x="25960" y="3430"/>
                  <a:pt x="25762" y="3430"/>
                </a:cubicBezTo>
                <a:cubicBezTo>
                  <a:pt x="25680" y="3430"/>
                  <a:pt x="25584" y="3443"/>
                  <a:pt x="25470" y="3474"/>
                </a:cubicBezTo>
                <a:cubicBezTo>
                  <a:pt x="25505" y="3827"/>
                  <a:pt x="25187" y="3792"/>
                  <a:pt x="25328" y="4181"/>
                </a:cubicBezTo>
                <a:cubicBezTo>
                  <a:pt x="25824" y="4393"/>
                  <a:pt x="25647" y="5525"/>
                  <a:pt x="25328" y="5738"/>
                </a:cubicBezTo>
                <a:cubicBezTo>
                  <a:pt x="25081" y="5632"/>
                  <a:pt x="24975" y="5384"/>
                  <a:pt x="25010" y="5030"/>
                </a:cubicBezTo>
                <a:cubicBezTo>
                  <a:pt x="24953" y="5022"/>
                  <a:pt x="24900" y="5018"/>
                  <a:pt x="24851" y="5018"/>
                </a:cubicBezTo>
                <a:cubicBezTo>
                  <a:pt x="24263" y="5018"/>
                  <a:pt x="24218" y="5563"/>
                  <a:pt x="23630" y="5596"/>
                </a:cubicBezTo>
                <a:cubicBezTo>
                  <a:pt x="23064" y="5384"/>
                  <a:pt x="22463" y="5207"/>
                  <a:pt x="22145" y="4747"/>
                </a:cubicBezTo>
                <a:cubicBezTo>
                  <a:pt x="22239" y="4738"/>
                  <a:pt x="22327" y="4733"/>
                  <a:pt x="22408" y="4733"/>
                </a:cubicBezTo>
                <a:cubicBezTo>
                  <a:pt x="22629" y="4733"/>
                  <a:pt x="22803" y="4766"/>
                  <a:pt x="22958" y="4818"/>
                </a:cubicBezTo>
                <a:cubicBezTo>
                  <a:pt x="23130" y="4847"/>
                  <a:pt x="23302" y="4898"/>
                  <a:pt x="23492" y="4898"/>
                </a:cubicBezTo>
                <a:cubicBezTo>
                  <a:pt x="23537" y="4898"/>
                  <a:pt x="23583" y="4895"/>
                  <a:pt x="23630" y="4889"/>
                </a:cubicBezTo>
                <a:cubicBezTo>
                  <a:pt x="23984" y="4606"/>
                  <a:pt x="23560" y="4500"/>
                  <a:pt x="23630" y="4040"/>
                </a:cubicBezTo>
                <a:cubicBezTo>
                  <a:pt x="24479" y="3863"/>
                  <a:pt x="24833" y="3226"/>
                  <a:pt x="25611" y="3049"/>
                </a:cubicBezTo>
                <a:cubicBezTo>
                  <a:pt x="25328" y="2589"/>
                  <a:pt x="25399" y="2271"/>
                  <a:pt x="25328" y="1917"/>
                </a:cubicBezTo>
                <a:lnTo>
                  <a:pt x="23029" y="1917"/>
                </a:lnTo>
                <a:cubicBezTo>
                  <a:pt x="22711" y="2306"/>
                  <a:pt x="21968" y="2306"/>
                  <a:pt x="21826" y="2908"/>
                </a:cubicBezTo>
                <a:cubicBezTo>
                  <a:pt x="21756" y="2695"/>
                  <a:pt x="21614" y="2554"/>
                  <a:pt x="21508" y="2342"/>
                </a:cubicBezTo>
                <a:lnTo>
                  <a:pt x="21296" y="2342"/>
                </a:lnTo>
                <a:cubicBezTo>
                  <a:pt x="21249" y="2342"/>
                  <a:pt x="21202" y="2342"/>
                  <a:pt x="21157" y="2342"/>
                </a:cubicBezTo>
                <a:cubicBezTo>
                  <a:pt x="20865" y="2342"/>
                  <a:pt x="20643" y="2316"/>
                  <a:pt x="20765" y="1917"/>
                </a:cubicBezTo>
                <a:lnTo>
                  <a:pt x="20765" y="1917"/>
                </a:lnTo>
                <a:cubicBezTo>
                  <a:pt x="20903" y="1943"/>
                  <a:pt x="21043" y="1955"/>
                  <a:pt x="21186" y="1955"/>
                </a:cubicBezTo>
                <a:cubicBezTo>
                  <a:pt x="22219" y="1955"/>
                  <a:pt x="23366" y="1344"/>
                  <a:pt x="24267" y="1033"/>
                </a:cubicBezTo>
                <a:cubicBezTo>
                  <a:pt x="24267" y="1363"/>
                  <a:pt x="24575" y="1488"/>
                  <a:pt x="24913" y="1488"/>
                </a:cubicBezTo>
                <a:cubicBezTo>
                  <a:pt x="25262" y="1488"/>
                  <a:pt x="25645" y="1354"/>
                  <a:pt x="25753" y="1174"/>
                </a:cubicBezTo>
                <a:cubicBezTo>
                  <a:pt x="25647" y="856"/>
                  <a:pt x="25647" y="467"/>
                  <a:pt x="25470" y="184"/>
                </a:cubicBezTo>
                <a:cubicBezTo>
                  <a:pt x="24586" y="290"/>
                  <a:pt x="24126" y="856"/>
                  <a:pt x="23206" y="891"/>
                </a:cubicBezTo>
                <a:lnTo>
                  <a:pt x="23206" y="42"/>
                </a:lnTo>
                <a:cubicBezTo>
                  <a:pt x="23106" y="13"/>
                  <a:pt x="23016" y="0"/>
                  <a:pt x="2293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5326159" y="1661647"/>
            <a:ext cx="105193" cy="90283"/>
          </a:xfrm>
          <a:custGeom>
            <a:rect b="b" l="l" r="r" t="t"/>
            <a:pathLst>
              <a:path extrusionOk="0" h="4281" w="4988">
                <a:moveTo>
                  <a:pt x="4245" y="0"/>
                </a:moveTo>
                <a:cubicBezTo>
                  <a:pt x="4210" y="107"/>
                  <a:pt x="4245" y="283"/>
                  <a:pt x="4068" y="283"/>
                </a:cubicBezTo>
                <a:cubicBezTo>
                  <a:pt x="2936" y="425"/>
                  <a:pt x="2087" y="814"/>
                  <a:pt x="1203" y="1168"/>
                </a:cubicBezTo>
                <a:cubicBezTo>
                  <a:pt x="1274" y="1875"/>
                  <a:pt x="460" y="1805"/>
                  <a:pt x="601" y="2583"/>
                </a:cubicBezTo>
                <a:cubicBezTo>
                  <a:pt x="425" y="2866"/>
                  <a:pt x="35" y="3007"/>
                  <a:pt x="0" y="3432"/>
                </a:cubicBezTo>
                <a:cubicBezTo>
                  <a:pt x="495" y="3715"/>
                  <a:pt x="955" y="4068"/>
                  <a:pt x="1521" y="4281"/>
                </a:cubicBezTo>
                <a:cubicBezTo>
                  <a:pt x="1557" y="4104"/>
                  <a:pt x="1698" y="3998"/>
                  <a:pt x="1981" y="3998"/>
                </a:cubicBezTo>
                <a:cubicBezTo>
                  <a:pt x="1733" y="3361"/>
                  <a:pt x="1026" y="3149"/>
                  <a:pt x="1203" y="2158"/>
                </a:cubicBezTo>
                <a:cubicBezTo>
                  <a:pt x="2264" y="2052"/>
                  <a:pt x="2689" y="1345"/>
                  <a:pt x="3467" y="991"/>
                </a:cubicBezTo>
                <a:cubicBezTo>
                  <a:pt x="3578" y="1003"/>
                  <a:pt x="3683" y="1009"/>
                  <a:pt x="3782" y="1009"/>
                </a:cubicBezTo>
                <a:cubicBezTo>
                  <a:pt x="4531" y="1009"/>
                  <a:pt x="4925" y="657"/>
                  <a:pt x="49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5865514" y="1661521"/>
            <a:ext cx="55233" cy="30727"/>
          </a:xfrm>
          <a:custGeom>
            <a:rect b="b" l="l" r="r" t="t"/>
            <a:pathLst>
              <a:path extrusionOk="0" h="1457" w="2619">
                <a:moveTo>
                  <a:pt x="1469" y="0"/>
                </a:moveTo>
                <a:cubicBezTo>
                  <a:pt x="1441" y="0"/>
                  <a:pt x="1411" y="2"/>
                  <a:pt x="1380" y="6"/>
                </a:cubicBezTo>
                <a:cubicBezTo>
                  <a:pt x="1348" y="38"/>
                  <a:pt x="1259" y="300"/>
                  <a:pt x="1138" y="300"/>
                </a:cubicBezTo>
                <a:cubicBezTo>
                  <a:pt x="1125" y="300"/>
                  <a:pt x="1111" y="296"/>
                  <a:pt x="1097" y="289"/>
                </a:cubicBezTo>
                <a:lnTo>
                  <a:pt x="177" y="289"/>
                </a:lnTo>
                <a:cubicBezTo>
                  <a:pt x="0" y="1351"/>
                  <a:pt x="1274" y="997"/>
                  <a:pt x="1698" y="1457"/>
                </a:cubicBezTo>
                <a:cubicBezTo>
                  <a:pt x="2052" y="1209"/>
                  <a:pt x="2229" y="820"/>
                  <a:pt x="2618" y="572"/>
                </a:cubicBezTo>
                <a:cubicBezTo>
                  <a:pt x="2052" y="506"/>
                  <a:pt x="1925" y="0"/>
                  <a:pt x="14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4827822" y="1779472"/>
            <a:ext cx="73137" cy="47809"/>
          </a:xfrm>
          <a:custGeom>
            <a:rect b="b" l="l" r="r" t="t"/>
            <a:pathLst>
              <a:path extrusionOk="0" h="2267" w="3468">
                <a:moveTo>
                  <a:pt x="654" y="1"/>
                </a:moveTo>
                <a:cubicBezTo>
                  <a:pt x="638" y="1"/>
                  <a:pt x="620" y="1"/>
                  <a:pt x="602" y="3"/>
                </a:cubicBezTo>
                <a:cubicBezTo>
                  <a:pt x="779" y="675"/>
                  <a:pt x="0" y="462"/>
                  <a:pt x="0" y="993"/>
                </a:cubicBezTo>
                <a:cubicBezTo>
                  <a:pt x="62" y="1008"/>
                  <a:pt x="114" y="1015"/>
                  <a:pt x="159" y="1015"/>
                </a:cubicBezTo>
                <a:cubicBezTo>
                  <a:pt x="391" y="1015"/>
                  <a:pt x="433" y="841"/>
                  <a:pt x="646" y="841"/>
                </a:cubicBezTo>
                <a:cubicBezTo>
                  <a:pt x="675" y="841"/>
                  <a:pt x="707" y="844"/>
                  <a:pt x="743" y="851"/>
                </a:cubicBezTo>
                <a:cubicBezTo>
                  <a:pt x="672" y="1170"/>
                  <a:pt x="142" y="1134"/>
                  <a:pt x="283" y="1700"/>
                </a:cubicBezTo>
                <a:cubicBezTo>
                  <a:pt x="373" y="1680"/>
                  <a:pt x="451" y="1671"/>
                  <a:pt x="517" y="1671"/>
                </a:cubicBezTo>
                <a:cubicBezTo>
                  <a:pt x="1029" y="1671"/>
                  <a:pt x="938" y="2204"/>
                  <a:pt x="1345" y="2266"/>
                </a:cubicBezTo>
                <a:cubicBezTo>
                  <a:pt x="1404" y="2147"/>
                  <a:pt x="1603" y="2103"/>
                  <a:pt x="1824" y="2103"/>
                </a:cubicBezTo>
                <a:cubicBezTo>
                  <a:pt x="2125" y="2103"/>
                  <a:pt x="2466" y="2185"/>
                  <a:pt x="2547" y="2266"/>
                </a:cubicBezTo>
                <a:cubicBezTo>
                  <a:pt x="2583" y="1913"/>
                  <a:pt x="3113" y="2054"/>
                  <a:pt x="3326" y="1842"/>
                </a:cubicBezTo>
                <a:cubicBezTo>
                  <a:pt x="3467" y="1099"/>
                  <a:pt x="2972" y="1028"/>
                  <a:pt x="3007" y="427"/>
                </a:cubicBezTo>
                <a:lnTo>
                  <a:pt x="3007" y="427"/>
                </a:lnTo>
                <a:cubicBezTo>
                  <a:pt x="2834" y="475"/>
                  <a:pt x="2690" y="489"/>
                  <a:pt x="2558" y="489"/>
                </a:cubicBezTo>
                <a:cubicBezTo>
                  <a:pt x="2373" y="489"/>
                  <a:pt x="2213" y="461"/>
                  <a:pt x="2036" y="461"/>
                </a:cubicBezTo>
                <a:cubicBezTo>
                  <a:pt x="1877" y="461"/>
                  <a:pt x="1705" y="483"/>
                  <a:pt x="1486" y="568"/>
                </a:cubicBezTo>
                <a:cubicBezTo>
                  <a:pt x="1110" y="466"/>
                  <a:pt x="1130" y="1"/>
                  <a:pt x="6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395874" y="1808934"/>
            <a:ext cx="47767" cy="27289"/>
          </a:xfrm>
          <a:custGeom>
            <a:rect b="b" l="l" r="r" t="t"/>
            <a:pathLst>
              <a:path extrusionOk="0" h="1294" w="2265">
                <a:moveTo>
                  <a:pt x="939" y="0"/>
                </a:moveTo>
                <a:cubicBezTo>
                  <a:pt x="893" y="0"/>
                  <a:pt x="840" y="6"/>
                  <a:pt x="779" y="20"/>
                </a:cubicBezTo>
                <a:cubicBezTo>
                  <a:pt x="590" y="273"/>
                  <a:pt x="654" y="750"/>
                  <a:pt x="193" y="750"/>
                </a:cubicBezTo>
                <a:cubicBezTo>
                  <a:pt x="137" y="750"/>
                  <a:pt x="74" y="743"/>
                  <a:pt x="1" y="728"/>
                </a:cubicBezTo>
                <a:lnTo>
                  <a:pt x="1" y="728"/>
                </a:lnTo>
                <a:cubicBezTo>
                  <a:pt x="36" y="1223"/>
                  <a:pt x="496" y="1294"/>
                  <a:pt x="1062" y="1294"/>
                </a:cubicBezTo>
                <a:cubicBezTo>
                  <a:pt x="1052" y="982"/>
                  <a:pt x="1131" y="885"/>
                  <a:pt x="1252" y="885"/>
                </a:cubicBezTo>
                <a:cubicBezTo>
                  <a:pt x="1455" y="885"/>
                  <a:pt x="1777" y="1155"/>
                  <a:pt x="2008" y="1155"/>
                </a:cubicBezTo>
                <a:cubicBezTo>
                  <a:pt x="2127" y="1155"/>
                  <a:pt x="2222" y="1084"/>
                  <a:pt x="2265" y="869"/>
                </a:cubicBezTo>
                <a:cubicBezTo>
                  <a:pt x="1663" y="728"/>
                  <a:pt x="2088" y="516"/>
                  <a:pt x="1663" y="162"/>
                </a:cubicBezTo>
                <a:cubicBezTo>
                  <a:pt x="1602" y="176"/>
                  <a:pt x="1550" y="182"/>
                  <a:pt x="1504" y="182"/>
                </a:cubicBezTo>
                <a:cubicBezTo>
                  <a:pt x="1250" y="182"/>
                  <a:pt x="1192" y="0"/>
                  <a:pt x="93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4941218" y="1868954"/>
            <a:ext cx="65672" cy="99330"/>
          </a:xfrm>
          <a:custGeom>
            <a:rect b="b" l="l" r="r" t="t"/>
            <a:pathLst>
              <a:path extrusionOk="0" h="4710" w="3114">
                <a:moveTo>
                  <a:pt x="1758" y="0"/>
                </a:moveTo>
                <a:cubicBezTo>
                  <a:pt x="1296" y="0"/>
                  <a:pt x="999" y="189"/>
                  <a:pt x="672" y="287"/>
                </a:cubicBezTo>
                <a:cubicBezTo>
                  <a:pt x="778" y="1066"/>
                  <a:pt x="425" y="1419"/>
                  <a:pt x="531" y="2162"/>
                </a:cubicBezTo>
                <a:cubicBezTo>
                  <a:pt x="885" y="2374"/>
                  <a:pt x="1061" y="2374"/>
                  <a:pt x="1274" y="2445"/>
                </a:cubicBezTo>
                <a:cubicBezTo>
                  <a:pt x="1328" y="2827"/>
                  <a:pt x="1005" y="3082"/>
                  <a:pt x="740" y="3082"/>
                </a:cubicBezTo>
                <a:cubicBezTo>
                  <a:pt x="661" y="3082"/>
                  <a:pt x="588" y="3060"/>
                  <a:pt x="531" y="3011"/>
                </a:cubicBezTo>
                <a:lnTo>
                  <a:pt x="531" y="3011"/>
                </a:lnTo>
                <a:cubicBezTo>
                  <a:pt x="389" y="3648"/>
                  <a:pt x="637" y="3966"/>
                  <a:pt x="814" y="4285"/>
                </a:cubicBezTo>
                <a:cubicBezTo>
                  <a:pt x="566" y="4426"/>
                  <a:pt x="0" y="4285"/>
                  <a:pt x="71" y="4709"/>
                </a:cubicBezTo>
                <a:cubicBezTo>
                  <a:pt x="712" y="4648"/>
                  <a:pt x="1354" y="4561"/>
                  <a:pt x="2109" y="4561"/>
                </a:cubicBezTo>
                <a:cubicBezTo>
                  <a:pt x="2228" y="4561"/>
                  <a:pt x="2351" y="4563"/>
                  <a:pt x="2476" y="4568"/>
                </a:cubicBezTo>
                <a:cubicBezTo>
                  <a:pt x="2618" y="3966"/>
                  <a:pt x="2547" y="3577"/>
                  <a:pt x="3113" y="3153"/>
                </a:cubicBezTo>
                <a:cubicBezTo>
                  <a:pt x="2901" y="3011"/>
                  <a:pt x="2653" y="2905"/>
                  <a:pt x="2476" y="2728"/>
                </a:cubicBezTo>
                <a:cubicBezTo>
                  <a:pt x="2689" y="1879"/>
                  <a:pt x="1486" y="1738"/>
                  <a:pt x="2052" y="1030"/>
                </a:cubicBezTo>
                <a:cubicBezTo>
                  <a:pt x="1840" y="889"/>
                  <a:pt x="1592" y="783"/>
                  <a:pt x="1415" y="570"/>
                </a:cubicBezTo>
                <a:cubicBezTo>
                  <a:pt x="1627" y="464"/>
                  <a:pt x="1910" y="393"/>
                  <a:pt x="1875" y="4"/>
                </a:cubicBezTo>
                <a:cubicBezTo>
                  <a:pt x="1835" y="2"/>
                  <a:pt x="1796" y="0"/>
                  <a:pt x="17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4915110" y="1914548"/>
            <a:ext cx="30600" cy="32836"/>
          </a:xfrm>
          <a:custGeom>
            <a:rect b="b" l="l" r="r" t="t"/>
            <a:pathLst>
              <a:path extrusionOk="0" h="1557" w="1451">
                <a:moveTo>
                  <a:pt x="708" y="0"/>
                </a:moveTo>
                <a:cubicBezTo>
                  <a:pt x="691" y="305"/>
                  <a:pt x="609" y="359"/>
                  <a:pt x="501" y="359"/>
                </a:cubicBezTo>
                <a:cubicBezTo>
                  <a:pt x="443" y="359"/>
                  <a:pt x="377" y="343"/>
                  <a:pt x="310" y="343"/>
                </a:cubicBezTo>
                <a:cubicBezTo>
                  <a:pt x="242" y="343"/>
                  <a:pt x="172" y="359"/>
                  <a:pt x="106" y="425"/>
                </a:cubicBezTo>
                <a:cubicBezTo>
                  <a:pt x="106" y="849"/>
                  <a:pt x="0" y="1344"/>
                  <a:pt x="248" y="1557"/>
                </a:cubicBezTo>
                <a:cubicBezTo>
                  <a:pt x="601" y="1415"/>
                  <a:pt x="1167" y="1486"/>
                  <a:pt x="1450" y="1274"/>
                </a:cubicBezTo>
                <a:cubicBezTo>
                  <a:pt x="1309" y="672"/>
                  <a:pt x="1415" y="637"/>
                  <a:pt x="145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5996815" y="2007784"/>
            <a:ext cx="48505" cy="35873"/>
          </a:xfrm>
          <a:custGeom>
            <a:rect b="b" l="l" r="r" t="t"/>
            <a:pathLst>
              <a:path extrusionOk="0" h="1701" w="2300">
                <a:moveTo>
                  <a:pt x="177" y="1"/>
                </a:moveTo>
                <a:lnTo>
                  <a:pt x="177" y="1"/>
                </a:lnTo>
                <a:cubicBezTo>
                  <a:pt x="283" y="673"/>
                  <a:pt x="0" y="991"/>
                  <a:pt x="0" y="1557"/>
                </a:cubicBezTo>
                <a:cubicBezTo>
                  <a:pt x="89" y="1639"/>
                  <a:pt x="158" y="1671"/>
                  <a:pt x="216" y="1671"/>
                </a:cubicBezTo>
                <a:cubicBezTo>
                  <a:pt x="422" y="1671"/>
                  <a:pt x="492" y="1270"/>
                  <a:pt x="850" y="1270"/>
                </a:cubicBezTo>
                <a:cubicBezTo>
                  <a:pt x="872" y="1270"/>
                  <a:pt x="896" y="1271"/>
                  <a:pt x="920" y="1274"/>
                </a:cubicBezTo>
                <a:cubicBezTo>
                  <a:pt x="1192" y="1308"/>
                  <a:pt x="1039" y="1701"/>
                  <a:pt x="1340" y="1701"/>
                </a:cubicBezTo>
                <a:cubicBezTo>
                  <a:pt x="1352" y="1701"/>
                  <a:pt x="1366" y="1700"/>
                  <a:pt x="1380" y="1699"/>
                </a:cubicBezTo>
                <a:cubicBezTo>
                  <a:pt x="1734" y="1345"/>
                  <a:pt x="1663" y="638"/>
                  <a:pt x="2300" y="567"/>
                </a:cubicBezTo>
                <a:cubicBezTo>
                  <a:pt x="1486" y="461"/>
                  <a:pt x="991" y="72"/>
                  <a:pt x="17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942342" y="2043593"/>
            <a:ext cx="83576" cy="102240"/>
          </a:xfrm>
          <a:custGeom>
            <a:rect b="b" l="l" r="r" t="t"/>
            <a:pathLst>
              <a:path extrusionOk="0" h="4848" w="3963">
                <a:moveTo>
                  <a:pt x="3043" y="1"/>
                </a:moveTo>
                <a:cubicBezTo>
                  <a:pt x="3255" y="673"/>
                  <a:pt x="2972" y="991"/>
                  <a:pt x="3220" y="1734"/>
                </a:cubicBezTo>
                <a:cubicBezTo>
                  <a:pt x="3078" y="1770"/>
                  <a:pt x="3043" y="1840"/>
                  <a:pt x="3043" y="2017"/>
                </a:cubicBezTo>
                <a:cubicBezTo>
                  <a:pt x="2512" y="2229"/>
                  <a:pt x="2229" y="2406"/>
                  <a:pt x="1699" y="2866"/>
                </a:cubicBezTo>
                <a:cubicBezTo>
                  <a:pt x="1168" y="3114"/>
                  <a:pt x="178" y="2972"/>
                  <a:pt x="178" y="3715"/>
                </a:cubicBezTo>
                <a:cubicBezTo>
                  <a:pt x="155" y="3842"/>
                  <a:pt x="234" y="3875"/>
                  <a:pt x="348" y="3875"/>
                </a:cubicBezTo>
                <a:cubicBezTo>
                  <a:pt x="469" y="3875"/>
                  <a:pt x="630" y="3838"/>
                  <a:pt x="751" y="3838"/>
                </a:cubicBezTo>
                <a:cubicBezTo>
                  <a:pt x="865" y="3838"/>
                  <a:pt x="944" y="3871"/>
                  <a:pt x="921" y="3998"/>
                </a:cubicBezTo>
                <a:lnTo>
                  <a:pt x="36" y="3998"/>
                </a:lnTo>
                <a:cubicBezTo>
                  <a:pt x="1" y="4493"/>
                  <a:pt x="390" y="4599"/>
                  <a:pt x="638" y="4847"/>
                </a:cubicBezTo>
                <a:cubicBezTo>
                  <a:pt x="744" y="4352"/>
                  <a:pt x="1098" y="4069"/>
                  <a:pt x="1557" y="3857"/>
                </a:cubicBezTo>
                <a:cubicBezTo>
                  <a:pt x="1734" y="3857"/>
                  <a:pt x="1876" y="3927"/>
                  <a:pt x="1982" y="3998"/>
                </a:cubicBezTo>
                <a:cubicBezTo>
                  <a:pt x="2477" y="3467"/>
                  <a:pt x="3468" y="3397"/>
                  <a:pt x="3963" y="2866"/>
                </a:cubicBezTo>
                <a:cubicBezTo>
                  <a:pt x="3927" y="1840"/>
                  <a:pt x="3644" y="1097"/>
                  <a:pt x="368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5162781" y="2100639"/>
            <a:ext cx="21258" cy="12358"/>
          </a:xfrm>
          <a:custGeom>
            <a:rect b="b" l="l" r="r" t="t"/>
            <a:pathLst>
              <a:path extrusionOk="0" h="586" w="1008">
                <a:moveTo>
                  <a:pt x="426" y="0"/>
                </a:moveTo>
                <a:cubicBezTo>
                  <a:pt x="349" y="0"/>
                  <a:pt x="265" y="7"/>
                  <a:pt x="177" y="20"/>
                </a:cubicBezTo>
                <a:cubicBezTo>
                  <a:pt x="177" y="126"/>
                  <a:pt x="106" y="161"/>
                  <a:pt x="0" y="161"/>
                </a:cubicBezTo>
                <a:cubicBezTo>
                  <a:pt x="71" y="550"/>
                  <a:pt x="531" y="267"/>
                  <a:pt x="920" y="586"/>
                </a:cubicBezTo>
                <a:cubicBezTo>
                  <a:pt x="1007" y="149"/>
                  <a:pt x="784" y="0"/>
                  <a:pt x="4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5875953" y="2194908"/>
            <a:ext cx="22397" cy="29251"/>
          </a:xfrm>
          <a:custGeom>
            <a:rect b="b" l="l" r="r" t="t"/>
            <a:pathLst>
              <a:path extrusionOk="0" h="1387" w="1062">
                <a:moveTo>
                  <a:pt x="752" y="0"/>
                </a:moveTo>
                <a:cubicBezTo>
                  <a:pt x="432" y="0"/>
                  <a:pt x="107" y="299"/>
                  <a:pt x="1" y="537"/>
                </a:cubicBezTo>
                <a:cubicBezTo>
                  <a:pt x="248" y="750"/>
                  <a:pt x="390" y="1033"/>
                  <a:pt x="425" y="1386"/>
                </a:cubicBezTo>
                <a:cubicBezTo>
                  <a:pt x="1062" y="1351"/>
                  <a:pt x="1027" y="679"/>
                  <a:pt x="1062" y="113"/>
                </a:cubicBezTo>
                <a:cubicBezTo>
                  <a:pt x="965" y="33"/>
                  <a:pt x="858" y="0"/>
                  <a:pt x="7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395874" y="2197270"/>
            <a:ext cx="12717" cy="11958"/>
          </a:xfrm>
          <a:custGeom>
            <a:rect b="b" l="l" r="r" t="t"/>
            <a:pathLst>
              <a:path extrusionOk="0" h="567" w="603">
                <a:moveTo>
                  <a:pt x="1" y="1"/>
                </a:moveTo>
                <a:lnTo>
                  <a:pt x="1" y="567"/>
                </a:lnTo>
                <a:lnTo>
                  <a:pt x="602" y="567"/>
                </a:lnTo>
                <a:cubicBezTo>
                  <a:pt x="602" y="213"/>
                  <a:pt x="390" y="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4417617" y="2197270"/>
            <a:ext cx="14847" cy="15374"/>
          </a:xfrm>
          <a:custGeom>
            <a:rect b="b" l="l" r="r" t="t"/>
            <a:pathLst>
              <a:path extrusionOk="0" h="729" w="704">
                <a:moveTo>
                  <a:pt x="31" y="1"/>
                </a:moveTo>
                <a:cubicBezTo>
                  <a:pt x="0" y="432"/>
                  <a:pt x="77" y="729"/>
                  <a:pt x="447" y="729"/>
                </a:cubicBezTo>
                <a:cubicBezTo>
                  <a:pt x="502" y="729"/>
                  <a:pt x="564" y="722"/>
                  <a:pt x="632" y="708"/>
                </a:cubicBezTo>
                <a:cubicBezTo>
                  <a:pt x="703" y="390"/>
                  <a:pt x="632" y="178"/>
                  <a:pt x="4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4434678" y="2209206"/>
            <a:ext cx="12696" cy="15290"/>
          </a:xfrm>
          <a:custGeom>
            <a:rect b="b" l="l" r="r" t="t"/>
            <a:pathLst>
              <a:path extrusionOk="0" h="725" w="602">
                <a:moveTo>
                  <a:pt x="0" y="1"/>
                </a:moveTo>
                <a:lnTo>
                  <a:pt x="0" y="708"/>
                </a:lnTo>
                <a:cubicBezTo>
                  <a:pt x="53" y="720"/>
                  <a:pt x="98" y="725"/>
                  <a:pt x="139" y="725"/>
                </a:cubicBezTo>
                <a:cubicBezTo>
                  <a:pt x="346" y="725"/>
                  <a:pt x="424" y="596"/>
                  <a:pt x="602" y="567"/>
                </a:cubicBezTo>
                <a:cubicBezTo>
                  <a:pt x="566" y="213"/>
                  <a:pt x="389" y="1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351123" y="2215174"/>
            <a:ext cx="121621" cy="48526"/>
          </a:xfrm>
          <a:custGeom>
            <a:rect b="b" l="l" r="r" t="t"/>
            <a:pathLst>
              <a:path extrusionOk="0" h="2301" w="5767">
                <a:moveTo>
                  <a:pt x="319" y="1"/>
                </a:moveTo>
                <a:cubicBezTo>
                  <a:pt x="248" y="284"/>
                  <a:pt x="0" y="355"/>
                  <a:pt x="0" y="708"/>
                </a:cubicBezTo>
                <a:cubicBezTo>
                  <a:pt x="41" y="713"/>
                  <a:pt x="78" y="715"/>
                  <a:pt x="114" y="715"/>
                </a:cubicBezTo>
                <a:cubicBezTo>
                  <a:pt x="559" y="715"/>
                  <a:pt x="659" y="389"/>
                  <a:pt x="1101" y="389"/>
                </a:cubicBezTo>
                <a:cubicBezTo>
                  <a:pt x="1181" y="389"/>
                  <a:pt x="1273" y="400"/>
                  <a:pt x="1380" y="425"/>
                </a:cubicBezTo>
                <a:cubicBezTo>
                  <a:pt x="2017" y="567"/>
                  <a:pt x="2088" y="1203"/>
                  <a:pt x="2724" y="1274"/>
                </a:cubicBezTo>
                <a:cubicBezTo>
                  <a:pt x="2793" y="1293"/>
                  <a:pt x="2872" y="1300"/>
                  <a:pt x="2957" y="1300"/>
                </a:cubicBezTo>
                <a:cubicBezTo>
                  <a:pt x="3166" y="1300"/>
                  <a:pt x="3410" y="1259"/>
                  <a:pt x="3607" y="1259"/>
                </a:cubicBezTo>
                <a:cubicBezTo>
                  <a:pt x="3783" y="1259"/>
                  <a:pt x="3921" y="1292"/>
                  <a:pt x="3962" y="1416"/>
                </a:cubicBezTo>
                <a:cubicBezTo>
                  <a:pt x="3396" y="1451"/>
                  <a:pt x="3573" y="1628"/>
                  <a:pt x="3644" y="2017"/>
                </a:cubicBezTo>
                <a:cubicBezTo>
                  <a:pt x="3739" y="1999"/>
                  <a:pt x="3824" y="1991"/>
                  <a:pt x="3899" y="1991"/>
                </a:cubicBezTo>
                <a:cubicBezTo>
                  <a:pt x="4274" y="1991"/>
                  <a:pt x="4440" y="2182"/>
                  <a:pt x="4705" y="2300"/>
                </a:cubicBezTo>
                <a:cubicBezTo>
                  <a:pt x="4726" y="2045"/>
                  <a:pt x="4951" y="1994"/>
                  <a:pt x="5220" y="1994"/>
                </a:cubicBezTo>
                <a:cubicBezTo>
                  <a:pt x="5399" y="1994"/>
                  <a:pt x="5597" y="2017"/>
                  <a:pt x="5766" y="2017"/>
                </a:cubicBezTo>
                <a:cubicBezTo>
                  <a:pt x="5554" y="1062"/>
                  <a:pt x="4705" y="1168"/>
                  <a:pt x="3785" y="1133"/>
                </a:cubicBezTo>
                <a:cubicBezTo>
                  <a:pt x="3927" y="744"/>
                  <a:pt x="3503" y="850"/>
                  <a:pt x="3503" y="567"/>
                </a:cubicBezTo>
                <a:cubicBezTo>
                  <a:pt x="3149" y="425"/>
                  <a:pt x="2654" y="390"/>
                  <a:pt x="25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4443599" y="2220405"/>
            <a:ext cx="18094" cy="10481"/>
          </a:xfrm>
          <a:custGeom>
            <a:rect b="b" l="l" r="r" t="t"/>
            <a:pathLst>
              <a:path extrusionOk="0" h="497" w="858">
                <a:moveTo>
                  <a:pt x="179" y="36"/>
                </a:moveTo>
                <a:lnTo>
                  <a:pt x="179" y="36"/>
                </a:lnTo>
                <a:cubicBezTo>
                  <a:pt x="1" y="333"/>
                  <a:pt x="266" y="497"/>
                  <a:pt x="503" y="497"/>
                </a:cubicBezTo>
                <a:cubicBezTo>
                  <a:pt x="689" y="497"/>
                  <a:pt x="858" y="395"/>
                  <a:pt x="780" y="177"/>
                </a:cubicBezTo>
                <a:cubicBezTo>
                  <a:pt x="745" y="0"/>
                  <a:pt x="391" y="71"/>
                  <a:pt x="179" y="3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5888164" y="2242358"/>
            <a:ext cx="34059" cy="33279"/>
          </a:xfrm>
          <a:custGeom>
            <a:rect b="b" l="l" r="r" t="t"/>
            <a:pathLst>
              <a:path extrusionOk="0" h="1578" w="1615">
                <a:moveTo>
                  <a:pt x="884" y="0"/>
                </a:moveTo>
                <a:cubicBezTo>
                  <a:pt x="446" y="0"/>
                  <a:pt x="1" y="258"/>
                  <a:pt x="23" y="728"/>
                </a:cubicBezTo>
                <a:cubicBezTo>
                  <a:pt x="271" y="1046"/>
                  <a:pt x="554" y="1329"/>
                  <a:pt x="943" y="1577"/>
                </a:cubicBezTo>
                <a:cubicBezTo>
                  <a:pt x="1120" y="1117"/>
                  <a:pt x="1615" y="1011"/>
                  <a:pt x="1544" y="268"/>
                </a:cubicBezTo>
                <a:cubicBezTo>
                  <a:pt x="1388" y="87"/>
                  <a:pt x="1137" y="0"/>
                  <a:pt x="88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5805832" y="2245016"/>
            <a:ext cx="18664" cy="21659"/>
          </a:xfrm>
          <a:custGeom>
            <a:rect b="b" l="l" r="r" t="t"/>
            <a:pathLst>
              <a:path extrusionOk="0" h="1027" w="885">
                <a:moveTo>
                  <a:pt x="283" y="1"/>
                </a:moveTo>
                <a:cubicBezTo>
                  <a:pt x="1" y="567"/>
                  <a:pt x="71" y="142"/>
                  <a:pt x="283" y="1027"/>
                </a:cubicBezTo>
                <a:cubicBezTo>
                  <a:pt x="708" y="920"/>
                  <a:pt x="708" y="461"/>
                  <a:pt x="885" y="142"/>
                </a:cubicBezTo>
                <a:cubicBezTo>
                  <a:pt x="743" y="36"/>
                  <a:pt x="531" y="1"/>
                  <a:pt x="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4392900" y="2250984"/>
            <a:ext cx="23936" cy="12717"/>
          </a:xfrm>
          <a:custGeom>
            <a:rect b="b" l="l" r="r" t="t"/>
            <a:pathLst>
              <a:path extrusionOk="0" h="603" w="1135">
                <a:moveTo>
                  <a:pt x="0" y="1"/>
                </a:moveTo>
                <a:lnTo>
                  <a:pt x="0" y="602"/>
                </a:lnTo>
                <a:cubicBezTo>
                  <a:pt x="173" y="540"/>
                  <a:pt x="290" y="526"/>
                  <a:pt x="392" y="526"/>
                </a:cubicBezTo>
                <a:cubicBezTo>
                  <a:pt x="479" y="526"/>
                  <a:pt x="555" y="537"/>
                  <a:pt x="646" y="537"/>
                </a:cubicBezTo>
                <a:cubicBezTo>
                  <a:pt x="751" y="537"/>
                  <a:pt x="876" y="522"/>
                  <a:pt x="1062" y="461"/>
                </a:cubicBezTo>
                <a:cubicBezTo>
                  <a:pt x="1134" y="49"/>
                  <a:pt x="842" y="2"/>
                  <a:pt x="492" y="2"/>
                </a:cubicBezTo>
                <a:cubicBezTo>
                  <a:pt x="388" y="2"/>
                  <a:pt x="280" y="6"/>
                  <a:pt x="174" y="6"/>
                </a:cubicBezTo>
                <a:cubicBezTo>
                  <a:pt x="115" y="6"/>
                  <a:pt x="57" y="5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479429" y="2250984"/>
            <a:ext cx="21089" cy="12970"/>
          </a:xfrm>
          <a:custGeom>
            <a:rect b="b" l="l" r="r" t="t"/>
            <a:pathLst>
              <a:path extrusionOk="0" h="615" w="1000">
                <a:moveTo>
                  <a:pt x="1" y="1"/>
                </a:moveTo>
                <a:lnTo>
                  <a:pt x="1" y="602"/>
                </a:lnTo>
                <a:cubicBezTo>
                  <a:pt x="102" y="609"/>
                  <a:pt x="202" y="614"/>
                  <a:pt x="296" y="614"/>
                </a:cubicBezTo>
                <a:cubicBezTo>
                  <a:pt x="697" y="614"/>
                  <a:pt x="1000" y="516"/>
                  <a:pt x="8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4806184" y="2263679"/>
            <a:ext cx="15690" cy="11958"/>
          </a:xfrm>
          <a:custGeom>
            <a:rect b="b" l="l" r="r" t="t"/>
            <a:pathLst>
              <a:path extrusionOk="0" h="567" w="744">
                <a:moveTo>
                  <a:pt x="390" y="0"/>
                </a:moveTo>
                <a:cubicBezTo>
                  <a:pt x="390" y="283"/>
                  <a:pt x="1" y="177"/>
                  <a:pt x="107" y="566"/>
                </a:cubicBezTo>
                <a:lnTo>
                  <a:pt x="708" y="566"/>
                </a:lnTo>
                <a:cubicBezTo>
                  <a:pt x="743" y="212"/>
                  <a:pt x="673" y="35"/>
                  <a:pt x="39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913998" y="2281584"/>
            <a:ext cx="54473" cy="44772"/>
          </a:xfrm>
          <a:custGeom>
            <a:rect b="b" l="l" r="r" t="t"/>
            <a:pathLst>
              <a:path extrusionOk="0" h="2123" w="2583">
                <a:moveTo>
                  <a:pt x="1062" y="0"/>
                </a:moveTo>
                <a:cubicBezTo>
                  <a:pt x="850" y="177"/>
                  <a:pt x="920" y="601"/>
                  <a:pt x="920" y="991"/>
                </a:cubicBezTo>
                <a:cubicBezTo>
                  <a:pt x="789" y="929"/>
                  <a:pt x="682" y="903"/>
                  <a:pt x="591" y="903"/>
                </a:cubicBezTo>
                <a:cubicBezTo>
                  <a:pt x="313" y="903"/>
                  <a:pt x="187" y="1149"/>
                  <a:pt x="1" y="1415"/>
                </a:cubicBezTo>
                <a:cubicBezTo>
                  <a:pt x="96" y="1510"/>
                  <a:pt x="172" y="1542"/>
                  <a:pt x="245" y="1542"/>
                </a:cubicBezTo>
                <a:cubicBezTo>
                  <a:pt x="396" y="1542"/>
                  <a:pt x="534" y="1406"/>
                  <a:pt x="800" y="1406"/>
                </a:cubicBezTo>
                <a:cubicBezTo>
                  <a:pt x="838" y="1406"/>
                  <a:pt x="878" y="1409"/>
                  <a:pt x="920" y="1415"/>
                </a:cubicBezTo>
                <a:cubicBezTo>
                  <a:pt x="850" y="1769"/>
                  <a:pt x="602" y="2052"/>
                  <a:pt x="1062" y="2122"/>
                </a:cubicBezTo>
                <a:cubicBezTo>
                  <a:pt x="1247" y="1752"/>
                  <a:pt x="1594" y="1543"/>
                  <a:pt x="2174" y="1543"/>
                </a:cubicBezTo>
                <a:cubicBezTo>
                  <a:pt x="2258" y="1543"/>
                  <a:pt x="2347" y="1548"/>
                  <a:pt x="2442" y="1556"/>
                </a:cubicBezTo>
                <a:cubicBezTo>
                  <a:pt x="2583" y="920"/>
                  <a:pt x="1946" y="955"/>
                  <a:pt x="1663" y="708"/>
                </a:cubicBezTo>
                <a:cubicBezTo>
                  <a:pt x="1699" y="248"/>
                  <a:pt x="1486" y="0"/>
                  <a:pt x="10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5585766" y="2320367"/>
            <a:ext cx="27627" cy="30031"/>
          </a:xfrm>
          <a:custGeom>
            <a:rect b="b" l="l" r="r" t="t"/>
            <a:pathLst>
              <a:path extrusionOk="0" h="1424" w="1310">
                <a:moveTo>
                  <a:pt x="566" y="0"/>
                </a:moveTo>
                <a:cubicBezTo>
                  <a:pt x="778" y="849"/>
                  <a:pt x="0" y="1026"/>
                  <a:pt x="566" y="1415"/>
                </a:cubicBezTo>
                <a:cubicBezTo>
                  <a:pt x="601" y="1421"/>
                  <a:pt x="633" y="1423"/>
                  <a:pt x="663" y="1423"/>
                </a:cubicBezTo>
                <a:cubicBezTo>
                  <a:pt x="1018" y="1423"/>
                  <a:pt x="982" y="1056"/>
                  <a:pt x="1309" y="991"/>
                </a:cubicBezTo>
                <a:cubicBezTo>
                  <a:pt x="1203" y="566"/>
                  <a:pt x="885" y="283"/>
                  <a:pt x="56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5808826" y="2347171"/>
            <a:ext cx="81320" cy="94058"/>
          </a:xfrm>
          <a:custGeom>
            <a:rect b="b" l="l" r="r" t="t"/>
            <a:pathLst>
              <a:path extrusionOk="0" h="4460" w="3856">
                <a:moveTo>
                  <a:pt x="2502" y="0"/>
                </a:moveTo>
                <a:cubicBezTo>
                  <a:pt x="2471" y="0"/>
                  <a:pt x="2439" y="1"/>
                  <a:pt x="2405" y="3"/>
                </a:cubicBezTo>
                <a:cubicBezTo>
                  <a:pt x="2264" y="1524"/>
                  <a:pt x="248" y="1206"/>
                  <a:pt x="0" y="2585"/>
                </a:cubicBezTo>
                <a:cubicBezTo>
                  <a:pt x="141" y="3151"/>
                  <a:pt x="814" y="3257"/>
                  <a:pt x="743" y="4000"/>
                </a:cubicBezTo>
                <a:cubicBezTo>
                  <a:pt x="854" y="3976"/>
                  <a:pt x="952" y="3966"/>
                  <a:pt x="1038" y="3966"/>
                </a:cubicBezTo>
                <a:cubicBezTo>
                  <a:pt x="1629" y="3966"/>
                  <a:pt x="1692" y="4459"/>
                  <a:pt x="2263" y="4459"/>
                </a:cubicBezTo>
                <a:cubicBezTo>
                  <a:pt x="2346" y="4459"/>
                  <a:pt x="2439" y="4449"/>
                  <a:pt x="2547" y="4425"/>
                </a:cubicBezTo>
                <a:cubicBezTo>
                  <a:pt x="2512" y="4106"/>
                  <a:pt x="3007" y="4283"/>
                  <a:pt x="3007" y="4000"/>
                </a:cubicBezTo>
                <a:cubicBezTo>
                  <a:pt x="2901" y="3965"/>
                  <a:pt x="2724" y="4000"/>
                  <a:pt x="2724" y="3859"/>
                </a:cubicBezTo>
                <a:cubicBezTo>
                  <a:pt x="3219" y="3682"/>
                  <a:pt x="2971" y="2762"/>
                  <a:pt x="3467" y="2585"/>
                </a:cubicBezTo>
                <a:cubicBezTo>
                  <a:pt x="3148" y="2125"/>
                  <a:pt x="3608" y="1630"/>
                  <a:pt x="3325" y="1312"/>
                </a:cubicBezTo>
                <a:cubicBezTo>
                  <a:pt x="3573" y="1170"/>
                  <a:pt x="3856" y="1029"/>
                  <a:pt x="3785" y="604"/>
                </a:cubicBezTo>
                <a:cubicBezTo>
                  <a:pt x="3448" y="335"/>
                  <a:pt x="3143" y="0"/>
                  <a:pt x="25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5706607" y="2353941"/>
            <a:ext cx="80603" cy="87921"/>
          </a:xfrm>
          <a:custGeom>
            <a:rect b="b" l="l" r="r" t="t"/>
            <a:pathLst>
              <a:path extrusionOk="0" h="4169" w="3822">
                <a:moveTo>
                  <a:pt x="744" y="0"/>
                </a:moveTo>
                <a:cubicBezTo>
                  <a:pt x="756" y="203"/>
                  <a:pt x="719" y="265"/>
                  <a:pt x="651" y="265"/>
                </a:cubicBezTo>
                <a:cubicBezTo>
                  <a:pt x="543" y="265"/>
                  <a:pt x="355" y="110"/>
                  <a:pt x="152" y="110"/>
                </a:cubicBezTo>
                <a:cubicBezTo>
                  <a:pt x="102" y="110"/>
                  <a:pt x="51" y="119"/>
                  <a:pt x="1" y="142"/>
                </a:cubicBezTo>
                <a:cubicBezTo>
                  <a:pt x="1" y="1804"/>
                  <a:pt x="2123" y="1451"/>
                  <a:pt x="1805" y="3396"/>
                </a:cubicBezTo>
                <a:cubicBezTo>
                  <a:pt x="2442" y="3457"/>
                  <a:pt x="2689" y="4168"/>
                  <a:pt x="3193" y="4168"/>
                </a:cubicBezTo>
                <a:cubicBezTo>
                  <a:pt x="3276" y="4168"/>
                  <a:pt x="3367" y="4149"/>
                  <a:pt x="3467" y="4104"/>
                </a:cubicBezTo>
                <a:cubicBezTo>
                  <a:pt x="3821" y="3573"/>
                  <a:pt x="3149" y="2936"/>
                  <a:pt x="3184" y="2264"/>
                </a:cubicBezTo>
                <a:cubicBezTo>
                  <a:pt x="2725" y="1981"/>
                  <a:pt x="2159" y="1557"/>
                  <a:pt x="1946" y="1274"/>
                </a:cubicBezTo>
                <a:cubicBezTo>
                  <a:pt x="1734" y="920"/>
                  <a:pt x="1239" y="708"/>
                  <a:pt x="1345" y="283"/>
                </a:cubicBezTo>
                <a:lnTo>
                  <a:pt x="1345" y="283"/>
                </a:lnTo>
                <a:cubicBezTo>
                  <a:pt x="1310" y="290"/>
                  <a:pt x="1278" y="293"/>
                  <a:pt x="1250" y="293"/>
                </a:cubicBezTo>
                <a:cubicBezTo>
                  <a:pt x="972" y="293"/>
                  <a:pt x="1033" y="0"/>
                  <a:pt x="7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5873718" y="2386756"/>
            <a:ext cx="52997" cy="56730"/>
          </a:xfrm>
          <a:custGeom>
            <a:rect b="b" l="l" r="r" t="t"/>
            <a:pathLst>
              <a:path extrusionOk="0" h="2690" w="2513">
                <a:moveTo>
                  <a:pt x="1309" y="1"/>
                </a:moveTo>
                <a:cubicBezTo>
                  <a:pt x="531" y="567"/>
                  <a:pt x="1" y="2159"/>
                  <a:pt x="1168" y="2689"/>
                </a:cubicBezTo>
                <a:cubicBezTo>
                  <a:pt x="1133" y="2300"/>
                  <a:pt x="1203" y="1982"/>
                  <a:pt x="1451" y="1840"/>
                </a:cubicBezTo>
                <a:cubicBezTo>
                  <a:pt x="1720" y="2055"/>
                  <a:pt x="1784" y="2373"/>
                  <a:pt x="2048" y="2373"/>
                </a:cubicBezTo>
                <a:cubicBezTo>
                  <a:pt x="2132" y="2373"/>
                  <a:pt x="2235" y="2341"/>
                  <a:pt x="2371" y="2265"/>
                </a:cubicBezTo>
                <a:cubicBezTo>
                  <a:pt x="2300" y="1699"/>
                  <a:pt x="1769" y="1486"/>
                  <a:pt x="1769" y="850"/>
                </a:cubicBezTo>
                <a:lnTo>
                  <a:pt x="1769" y="850"/>
                </a:lnTo>
                <a:cubicBezTo>
                  <a:pt x="1875" y="938"/>
                  <a:pt x="2008" y="982"/>
                  <a:pt x="2141" y="982"/>
                </a:cubicBezTo>
                <a:cubicBezTo>
                  <a:pt x="2273" y="982"/>
                  <a:pt x="2406" y="938"/>
                  <a:pt x="2512" y="850"/>
                </a:cubicBezTo>
                <a:cubicBezTo>
                  <a:pt x="2512" y="213"/>
                  <a:pt x="1557" y="425"/>
                  <a:pt x="13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5961280" y="2389202"/>
            <a:ext cx="35556" cy="15986"/>
          </a:xfrm>
          <a:custGeom>
            <a:rect b="b" l="l" r="r" t="t"/>
            <a:pathLst>
              <a:path extrusionOk="0" h="758" w="1686">
                <a:moveTo>
                  <a:pt x="934" y="0"/>
                </a:moveTo>
                <a:cubicBezTo>
                  <a:pt x="463" y="0"/>
                  <a:pt x="1" y="172"/>
                  <a:pt x="23" y="592"/>
                </a:cubicBezTo>
                <a:cubicBezTo>
                  <a:pt x="206" y="702"/>
                  <a:pt x="458" y="758"/>
                  <a:pt x="710" y="758"/>
                </a:cubicBezTo>
                <a:cubicBezTo>
                  <a:pt x="1185" y="758"/>
                  <a:pt x="1662" y="561"/>
                  <a:pt x="1685" y="168"/>
                </a:cubicBezTo>
                <a:cubicBezTo>
                  <a:pt x="1500" y="62"/>
                  <a:pt x="1215" y="0"/>
                  <a:pt x="9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5968471" y="2404660"/>
            <a:ext cx="149965" cy="75520"/>
          </a:xfrm>
          <a:custGeom>
            <a:rect b="b" l="l" r="r" t="t"/>
            <a:pathLst>
              <a:path extrusionOk="0" h="3581" w="7111">
                <a:moveTo>
                  <a:pt x="1981" y="1"/>
                </a:moveTo>
                <a:cubicBezTo>
                  <a:pt x="1849" y="199"/>
                  <a:pt x="1747" y="429"/>
                  <a:pt x="1416" y="429"/>
                </a:cubicBezTo>
                <a:cubicBezTo>
                  <a:pt x="1394" y="429"/>
                  <a:pt x="1369" y="428"/>
                  <a:pt x="1344" y="425"/>
                </a:cubicBezTo>
                <a:cubicBezTo>
                  <a:pt x="1299" y="436"/>
                  <a:pt x="1260" y="440"/>
                  <a:pt x="1226" y="440"/>
                </a:cubicBezTo>
                <a:cubicBezTo>
                  <a:pt x="947" y="440"/>
                  <a:pt x="999" y="127"/>
                  <a:pt x="719" y="127"/>
                </a:cubicBezTo>
                <a:cubicBezTo>
                  <a:pt x="685" y="127"/>
                  <a:pt x="646" y="132"/>
                  <a:pt x="601" y="142"/>
                </a:cubicBezTo>
                <a:cubicBezTo>
                  <a:pt x="637" y="531"/>
                  <a:pt x="0" y="248"/>
                  <a:pt x="142" y="708"/>
                </a:cubicBezTo>
                <a:cubicBezTo>
                  <a:pt x="151" y="789"/>
                  <a:pt x="180" y="818"/>
                  <a:pt x="225" y="818"/>
                </a:cubicBezTo>
                <a:cubicBezTo>
                  <a:pt x="329" y="818"/>
                  <a:pt x="514" y="669"/>
                  <a:pt x="716" y="669"/>
                </a:cubicBezTo>
                <a:cubicBezTo>
                  <a:pt x="771" y="669"/>
                  <a:pt x="828" y="680"/>
                  <a:pt x="884" y="708"/>
                </a:cubicBezTo>
                <a:cubicBezTo>
                  <a:pt x="1592" y="1239"/>
                  <a:pt x="2476" y="1522"/>
                  <a:pt x="3042" y="2123"/>
                </a:cubicBezTo>
                <a:lnTo>
                  <a:pt x="3042" y="3007"/>
                </a:lnTo>
                <a:cubicBezTo>
                  <a:pt x="3230" y="2901"/>
                  <a:pt x="3386" y="2859"/>
                  <a:pt x="3523" y="2859"/>
                </a:cubicBezTo>
                <a:cubicBezTo>
                  <a:pt x="3977" y="2859"/>
                  <a:pt x="4215" y="3323"/>
                  <a:pt x="4705" y="3432"/>
                </a:cubicBezTo>
                <a:cubicBezTo>
                  <a:pt x="5185" y="3400"/>
                  <a:pt x="5086" y="2846"/>
                  <a:pt x="5587" y="2846"/>
                </a:cubicBezTo>
                <a:cubicBezTo>
                  <a:pt x="5640" y="2846"/>
                  <a:pt x="5699" y="2853"/>
                  <a:pt x="5766" y="2866"/>
                </a:cubicBezTo>
                <a:cubicBezTo>
                  <a:pt x="6044" y="3005"/>
                  <a:pt x="6344" y="3581"/>
                  <a:pt x="6751" y="3581"/>
                </a:cubicBezTo>
                <a:cubicBezTo>
                  <a:pt x="6862" y="3581"/>
                  <a:pt x="6981" y="3538"/>
                  <a:pt x="7110" y="3432"/>
                </a:cubicBezTo>
                <a:cubicBezTo>
                  <a:pt x="6792" y="3290"/>
                  <a:pt x="6650" y="3007"/>
                  <a:pt x="6650" y="2583"/>
                </a:cubicBezTo>
                <a:cubicBezTo>
                  <a:pt x="6261" y="2229"/>
                  <a:pt x="5695" y="2052"/>
                  <a:pt x="5448" y="1557"/>
                </a:cubicBezTo>
                <a:lnTo>
                  <a:pt x="5448" y="1133"/>
                </a:lnTo>
                <a:cubicBezTo>
                  <a:pt x="4280" y="1097"/>
                  <a:pt x="3962" y="248"/>
                  <a:pt x="30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5780461" y="2443465"/>
            <a:ext cx="84336" cy="31170"/>
          </a:xfrm>
          <a:custGeom>
            <a:rect b="b" l="l" r="r" t="t"/>
            <a:pathLst>
              <a:path extrusionOk="0" h="1478" w="3999">
                <a:moveTo>
                  <a:pt x="425" y="0"/>
                </a:moveTo>
                <a:cubicBezTo>
                  <a:pt x="284" y="283"/>
                  <a:pt x="1" y="389"/>
                  <a:pt x="142" y="885"/>
                </a:cubicBezTo>
                <a:cubicBezTo>
                  <a:pt x="1407" y="885"/>
                  <a:pt x="2106" y="1478"/>
                  <a:pt x="3402" y="1478"/>
                </a:cubicBezTo>
                <a:cubicBezTo>
                  <a:pt x="3556" y="1478"/>
                  <a:pt x="3719" y="1469"/>
                  <a:pt x="3892" y="1450"/>
                </a:cubicBezTo>
                <a:cubicBezTo>
                  <a:pt x="3998" y="955"/>
                  <a:pt x="3397" y="1097"/>
                  <a:pt x="3467" y="602"/>
                </a:cubicBezTo>
                <a:cubicBezTo>
                  <a:pt x="2229" y="602"/>
                  <a:pt x="1345" y="283"/>
                  <a:pt x="4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5824474" y="2485896"/>
            <a:ext cx="302165" cy="247038"/>
          </a:xfrm>
          <a:custGeom>
            <a:rect b="b" l="l" r="r" t="t"/>
            <a:pathLst>
              <a:path extrusionOk="0" h="11714" w="14328">
                <a:moveTo>
                  <a:pt x="10816" y="0"/>
                </a:moveTo>
                <a:cubicBezTo>
                  <a:pt x="10797" y="0"/>
                  <a:pt x="10776" y="2"/>
                  <a:pt x="10755" y="4"/>
                </a:cubicBezTo>
                <a:cubicBezTo>
                  <a:pt x="10365" y="570"/>
                  <a:pt x="10931" y="2056"/>
                  <a:pt x="10295" y="2410"/>
                </a:cubicBezTo>
                <a:cubicBezTo>
                  <a:pt x="10216" y="2439"/>
                  <a:pt x="10154" y="2452"/>
                  <a:pt x="10103" y="2452"/>
                </a:cubicBezTo>
                <a:cubicBezTo>
                  <a:pt x="9833" y="2452"/>
                  <a:pt x="9899" y="2097"/>
                  <a:pt x="9590" y="2097"/>
                </a:cubicBezTo>
                <a:cubicBezTo>
                  <a:pt x="9540" y="2097"/>
                  <a:pt x="9482" y="2106"/>
                  <a:pt x="9410" y="2127"/>
                </a:cubicBezTo>
                <a:cubicBezTo>
                  <a:pt x="9375" y="1738"/>
                  <a:pt x="8667" y="1950"/>
                  <a:pt x="8809" y="1419"/>
                </a:cubicBezTo>
                <a:cubicBezTo>
                  <a:pt x="8703" y="960"/>
                  <a:pt x="9552" y="1384"/>
                  <a:pt x="9410" y="853"/>
                </a:cubicBezTo>
                <a:cubicBezTo>
                  <a:pt x="9116" y="559"/>
                  <a:pt x="8504" y="548"/>
                  <a:pt x="7879" y="548"/>
                </a:cubicBezTo>
                <a:cubicBezTo>
                  <a:pt x="7829" y="548"/>
                  <a:pt x="7779" y="548"/>
                  <a:pt x="7729" y="548"/>
                </a:cubicBezTo>
                <a:cubicBezTo>
                  <a:pt x="7279" y="548"/>
                  <a:pt x="6835" y="542"/>
                  <a:pt x="6510" y="429"/>
                </a:cubicBezTo>
                <a:lnTo>
                  <a:pt x="6510" y="429"/>
                </a:lnTo>
                <a:cubicBezTo>
                  <a:pt x="6262" y="500"/>
                  <a:pt x="6545" y="1101"/>
                  <a:pt x="6227" y="1136"/>
                </a:cubicBezTo>
                <a:cubicBezTo>
                  <a:pt x="5661" y="1243"/>
                  <a:pt x="5165" y="1384"/>
                  <a:pt x="4706" y="1561"/>
                </a:cubicBezTo>
                <a:cubicBezTo>
                  <a:pt x="4529" y="2021"/>
                  <a:pt x="4635" y="2764"/>
                  <a:pt x="4104" y="2870"/>
                </a:cubicBezTo>
                <a:cubicBezTo>
                  <a:pt x="3986" y="2752"/>
                  <a:pt x="3864" y="2713"/>
                  <a:pt x="3736" y="2713"/>
                </a:cubicBezTo>
                <a:cubicBezTo>
                  <a:pt x="3479" y="2713"/>
                  <a:pt x="3196" y="2870"/>
                  <a:pt x="2866" y="2870"/>
                </a:cubicBezTo>
                <a:cubicBezTo>
                  <a:pt x="2583" y="2940"/>
                  <a:pt x="2902" y="3648"/>
                  <a:pt x="2583" y="3719"/>
                </a:cubicBezTo>
                <a:cubicBezTo>
                  <a:pt x="2358" y="3644"/>
                  <a:pt x="2310" y="3463"/>
                  <a:pt x="2189" y="3463"/>
                </a:cubicBezTo>
                <a:cubicBezTo>
                  <a:pt x="2138" y="3463"/>
                  <a:pt x="2075" y="3494"/>
                  <a:pt x="1982" y="3577"/>
                </a:cubicBezTo>
                <a:cubicBezTo>
                  <a:pt x="1593" y="3931"/>
                  <a:pt x="1770" y="4815"/>
                  <a:pt x="1239" y="4992"/>
                </a:cubicBezTo>
                <a:cubicBezTo>
                  <a:pt x="885" y="5204"/>
                  <a:pt x="213" y="5098"/>
                  <a:pt x="1" y="5417"/>
                </a:cubicBezTo>
                <a:cubicBezTo>
                  <a:pt x="178" y="6053"/>
                  <a:pt x="531" y="6832"/>
                  <a:pt x="142" y="7574"/>
                </a:cubicBezTo>
                <a:cubicBezTo>
                  <a:pt x="461" y="7645"/>
                  <a:pt x="567" y="7928"/>
                  <a:pt x="602" y="8282"/>
                </a:cubicBezTo>
                <a:cubicBezTo>
                  <a:pt x="708" y="8919"/>
                  <a:pt x="355" y="9166"/>
                  <a:pt x="461" y="9838"/>
                </a:cubicBezTo>
                <a:cubicBezTo>
                  <a:pt x="483" y="9837"/>
                  <a:pt x="504" y="9836"/>
                  <a:pt x="524" y="9836"/>
                </a:cubicBezTo>
                <a:cubicBezTo>
                  <a:pt x="902" y="9836"/>
                  <a:pt x="939" y="10124"/>
                  <a:pt x="1318" y="10124"/>
                </a:cubicBezTo>
                <a:cubicBezTo>
                  <a:pt x="1338" y="10124"/>
                  <a:pt x="1358" y="10123"/>
                  <a:pt x="1380" y="10121"/>
                </a:cubicBezTo>
                <a:cubicBezTo>
                  <a:pt x="1924" y="9910"/>
                  <a:pt x="2261" y="9518"/>
                  <a:pt x="3053" y="9518"/>
                </a:cubicBezTo>
                <a:cubicBezTo>
                  <a:pt x="3189" y="9518"/>
                  <a:pt x="3337" y="9530"/>
                  <a:pt x="3503" y="9555"/>
                </a:cubicBezTo>
                <a:cubicBezTo>
                  <a:pt x="3953" y="9015"/>
                  <a:pt x="4786" y="8831"/>
                  <a:pt x="5805" y="8831"/>
                </a:cubicBezTo>
                <a:cubicBezTo>
                  <a:pt x="5987" y="8831"/>
                  <a:pt x="6175" y="8837"/>
                  <a:pt x="6368" y="8848"/>
                </a:cubicBezTo>
                <a:cubicBezTo>
                  <a:pt x="6793" y="9131"/>
                  <a:pt x="7076" y="9591"/>
                  <a:pt x="7288" y="10121"/>
                </a:cubicBezTo>
                <a:cubicBezTo>
                  <a:pt x="7395" y="10074"/>
                  <a:pt x="7476" y="10057"/>
                  <a:pt x="7541" y="10057"/>
                </a:cubicBezTo>
                <a:cubicBezTo>
                  <a:pt x="7738" y="10057"/>
                  <a:pt x="7788" y="10221"/>
                  <a:pt x="7999" y="10221"/>
                </a:cubicBezTo>
                <a:cubicBezTo>
                  <a:pt x="8083" y="10221"/>
                  <a:pt x="8194" y="10195"/>
                  <a:pt x="8349" y="10121"/>
                </a:cubicBezTo>
                <a:lnTo>
                  <a:pt x="8349" y="10121"/>
                </a:lnTo>
                <a:cubicBezTo>
                  <a:pt x="8349" y="10510"/>
                  <a:pt x="8384" y="10935"/>
                  <a:pt x="8172" y="11112"/>
                </a:cubicBezTo>
                <a:cubicBezTo>
                  <a:pt x="9163" y="11642"/>
                  <a:pt x="9729" y="11678"/>
                  <a:pt x="11214" y="11713"/>
                </a:cubicBezTo>
                <a:cubicBezTo>
                  <a:pt x="11603" y="11430"/>
                  <a:pt x="11886" y="11076"/>
                  <a:pt x="12417" y="10970"/>
                </a:cubicBezTo>
                <a:cubicBezTo>
                  <a:pt x="12346" y="10263"/>
                  <a:pt x="13160" y="10334"/>
                  <a:pt x="13018" y="9555"/>
                </a:cubicBezTo>
                <a:cubicBezTo>
                  <a:pt x="13549" y="9520"/>
                  <a:pt x="13443" y="8883"/>
                  <a:pt x="13938" y="8848"/>
                </a:cubicBezTo>
                <a:cubicBezTo>
                  <a:pt x="13761" y="8353"/>
                  <a:pt x="14221" y="8034"/>
                  <a:pt x="14257" y="7574"/>
                </a:cubicBezTo>
                <a:cubicBezTo>
                  <a:pt x="14327" y="6690"/>
                  <a:pt x="13938" y="5806"/>
                  <a:pt x="13797" y="4992"/>
                </a:cubicBezTo>
                <a:cubicBezTo>
                  <a:pt x="13744" y="4968"/>
                  <a:pt x="13694" y="4959"/>
                  <a:pt x="13647" y="4959"/>
                </a:cubicBezTo>
                <a:cubicBezTo>
                  <a:pt x="13438" y="4959"/>
                  <a:pt x="13278" y="5147"/>
                  <a:pt x="13158" y="5147"/>
                </a:cubicBezTo>
                <a:cubicBezTo>
                  <a:pt x="13103" y="5147"/>
                  <a:pt x="13057" y="5108"/>
                  <a:pt x="13018" y="4992"/>
                </a:cubicBezTo>
                <a:cubicBezTo>
                  <a:pt x="13089" y="4320"/>
                  <a:pt x="12771" y="4002"/>
                  <a:pt x="12877" y="3294"/>
                </a:cubicBezTo>
                <a:cubicBezTo>
                  <a:pt x="12594" y="3188"/>
                  <a:pt x="12523" y="2834"/>
                  <a:pt x="12276" y="2728"/>
                </a:cubicBezTo>
                <a:cubicBezTo>
                  <a:pt x="12240" y="1632"/>
                  <a:pt x="11214" y="1455"/>
                  <a:pt x="11356" y="146"/>
                </a:cubicBezTo>
                <a:lnTo>
                  <a:pt x="11356" y="146"/>
                </a:lnTo>
                <a:cubicBezTo>
                  <a:pt x="11334" y="149"/>
                  <a:pt x="11314" y="150"/>
                  <a:pt x="11294" y="150"/>
                </a:cubicBezTo>
                <a:cubicBezTo>
                  <a:pt x="11085" y="150"/>
                  <a:pt x="11025" y="0"/>
                  <a:pt x="108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5304521" y="2494859"/>
            <a:ext cx="63436" cy="126240"/>
          </a:xfrm>
          <a:custGeom>
            <a:rect b="b" l="l" r="r" t="t"/>
            <a:pathLst>
              <a:path extrusionOk="0" h="5986" w="3008">
                <a:moveTo>
                  <a:pt x="2428" y="1"/>
                </a:moveTo>
                <a:cubicBezTo>
                  <a:pt x="2410" y="1"/>
                  <a:pt x="2391" y="2"/>
                  <a:pt x="2370" y="4"/>
                </a:cubicBezTo>
                <a:cubicBezTo>
                  <a:pt x="2123" y="428"/>
                  <a:pt x="1875" y="853"/>
                  <a:pt x="1769" y="1419"/>
                </a:cubicBezTo>
                <a:cubicBezTo>
                  <a:pt x="1132" y="1560"/>
                  <a:pt x="779" y="2020"/>
                  <a:pt x="425" y="2445"/>
                </a:cubicBezTo>
                <a:cubicBezTo>
                  <a:pt x="283" y="2940"/>
                  <a:pt x="637" y="2975"/>
                  <a:pt x="566" y="3435"/>
                </a:cubicBezTo>
                <a:cubicBezTo>
                  <a:pt x="425" y="3718"/>
                  <a:pt x="319" y="4072"/>
                  <a:pt x="106" y="4284"/>
                </a:cubicBezTo>
                <a:cubicBezTo>
                  <a:pt x="425" y="4921"/>
                  <a:pt x="0" y="5487"/>
                  <a:pt x="566" y="5982"/>
                </a:cubicBezTo>
                <a:cubicBezTo>
                  <a:pt x="596" y="5984"/>
                  <a:pt x="624" y="5985"/>
                  <a:pt x="651" y="5985"/>
                </a:cubicBezTo>
                <a:cubicBezTo>
                  <a:pt x="1007" y="5985"/>
                  <a:pt x="1176" y="5817"/>
                  <a:pt x="1527" y="5817"/>
                </a:cubicBezTo>
                <a:cubicBezTo>
                  <a:pt x="1599" y="5817"/>
                  <a:pt x="1679" y="5824"/>
                  <a:pt x="1769" y="5841"/>
                </a:cubicBezTo>
                <a:cubicBezTo>
                  <a:pt x="2123" y="5204"/>
                  <a:pt x="1981" y="4921"/>
                  <a:pt x="2370" y="4284"/>
                </a:cubicBezTo>
                <a:lnTo>
                  <a:pt x="2370" y="3577"/>
                </a:lnTo>
                <a:cubicBezTo>
                  <a:pt x="2406" y="3400"/>
                  <a:pt x="2547" y="3364"/>
                  <a:pt x="2689" y="3294"/>
                </a:cubicBezTo>
                <a:cubicBezTo>
                  <a:pt x="2406" y="2657"/>
                  <a:pt x="2972" y="2056"/>
                  <a:pt x="3007" y="994"/>
                </a:cubicBezTo>
                <a:cubicBezTo>
                  <a:pt x="2459" y="994"/>
                  <a:pt x="2972" y="1"/>
                  <a:pt x="24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6250454" y="2684239"/>
            <a:ext cx="53735" cy="63605"/>
          </a:xfrm>
          <a:custGeom>
            <a:rect b="b" l="l" r="r" t="t"/>
            <a:pathLst>
              <a:path extrusionOk="0" h="3016" w="2548">
                <a:moveTo>
                  <a:pt x="818" y="1"/>
                </a:moveTo>
                <a:cubicBezTo>
                  <a:pt x="784" y="1"/>
                  <a:pt x="747" y="3"/>
                  <a:pt x="708" y="9"/>
                </a:cubicBezTo>
                <a:lnTo>
                  <a:pt x="708" y="1141"/>
                </a:lnTo>
                <a:cubicBezTo>
                  <a:pt x="602" y="1565"/>
                  <a:pt x="0" y="1530"/>
                  <a:pt x="106" y="2167"/>
                </a:cubicBezTo>
                <a:cubicBezTo>
                  <a:pt x="216" y="2152"/>
                  <a:pt x="306" y="2145"/>
                  <a:pt x="380" y="2145"/>
                </a:cubicBezTo>
                <a:cubicBezTo>
                  <a:pt x="996" y="2145"/>
                  <a:pt x="456" y="2637"/>
                  <a:pt x="425" y="3016"/>
                </a:cubicBezTo>
                <a:cubicBezTo>
                  <a:pt x="1380" y="2945"/>
                  <a:pt x="1415" y="2025"/>
                  <a:pt x="1769" y="1424"/>
                </a:cubicBezTo>
                <a:cubicBezTo>
                  <a:pt x="2017" y="1212"/>
                  <a:pt x="2406" y="1176"/>
                  <a:pt x="2547" y="858"/>
                </a:cubicBezTo>
                <a:cubicBezTo>
                  <a:pt x="2395" y="692"/>
                  <a:pt x="2259" y="645"/>
                  <a:pt x="2108" y="645"/>
                </a:cubicBezTo>
                <a:cubicBezTo>
                  <a:pt x="1910" y="645"/>
                  <a:pt x="1684" y="726"/>
                  <a:pt x="1361" y="726"/>
                </a:cubicBezTo>
                <a:cubicBezTo>
                  <a:pt x="1300" y="726"/>
                  <a:pt x="1236" y="723"/>
                  <a:pt x="1168" y="716"/>
                </a:cubicBezTo>
                <a:cubicBezTo>
                  <a:pt x="1200" y="358"/>
                  <a:pt x="1203" y="1"/>
                  <a:pt x="8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6179574" y="2735887"/>
            <a:ext cx="76111" cy="68666"/>
          </a:xfrm>
          <a:custGeom>
            <a:rect b="b" l="l" r="r" t="t"/>
            <a:pathLst>
              <a:path extrusionOk="0" h="3256" w="3609">
                <a:moveTo>
                  <a:pt x="2866" y="1"/>
                </a:moveTo>
                <a:cubicBezTo>
                  <a:pt x="2725" y="284"/>
                  <a:pt x="2406" y="425"/>
                  <a:pt x="2406" y="850"/>
                </a:cubicBezTo>
                <a:cubicBezTo>
                  <a:pt x="2362" y="843"/>
                  <a:pt x="2320" y="840"/>
                  <a:pt x="2278" y="840"/>
                </a:cubicBezTo>
                <a:cubicBezTo>
                  <a:pt x="2086" y="840"/>
                  <a:pt x="1921" y="904"/>
                  <a:pt x="1805" y="991"/>
                </a:cubicBezTo>
                <a:cubicBezTo>
                  <a:pt x="1557" y="1274"/>
                  <a:pt x="1451" y="1699"/>
                  <a:pt x="1062" y="1840"/>
                </a:cubicBezTo>
                <a:cubicBezTo>
                  <a:pt x="425" y="2052"/>
                  <a:pt x="248" y="2689"/>
                  <a:pt x="1" y="3255"/>
                </a:cubicBezTo>
                <a:cubicBezTo>
                  <a:pt x="195" y="3172"/>
                  <a:pt x="362" y="3143"/>
                  <a:pt x="526" y="3143"/>
                </a:cubicBezTo>
                <a:cubicBezTo>
                  <a:pt x="779" y="3143"/>
                  <a:pt x="1023" y="3212"/>
                  <a:pt x="1345" y="3255"/>
                </a:cubicBezTo>
                <a:cubicBezTo>
                  <a:pt x="1487" y="2937"/>
                  <a:pt x="1946" y="2901"/>
                  <a:pt x="1805" y="2265"/>
                </a:cubicBezTo>
                <a:lnTo>
                  <a:pt x="2406" y="2265"/>
                </a:lnTo>
                <a:cubicBezTo>
                  <a:pt x="2442" y="1451"/>
                  <a:pt x="3609" y="1663"/>
                  <a:pt x="3609" y="850"/>
                </a:cubicBezTo>
                <a:cubicBezTo>
                  <a:pt x="3574" y="354"/>
                  <a:pt x="3184" y="213"/>
                  <a:pt x="28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6019191" y="2743584"/>
            <a:ext cx="41799" cy="28133"/>
          </a:xfrm>
          <a:custGeom>
            <a:rect b="b" l="l" r="r" t="t"/>
            <a:pathLst>
              <a:path extrusionOk="0" h="1334" w="1982">
                <a:moveTo>
                  <a:pt x="447" y="0"/>
                </a:moveTo>
                <a:cubicBezTo>
                  <a:pt x="332" y="0"/>
                  <a:pt x="239" y="16"/>
                  <a:pt x="177" y="60"/>
                </a:cubicBezTo>
                <a:cubicBezTo>
                  <a:pt x="0" y="272"/>
                  <a:pt x="673" y="909"/>
                  <a:pt x="779" y="1334"/>
                </a:cubicBezTo>
                <a:cubicBezTo>
                  <a:pt x="1522" y="1263"/>
                  <a:pt x="1981" y="945"/>
                  <a:pt x="1840" y="60"/>
                </a:cubicBezTo>
                <a:lnTo>
                  <a:pt x="1840" y="60"/>
                </a:lnTo>
                <a:cubicBezTo>
                  <a:pt x="1728" y="78"/>
                  <a:pt x="1614" y="85"/>
                  <a:pt x="1501" y="85"/>
                </a:cubicBezTo>
                <a:cubicBezTo>
                  <a:pt x="1104" y="85"/>
                  <a:pt x="715" y="0"/>
                  <a:pt x="4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4574541" y="2829691"/>
            <a:ext cx="14172" cy="8415"/>
          </a:xfrm>
          <a:custGeom>
            <a:rect b="b" l="l" r="r" t="t"/>
            <a:pathLst>
              <a:path extrusionOk="0" h="399" w="672">
                <a:moveTo>
                  <a:pt x="363" y="0"/>
                </a:moveTo>
                <a:cubicBezTo>
                  <a:pt x="190" y="0"/>
                  <a:pt x="0" y="143"/>
                  <a:pt x="19" y="399"/>
                </a:cubicBezTo>
                <a:lnTo>
                  <a:pt x="620" y="399"/>
                </a:lnTo>
                <a:cubicBezTo>
                  <a:pt x="671" y="125"/>
                  <a:pt x="524" y="0"/>
                  <a:pt x="36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4488392" y="2665027"/>
            <a:ext cx="38804" cy="38066"/>
          </a:xfrm>
          <a:custGeom>
            <a:rect b="b" l="l" r="r" t="t"/>
            <a:pathLst>
              <a:path extrusionOk="0" h="1805" w="1840">
                <a:moveTo>
                  <a:pt x="920" y="0"/>
                </a:moveTo>
                <a:cubicBezTo>
                  <a:pt x="425" y="0"/>
                  <a:pt x="0" y="425"/>
                  <a:pt x="0" y="920"/>
                </a:cubicBezTo>
                <a:cubicBezTo>
                  <a:pt x="0" y="1415"/>
                  <a:pt x="425" y="1804"/>
                  <a:pt x="920" y="1804"/>
                </a:cubicBezTo>
                <a:cubicBezTo>
                  <a:pt x="1415" y="1804"/>
                  <a:pt x="1840" y="1415"/>
                  <a:pt x="1840" y="920"/>
                </a:cubicBezTo>
                <a:cubicBezTo>
                  <a:pt x="1840" y="425"/>
                  <a:pt x="1415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729357" y="1609430"/>
            <a:ext cx="52976" cy="53735"/>
          </a:xfrm>
          <a:custGeom>
            <a:rect b="b" l="l" r="r" t="t"/>
            <a:pathLst>
              <a:path extrusionOk="0" h="2548" w="2512">
                <a:moveTo>
                  <a:pt x="1273" y="142"/>
                </a:moveTo>
                <a:cubicBezTo>
                  <a:pt x="1875" y="142"/>
                  <a:pt x="2370" y="637"/>
                  <a:pt x="2370" y="1274"/>
                </a:cubicBezTo>
                <a:cubicBezTo>
                  <a:pt x="2370" y="1910"/>
                  <a:pt x="1875" y="2406"/>
                  <a:pt x="1273" y="2406"/>
                </a:cubicBezTo>
                <a:cubicBezTo>
                  <a:pt x="637" y="2406"/>
                  <a:pt x="142" y="1910"/>
                  <a:pt x="142" y="1274"/>
                </a:cubicBezTo>
                <a:cubicBezTo>
                  <a:pt x="142" y="637"/>
                  <a:pt x="637" y="142"/>
                  <a:pt x="1273" y="142"/>
                </a:cubicBezTo>
                <a:close/>
                <a:moveTo>
                  <a:pt x="1273" y="0"/>
                </a:moveTo>
                <a:cubicBezTo>
                  <a:pt x="566" y="0"/>
                  <a:pt x="0" y="566"/>
                  <a:pt x="0" y="1274"/>
                </a:cubicBezTo>
                <a:cubicBezTo>
                  <a:pt x="0" y="1981"/>
                  <a:pt x="566" y="2547"/>
                  <a:pt x="1273" y="2547"/>
                </a:cubicBezTo>
                <a:cubicBezTo>
                  <a:pt x="1946" y="2547"/>
                  <a:pt x="2512" y="1981"/>
                  <a:pt x="2512" y="1274"/>
                </a:cubicBezTo>
                <a:cubicBezTo>
                  <a:pt x="2512" y="566"/>
                  <a:pt x="1946" y="0"/>
                  <a:pt x="127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4736801" y="1616896"/>
            <a:ext cx="38066" cy="38066"/>
          </a:xfrm>
          <a:custGeom>
            <a:rect b="b" l="l" r="r" t="t"/>
            <a:pathLst>
              <a:path extrusionOk="0" h="1805" w="1805">
                <a:moveTo>
                  <a:pt x="920" y="0"/>
                </a:moveTo>
                <a:cubicBezTo>
                  <a:pt x="390" y="0"/>
                  <a:pt x="1" y="425"/>
                  <a:pt x="1" y="920"/>
                </a:cubicBezTo>
                <a:cubicBezTo>
                  <a:pt x="1" y="1415"/>
                  <a:pt x="390" y="1804"/>
                  <a:pt x="920" y="1804"/>
                </a:cubicBezTo>
                <a:cubicBezTo>
                  <a:pt x="1416" y="1804"/>
                  <a:pt x="1805" y="1415"/>
                  <a:pt x="1805" y="920"/>
                </a:cubicBezTo>
                <a:cubicBezTo>
                  <a:pt x="1805" y="425"/>
                  <a:pt x="1416" y="0"/>
                  <a:pt x="9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3766443" y="1345561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5" name="Google Shape;185;p2"/>
          <p:cNvGrpSpPr/>
          <p:nvPr/>
        </p:nvGrpSpPr>
        <p:grpSpPr>
          <a:xfrm>
            <a:off x="3868929" y="2924316"/>
            <a:ext cx="648460" cy="253800"/>
            <a:chOff x="3842348" y="2920163"/>
            <a:chExt cx="648460" cy="253800"/>
          </a:xfrm>
        </p:grpSpPr>
        <p:sp>
          <p:nvSpPr>
            <p:cNvPr id="186" name="Google Shape;186;p2"/>
            <p:cNvSpPr/>
            <p:nvPr/>
          </p:nvSpPr>
          <p:spPr>
            <a:xfrm>
              <a:off x="3842348" y="298182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"/>
            <p:cNvSpPr txBox="1"/>
            <p:nvPr/>
          </p:nvSpPr>
          <p:spPr>
            <a:xfrm>
              <a:off x="3938808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8" name="Google Shape;188;p2"/>
          <p:cNvSpPr txBox="1"/>
          <p:nvPr/>
        </p:nvSpPr>
        <p:spPr>
          <a:xfrm>
            <a:off x="677105" y="3572246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694672" y="3547399"/>
            <a:ext cx="1908145" cy="872010"/>
          </a:xfrm>
          <a:custGeom>
            <a:rect b="b" l="l" r="r" t="t"/>
            <a:pathLst>
              <a:path extrusionOk="0" h="41352" w="90487">
                <a:moveTo>
                  <a:pt x="2936" y="0"/>
                </a:moveTo>
                <a:cubicBezTo>
                  <a:pt x="1309" y="0"/>
                  <a:pt x="0" y="1309"/>
                  <a:pt x="0" y="2936"/>
                </a:cubicBezTo>
                <a:lnTo>
                  <a:pt x="0" y="38451"/>
                </a:lnTo>
                <a:cubicBezTo>
                  <a:pt x="0" y="40043"/>
                  <a:pt x="1309" y="41352"/>
                  <a:pt x="2936" y="41352"/>
                </a:cubicBezTo>
                <a:lnTo>
                  <a:pt x="87550" y="41352"/>
                </a:lnTo>
                <a:cubicBezTo>
                  <a:pt x="89177" y="41352"/>
                  <a:pt x="90486" y="40043"/>
                  <a:pt x="90486" y="38451"/>
                </a:cubicBezTo>
                <a:lnTo>
                  <a:pt x="90486" y="2936"/>
                </a:lnTo>
                <a:cubicBezTo>
                  <a:pt x="90486" y="1309"/>
                  <a:pt x="89177" y="0"/>
                  <a:pt x="87550" y="0"/>
                </a:cubicBezTo>
                <a:close/>
              </a:path>
            </a:pathLst>
          </a:cu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6855049" y="3700313"/>
            <a:ext cx="670637" cy="283479"/>
          </a:xfrm>
          <a:custGeom>
            <a:rect b="b" l="l" r="r" t="t"/>
            <a:pathLst>
              <a:path extrusionOk="0" h="13443" w="20871">
                <a:moveTo>
                  <a:pt x="2017" y="1"/>
                </a:moveTo>
                <a:cubicBezTo>
                  <a:pt x="920" y="1"/>
                  <a:pt x="0" y="920"/>
                  <a:pt x="0" y="2017"/>
                </a:cubicBezTo>
                <a:lnTo>
                  <a:pt x="0" y="11462"/>
                </a:lnTo>
                <a:cubicBezTo>
                  <a:pt x="0" y="12558"/>
                  <a:pt x="920" y="13443"/>
                  <a:pt x="2017" y="13443"/>
                </a:cubicBezTo>
                <a:lnTo>
                  <a:pt x="18890" y="13443"/>
                </a:lnTo>
                <a:cubicBezTo>
                  <a:pt x="19987" y="13443"/>
                  <a:pt x="20871" y="12558"/>
                  <a:pt x="20871" y="11462"/>
                </a:cubicBezTo>
                <a:lnTo>
                  <a:pt x="20871" y="2017"/>
                </a:lnTo>
                <a:cubicBezTo>
                  <a:pt x="20871" y="920"/>
                  <a:pt x="19987" y="1"/>
                  <a:pt x="18890" y="1"/>
                </a:cubicBezTo>
                <a:close/>
              </a:path>
            </a:pathLst>
          </a:custGeom>
          <a:solidFill>
            <a:srgbClr val="76D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2"/>
          <p:cNvGrpSpPr/>
          <p:nvPr/>
        </p:nvGrpSpPr>
        <p:grpSpPr>
          <a:xfrm>
            <a:off x="6839175" y="1458599"/>
            <a:ext cx="703800" cy="621350"/>
            <a:chOff x="6839175" y="1458599"/>
            <a:chExt cx="703800" cy="621350"/>
          </a:xfrm>
        </p:grpSpPr>
        <p:sp>
          <p:nvSpPr>
            <p:cNvPr id="192" name="Google Shape;192;p2"/>
            <p:cNvSpPr txBox="1"/>
            <p:nvPr/>
          </p:nvSpPr>
          <p:spPr>
            <a:xfrm>
              <a:off x="6839175" y="145859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3" name="Google Shape;193;p2"/>
            <p:cNvSpPr txBox="1"/>
            <p:nvPr/>
          </p:nvSpPr>
          <p:spPr>
            <a:xfrm>
              <a:off x="6839175" y="1826149"/>
              <a:ext cx="703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563</a:t>
              </a:r>
              <a:endParaRPr b="0" i="0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6839175" y="2580579"/>
            <a:ext cx="631800" cy="621350"/>
            <a:chOff x="6839175" y="2580579"/>
            <a:chExt cx="631800" cy="621350"/>
          </a:xfrm>
        </p:grpSpPr>
        <p:sp>
          <p:nvSpPr>
            <p:cNvPr id="195" name="Google Shape;195;p2"/>
            <p:cNvSpPr txBox="1"/>
            <p:nvPr/>
          </p:nvSpPr>
          <p:spPr>
            <a:xfrm>
              <a:off x="6839175" y="258057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6" name="Google Shape;196;p2"/>
            <p:cNvSpPr txBox="1"/>
            <p:nvPr/>
          </p:nvSpPr>
          <p:spPr>
            <a:xfrm>
              <a:off x="6839175" y="2948129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980</a:t>
              </a:r>
              <a:endParaRPr b="0" i="0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97" name="Google Shape;197;p2"/>
          <p:cNvSpPr txBox="1"/>
          <p:nvPr/>
        </p:nvSpPr>
        <p:spPr>
          <a:xfrm>
            <a:off x="677105" y="1345561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98" name="Google Shape;198;p2"/>
          <p:cNvGrpSpPr/>
          <p:nvPr/>
        </p:nvGrpSpPr>
        <p:grpSpPr>
          <a:xfrm>
            <a:off x="6839175" y="3708866"/>
            <a:ext cx="631800" cy="621350"/>
            <a:chOff x="6839175" y="3708866"/>
            <a:chExt cx="631800" cy="621350"/>
          </a:xfrm>
        </p:grpSpPr>
        <p:sp>
          <p:nvSpPr>
            <p:cNvPr id="199" name="Google Shape;199;p2"/>
            <p:cNvSpPr txBox="1"/>
            <p:nvPr/>
          </p:nvSpPr>
          <p:spPr>
            <a:xfrm>
              <a:off x="6839175" y="370886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0" name="Google Shape;200;p2"/>
            <p:cNvSpPr txBox="1"/>
            <p:nvPr/>
          </p:nvSpPr>
          <p:spPr>
            <a:xfrm>
              <a:off x="6839175" y="4076416"/>
              <a:ext cx="6318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1 156</a:t>
              </a:r>
              <a:endParaRPr b="0" i="0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01" name="Google Shape;201;p2"/>
          <p:cNvGrpSpPr/>
          <p:nvPr/>
        </p:nvGrpSpPr>
        <p:grpSpPr>
          <a:xfrm>
            <a:off x="631790" y="2923692"/>
            <a:ext cx="2628824" cy="253800"/>
            <a:chOff x="631790" y="2930338"/>
            <a:chExt cx="2628824" cy="253800"/>
          </a:xfrm>
        </p:grpSpPr>
        <p:sp>
          <p:nvSpPr>
            <p:cNvPr id="202" name="Google Shape;202;p2"/>
            <p:cNvSpPr txBox="1"/>
            <p:nvPr/>
          </p:nvSpPr>
          <p:spPr>
            <a:xfrm>
              <a:off x="631790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"/>
            <p:cNvSpPr txBox="1"/>
            <p:nvPr/>
          </p:nvSpPr>
          <p:spPr>
            <a:xfrm>
              <a:off x="99657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Tue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"/>
            <p:cNvSpPr txBox="1"/>
            <p:nvPr/>
          </p:nvSpPr>
          <p:spPr>
            <a:xfrm>
              <a:off x="1361365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Wed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"/>
            <p:cNvSpPr txBox="1"/>
            <p:nvPr/>
          </p:nvSpPr>
          <p:spPr>
            <a:xfrm>
              <a:off x="1726152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Thu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"/>
            <p:cNvSpPr txBox="1"/>
            <p:nvPr/>
          </p:nvSpPr>
          <p:spPr>
            <a:xfrm>
              <a:off x="2090939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Fri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"/>
            <p:cNvSpPr txBox="1"/>
            <p:nvPr/>
          </p:nvSpPr>
          <p:spPr>
            <a:xfrm>
              <a:off x="2455727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"/>
            <p:cNvSpPr txBox="1"/>
            <p:nvPr/>
          </p:nvSpPr>
          <p:spPr>
            <a:xfrm>
              <a:off x="2820514" y="2930338"/>
              <a:ext cx="4401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Sun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"/>
          <p:cNvGrpSpPr/>
          <p:nvPr/>
        </p:nvGrpSpPr>
        <p:grpSpPr>
          <a:xfrm>
            <a:off x="4859854" y="2924316"/>
            <a:ext cx="639267" cy="253800"/>
            <a:chOff x="4833273" y="2920163"/>
            <a:chExt cx="639267" cy="253800"/>
          </a:xfrm>
        </p:grpSpPr>
        <p:sp>
          <p:nvSpPr>
            <p:cNvPr id="210" name="Google Shape;210;p2"/>
            <p:cNvSpPr txBox="1"/>
            <p:nvPr/>
          </p:nvSpPr>
          <p:spPr>
            <a:xfrm>
              <a:off x="4920540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33273" y="298182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5790554" y="2924316"/>
            <a:ext cx="639007" cy="253800"/>
            <a:chOff x="5763973" y="2920163"/>
            <a:chExt cx="639007" cy="253800"/>
          </a:xfrm>
        </p:grpSpPr>
        <p:sp>
          <p:nvSpPr>
            <p:cNvPr id="213" name="Google Shape;213;p2"/>
            <p:cNvSpPr txBox="1"/>
            <p:nvPr/>
          </p:nvSpPr>
          <p:spPr>
            <a:xfrm>
              <a:off x="5850980" y="29201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763973" y="298182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2"/>
          <p:cNvGrpSpPr/>
          <p:nvPr/>
        </p:nvGrpSpPr>
        <p:grpSpPr>
          <a:xfrm>
            <a:off x="4138213" y="1905936"/>
            <a:ext cx="87900" cy="87900"/>
            <a:chOff x="4175475" y="1942324"/>
            <a:chExt cx="87900" cy="87900"/>
          </a:xfrm>
        </p:grpSpPr>
        <p:sp>
          <p:nvSpPr>
            <p:cNvPr id="216" name="Google Shape;216;p2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2"/>
          <p:cNvGrpSpPr/>
          <p:nvPr/>
        </p:nvGrpSpPr>
        <p:grpSpPr>
          <a:xfrm>
            <a:off x="4400425" y="2395686"/>
            <a:ext cx="87900" cy="87900"/>
            <a:chOff x="4175475" y="1942324"/>
            <a:chExt cx="87900" cy="87900"/>
          </a:xfrm>
        </p:grpSpPr>
        <p:sp>
          <p:nvSpPr>
            <p:cNvPr id="219" name="Google Shape;219;p2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2"/>
          <p:cNvGrpSpPr/>
          <p:nvPr/>
        </p:nvGrpSpPr>
        <p:grpSpPr>
          <a:xfrm>
            <a:off x="5018550" y="2172911"/>
            <a:ext cx="87900" cy="87900"/>
            <a:chOff x="4175475" y="1942324"/>
            <a:chExt cx="87900" cy="87900"/>
          </a:xfrm>
        </p:grpSpPr>
        <p:sp>
          <p:nvSpPr>
            <p:cNvPr id="222" name="Google Shape;222;p2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2"/>
          <p:cNvGrpSpPr/>
          <p:nvPr/>
        </p:nvGrpSpPr>
        <p:grpSpPr>
          <a:xfrm>
            <a:off x="5567500" y="2118961"/>
            <a:ext cx="87900" cy="87900"/>
            <a:chOff x="4175475" y="1942324"/>
            <a:chExt cx="87900" cy="87900"/>
          </a:xfrm>
        </p:grpSpPr>
        <p:sp>
          <p:nvSpPr>
            <p:cNvPr id="225" name="Google Shape;225;p2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"/>
          <p:cNvGrpSpPr/>
          <p:nvPr/>
        </p:nvGrpSpPr>
        <p:grpSpPr>
          <a:xfrm>
            <a:off x="5891325" y="1751936"/>
            <a:ext cx="87900" cy="87900"/>
            <a:chOff x="4175475" y="1942324"/>
            <a:chExt cx="87900" cy="87900"/>
          </a:xfrm>
        </p:grpSpPr>
        <p:sp>
          <p:nvSpPr>
            <p:cNvPr id="228" name="Google Shape;228;p2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"/>
          <p:cNvGrpSpPr/>
          <p:nvPr/>
        </p:nvGrpSpPr>
        <p:grpSpPr>
          <a:xfrm>
            <a:off x="6037538" y="2596361"/>
            <a:ext cx="87900" cy="87900"/>
            <a:chOff x="4175475" y="1942324"/>
            <a:chExt cx="87900" cy="87900"/>
          </a:xfrm>
        </p:grpSpPr>
        <p:sp>
          <p:nvSpPr>
            <p:cNvPr id="231" name="Google Shape;231;p2"/>
            <p:cNvSpPr/>
            <p:nvPr/>
          </p:nvSpPr>
          <p:spPr>
            <a:xfrm>
              <a:off x="4175475" y="1942324"/>
              <a:ext cx="87900" cy="879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193650" y="1961250"/>
              <a:ext cx="50100" cy="50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"/>
          <p:cNvGrpSpPr/>
          <p:nvPr/>
        </p:nvGrpSpPr>
        <p:grpSpPr>
          <a:xfrm>
            <a:off x="7598872" y="2507389"/>
            <a:ext cx="840465" cy="585353"/>
            <a:chOff x="7598872" y="2507389"/>
            <a:chExt cx="840465" cy="585353"/>
          </a:xfrm>
        </p:grpSpPr>
        <p:grpSp>
          <p:nvGrpSpPr>
            <p:cNvPr id="234" name="Google Shape;234;p2"/>
            <p:cNvGrpSpPr/>
            <p:nvPr/>
          </p:nvGrpSpPr>
          <p:grpSpPr>
            <a:xfrm>
              <a:off x="7598872" y="3063620"/>
              <a:ext cx="836247" cy="29122"/>
              <a:chOff x="7598872" y="3063620"/>
              <a:chExt cx="836247" cy="29122"/>
            </a:xfrm>
          </p:grpSpPr>
          <p:sp>
            <p:nvSpPr>
              <p:cNvPr id="235" name="Google Shape;235;p2"/>
              <p:cNvSpPr/>
              <p:nvPr/>
            </p:nvSpPr>
            <p:spPr>
              <a:xfrm>
                <a:off x="7951730" y="3063620"/>
                <a:ext cx="483389" cy="29122"/>
              </a:xfrm>
              <a:custGeom>
                <a:rect b="b" l="l" r="r" t="t"/>
                <a:pathLst>
                  <a:path extrusionOk="0" h="1381" w="22923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7598872" y="3063620"/>
                <a:ext cx="352857" cy="29122"/>
              </a:xfrm>
              <a:custGeom>
                <a:rect b="b" l="l" r="r" t="t"/>
                <a:pathLst>
                  <a:path extrusionOk="0" h="1381" w="16733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2"/>
            <p:cNvGrpSpPr/>
            <p:nvPr/>
          </p:nvGrpSpPr>
          <p:grpSpPr>
            <a:xfrm>
              <a:off x="7598872" y="2986795"/>
              <a:ext cx="836264" cy="29860"/>
              <a:chOff x="7598872" y="2986795"/>
              <a:chExt cx="836264" cy="29860"/>
            </a:xfrm>
          </p:grpSpPr>
          <p:sp>
            <p:nvSpPr>
              <p:cNvPr id="238" name="Google Shape;238;p2"/>
              <p:cNvSpPr/>
              <p:nvPr/>
            </p:nvSpPr>
            <p:spPr>
              <a:xfrm>
                <a:off x="8252350" y="2986795"/>
                <a:ext cx="182786" cy="29860"/>
              </a:xfrm>
              <a:custGeom>
                <a:rect b="b" l="l" r="r" t="t"/>
                <a:pathLst>
                  <a:path extrusionOk="0" h="1416" w="8668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598872" y="2986795"/>
                <a:ext cx="653459" cy="29860"/>
              </a:xfrm>
              <a:custGeom>
                <a:rect b="b" l="l" r="r" t="t"/>
                <a:pathLst>
                  <a:path extrusionOk="0" h="1416" w="30988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2"/>
            <p:cNvGrpSpPr/>
            <p:nvPr/>
          </p:nvGrpSpPr>
          <p:grpSpPr>
            <a:xfrm>
              <a:off x="7598872" y="2910707"/>
              <a:ext cx="836237" cy="29101"/>
              <a:chOff x="7598872" y="2910707"/>
              <a:chExt cx="836237" cy="29101"/>
            </a:xfrm>
          </p:grpSpPr>
          <p:sp>
            <p:nvSpPr>
              <p:cNvPr id="241" name="Google Shape;241;p2"/>
              <p:cNvSpPr/>
              <p:nvPr/>
            </p:nvSpPr>
            <p:spPr>
              <a:xfrm>
                <a:off x="7786858" y="2910707"/>
                <a:ext cx="648251" cy="29101"/>
              </a:xfrm>
              <a:custGeom>
                <a:rect b="b" l="l" r="r" t="t"/>
                <a:pathLst>
                  <a:path extrusionOk="0" h="1380" w="30741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7598872" y="2910707"/>
                <a:ext cx="187995" cy="29101"/>
              </a:xfrm>
              <a:custGeom>
                <a:rect b="b" l="l" r="r" t="t"/>
                <a:pathLst>
                  <a:path extrusionOk="0" h="1380" w="8915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E7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8249090" y="2507389"/>
              <a:ext cx="190247" cy="134836"/>
              <a:chOff x="8356737" y="1440385"/>
              <a:chExt cx="89520" cy="63431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rect b="b" l="l" r="r" t="t"/>
                <a:pathLst>
                  <a:path extrusionOk="0" h="319" w="421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rect b="b" l="l" r="r" t="t"/>
                <a:pathLst>
                  <a:path extrusionOk="0" h="3008" w="1699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6" name="Google Shape;246;p2"/>
          <p:cNvGrpSpPr/>
          <p:nvPr/>
        </p:nvGrpSpPr>
        <p:grpSpPr>
          <a:xfrm>
            <a:off x="7600534" y="3687664"/>
            <a:ext cx="840464" cy="533366"/>
            <a:chOff x="7600534" y="3687664"/>
            <a:chExt cx="840464" cy="533366"/>
          </a:xfrm>
        </p:grpSpPr>
        <p:grpSp>
          <p:nvGrpSpPr>
            <p:cNvPr id="247" name="Google Shape;247;p2"/>
            <p:cNvGrpSpPr/>
            <p:nvPr/>
          </p:nvGrpSpPr>
          <p:grpSpPr>
            <a:xfrm>
              <a:off x="7600534" y="4191908"/>
              <a:ext cx="836246" cy="29122"/>
              <a:chOff x="7600534" y="4191908"/>
              <a:chExt cx="836246" cy="29122"/>
            </a:xfrm>
          </p:grpSpPr>
          <p:sp>
            <p:nvSpPr>
              <p:cNvPr id="248" name="Google Shape;248;p2"/>
              <p:cNvSpPr/>
              <p:nvPr/>
            </p:nvSpPr>
            <p:spPr>
              <a:xfrm>
                <a:off x="7953391" y="4191908"/>
                <a:ext cx="483389" cy="29122"/>
              </a:xfrm>
              <a:custGeom>
                <a:rect b="b" l="l" r="r" t="t"/>
                <a:pathLst>
                  <a:path extrusionOk="0" h="1381" w="22923">
                    <a:moveTo>
                      <a:pt x="0" y="1"/>
                    </a:moveTo>
                    <a:lnTo>
                      <a:pt x="0" y="1381"/>
                    </a:lnTo>
                    <a:lnTo>
                      <a:pt x="22250" y="1381"/>
                    </a:lnTo>
                    <a:cubicBezTo>
                      <a:pt x="22640" y="1381"/>
                      <a:pt x="22923" y="1062"/>
                      <a:pt x="22923" y="673"/>
                    </a:cubicBezTo>
                    <a:cubicBezTo>
                      <a:pt x="22923" y="319"/>
                      <a:pt x="22640" y="1"/>
                      <a:pt x="22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7600534" y="4191908"/>
                <a:ext cx="352857" cy="29122"/>
              </a:xfrm>
              <a:custGeom>
                <a:rect b="b" l="l" r="r" t="t"/>
                <a:pathLst>
                  <a:path extrusionOk="0" h="1381" w="16733">
                    <a:moveTo>
                      <a:pt x="708" y="1"/>
                    </a:moveTo>
                    <a:cubicBezTo>
                      <a:pt x="319" y="1"/>
                      <a:pt x="0" y="319"/>
                      <a:pt x="0" y="673"/>
                    </a:cubicBezTo>
                    <a:cubicBezTo>
                      <a:pt x="0" y="1062"/>
                      <a:pt x="319" y="1381"/>
                      <a:pt x="708" y="1381"/>
                    </a:cubicBezTo>
                    <a:lnTo>
                      <a:pt x="16732" y="1381"/>
                    </a:lnTo>
                    <a:lnTo>
                      <a:pt x="16732" y="1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2"/>
            <p:cNvGrpSpPr/>
            <p:nvPr/>
          </p:nvGrpSpPr>
          <p:grpSpPr>
            <a:xfrm>
              <a:off x="7600534" y="4115082"/>
              <a:ext cx="836264" cy="29860"/>
              <a:chOff x="7600534" y="4115082"/>
              <a:chExt cx="836264" cy="29860"/>
            </a:xfrm>
          </p:grpSpPr>
          <p:sp>
            <p:nvSpPr>
              <p:cNvPr id="251" name="Google Shape;251;p2"/>
              <p:cNvSpPr/>
              <p:nvPr/>
            </p:nvSpPr>
            <p:spPr>
              <a:xfrm>
                <a:off x="8254012" y="4115082"/>
                <a:ext cx="182786" cy="29860"/>
              </a:xfrm>
              <a:custGeom>
                <a:rect b="b" l="l" r="r" t="t"/>
                <a:pathLst>
                  <a:path extrusionOk="0" h="1416" w="8668">
                    <a:moveTo>
                      <a:pt x="1" y="0"/>
                    </a:moveTo>
                    <a:lnTo>
                      <a:pt x="1" y="1415"/>
                    </a:lnTo>
                    <a:lnTo>
                      <a:pt x="7995" y="1415"/>
                    </a:lnTo>
                    <a:cubicBezTo>
                      <a:pt x="8385" y="1415"/>
                      <a:pt x="8668" y="1097"/>
                      <a:pt x="8668" y="708"/>
                    </a:cubicBezTo>
                    <a:cubicBezTo>
                      <a:pt x="8668" y="319"/>
                      <a:pt x="8385" y="0"/>
                      <a:pt x="79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600534" y="4115082"/>
                <a:ext cx="653459" cy="29860"/>
              </a:xfrm>
              <a:custGeom>
                <a:rect b="b" l="l" r="r" t="t"/>
                <a:pathLst>
                  <a:path extrusionOk="0" h="1416" w="30988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415"/>
                      <a:pt x="708" y="1415"/>
                    </a:cubicBezTo>
                    <a:lnTo>
                      <a:pt x="30988" y="1415"/>
                    </a:lnTo>
                    <a:lnTo>
                      <a:pt x="30988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"/>
            <p:cNvGrpSpPr/>
            <p:nvPr/>
          </p:nvGrpSpPr>
          <p:grpSpPr>
            <a:xfrm>
              <a:off x="7600534" y="4038995"/>
              <a:ext cx="836236" cy="29101"/>
              <a:chOff x="7600534" y="4038995"/>
              <a:chExt cx="836236" cy="29101"/>
            </a:xfrm>
          </p:grpSpPr>
          <p:sp>
            <p:nvSpPr>
              <p:cNvPr id="254" name="Google Shape;254;p2"/>
              <p:cNvSpPr/>
              <p:nvPr/>
            </p:nvSpPr>
            <p:spPr>
              <a:xfrm>
                <a:off x="7788519" y="4038995"/>
                <a:ext cx="648251" cy="29101"/>
              </a:xfrm>
              <a:custGeom>
                <a:rect b="b" l="l" r="r" t="t"/>
                <a:pathLst>
                  <a:path extrusionOk="0" h="1380" w="30741">
                    <a:moveTo>
                      <a:pt x="1" y="0"/>
                    </a:moveTo>
                    <a:lnTo>
                      <a:pt x="1" y="1380"/>
                    </a:lnTo>
                    <a:lnTo>
                      <a:pt x="30068" y="1380"/>
                    </a:lnTo>
                    <a:cubicBezTo>
                      <a:pt x="30458" y="1380"/>
                      <a:pt x="30741" y="1097"/>
                      <a:pt x="30741" y="708"/>
                    </a:cubicBezTo>
                    <a:cubicBezTo>
                      <a:pt x="30741" y="319"/>
                      <a:pt x="30458" y="0"/>
                      <a:pt x="30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7600534" y="4038995"/>
                <a:ext cx="187995" cy="29101"/>
              </a:xfrm>
              <a:custGeom>
                <a:rect b="b" l="l" r="r" t="t"/>
                <a:pathLst>
                  <a:path extrusionOk="0" h="1380" w="8915">
                    <a:moveTo>
                      <a:pt x="708" y="0"/>
                    </a:moveTo>
                    <a:cubicBezTo>
                      <a:pt x="319" y="0"/>
                      <a:pt x="0" y="319"/>
                      <a:pt x="0" y="708"/>
                    </a:cubicBezTo>
                    <a:cubicBezTo>
                      <a:pt x="0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76D1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2"/>
            <p:cNvGrpSpPr/>
            <p:nvPr/>
          </p:nvGrpSpPr>
          <p:grpSpPr>
            <a:xfrm>
              <a:off x="8250751" y="3687664"/>
              <a:ext cx="190247" cy="134836"/>
              <a:chOff x="8356737" y="1440385"/>
              <a:chExt cx="89520" cy="63431"/>
            </a:xfrm>
          </p:grpSpPr>
          <p:sp>
            <p:nvSpPr>
              <p:cNvPr id="257" name="Google Shape;257;p2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rect b="b" l="l" r="r" t="t"/>
                <a:pathLst>
                  <a:path extrusionOk="0" h="319" w="421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rect b="b" l="l" r="r" t="t"/>
                <a:pathLst>
                  <a:path extrusionOk="0" h="3008" w="1699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9" name="Google Shape;259;p2"/>
          <p:cNvGrpSpPr/>
          <p:nvPr/>
        </p:nvGrpSpPr>
        <p:grpSpPr>
          <a:xfrm>
            <a:off x="1184643" y="4185770"/>
            <a:ext cx="1319003" cy="56711"/>
            <a:chOff x="1251096" y="4132623"/>
            <a:chExt cx="1319003" cy="56711"/>
          </a:xfrm>
        </p:grpSpPr>
        <p:sp>
          <p:nvSpPr>
            <p:cNvPr id="260" name="Google Shape;260;p2"/>
            <p:cNvSpPr/>
            <p:nvPr/>
          </p:nvSpPr>
          <p:spPr>
            <a:xfrm>
              <a:off x="1251096" y="4132623"/>
              <a:ext cx="190253" cy="56711"/>
            </a:xfrm>
            <a:custGeom>
              <a:rect b="b" l="l" r="r" t="t"/>
              <a:pathLst>
                <a:path extrusionOk="0" h="2689" w="9021">
                  <a:moveTo>
                    <a:pt x="1344" y="1"/>
                  </a:moveTo>
                  <a:cubicBezTo>
                    <a:pt x="601" y="1"/>
                    <a:pt x="0" y="602"/>
                    <a:pt x="0" y="1345"/>
                  </a:cubicBezTo>
                  <a:cubicBezTo>
                    <a:pt x="0" y="1699"/>
                    <a:pt x="142" y="2052"/>
                    <a:pt x="389" y="2300"/>
                  </a:cubicBezTo>
                  <a:cubicBezTo>
                    <a:pt x="637" y="2548"/>
                    <a:pt x="955" y="2689"/>
                    <a:pt x="1344" y="2689"/>
                  </a:cubicBezTo>
                  <a:lnTo>
                    <a:pt x="9020" y="2689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441320" y="4132623"/>
              <a:ext cx="1128779" cy="56711"/>
            </a:xfrm>
            <a:custGeom>
              <a:rect b="b" l="l" r="r" t="t"/>
              <a:pathLst>
                <a:path extrusionOk="0" h="2689" w="53522">
                  <a:moveTo>
                    <a:pt x="0" y="1"/>
                  </a:moveTo>
                  <a:lnTo>
                    <a:pt x="0" y="2689"/>
                  </a:lnTo>
                  <a:lnTo>
                    <a:pt x="52177" y="2689"/>
                  </a:lnTo>
                  <a:cubicBezTo>
                    <a:pt x="52920" y="2689"/>
                    <a:pt x="53521" y="2088"/>
                    <a:pt x="53521" y="1345"/>
                  </a:cubicBezTo>
                  <a:cubicBezTo>
                    <a:pt x="53521" y="991"/>
                    <a:pt x="53380" y="637"/>
                    <a:pt x="53132" y="390"/>
                  </a:cubicBezTo>
                  <a:cubicBezTo>
                    <a:pt x="52884" y="177"/>
                    <a:pt x="52566" y="1"/>
                    <a:pt x="52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2"/>
          <p:cNvGrpSpPr/>
          <p:nvPr/>
        </p:nvGrpSpPr>
        <p:grpSpPr>
          <a:xfrm>
            <a:off x="668183" y="3850763"/>
            <a:ext cx="2365015" cy="253800"/>
            <a:chOff x="668183" y="3850763"/>
            <a:chExt cx="2365015" cy="253800"/>
          </a:xfrm>
        </p:grpSpPr>
        <p:sp>
          <p:nvSpPr>
            <p:cNvPr id="263" name="Google Shape;263;p2"/>
            <p:cNvSpPr txBox="1"/>
            <p:nvPr/>
          </p:nvSpPr>
          <p:spPr>
            <a:xfrm>
              <a:off x="668183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"/>
            <p:cNvSpPr txBox="1"/>
            <p:nvPr/>
          </p:nvSpPr>
          <p:spPr>
            <a:xfrm>
              <a:off x="2481198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5" name="Google Shape;265;p2"/>
          <p:cNvGrpSpPr/>
          <p:nvPr/>
        </p:nvGrpSpPr>
        <p:grpSpPr>
          <a:xfrm>
            <a:off x="668165" y="4087225"/>
            <a:ext cx="2365015" cy="253800"/>
            <a:chOff x="668165" y="4087225"/>
            <a:chExt cx="2365015" cy="253800"/>
          </a:xfrm>
        </p:grpSpPr>
        <p:sp>
          <p:nvSpPr>
            <p:cNvPr id="266" name="Google Shape;266;p2"/>
            <p:cNvSpPr txBox="1"/>
            <p:nvPr/>
          </p:nvSpPr>
          <p:spPr>
            <a:xfrm>
              <a:off x="668165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"/>
            <p:cNvSpPr txBox="1"/>
            <p:nvPr/>
          </p:nvSpPr>
          <p:spPr>
            <a:xfrm>
              <a:off x="2481180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8" name="Google Shape;268;p2"/>
          <p:cNvGrpSpPr/>
          <p:nvPr/>
        </p:nvGrpSpPr>
        <p:grpSpPr>
          <a:xfrm>
            <a:off x="3150712" y="3640858"/>
            <a:ext cx="649595" cy="648900"/>
            <a:chOff x="3200552" y="3670763"/>
            <a:chExt cx="649595" cy="648900"/>
          </a:xfrm>
        </p:grpSpPr>
        <p:sp>
          <p:nvSpPr>
            <p:cNvPr id="269" name="Google Shape;269;p2"/>
            <p:cNvSpPr/>
            <p:nvPr/>
          </p:nvSpPr>
          <p:spPr>
            <a:xfrm>
              <a:off x="3200863" y="3670763"/>
              <a:ext cx="648900" cy="6489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200552" y="3670763"/>
              <a:ext cx="648900" cy="648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201247" y="3670763"/>
              <a:ext cx="648900" cy="648900"/>
            </a:xfrm>
            <a:prstGeom prst="pie">
              <a:avLst>
                <a:gd fmla="val 15200005" name="adj1"/>
                <a:gd fmla="val 2090465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"/>
          <p:cNvGrpSpPr/>
          <p:nvPr/>
        </p:nvGrpSpPr>
        <p:grpSpPr>
          <a:xfrm>
            <a:off x="4711097" y="3514743"/>
            <a:ext cx="901199" cy="901199"/>
            <a:chOff x="4760938" y="3544647"/>
            <a:chExt cx="901199" cy="901199"/>
          </a:xfrm>
        </p:grpSpPr>
        <p:sp>
          <p:nvSpPr>
            <p:cNvPr id="273" name="Google Shape;273;p2"/>
            <p:cNvSpPr/>
            <p:nvPr/>
          </p:nvSpPr>
          <p:spPr>
            <a:xfrm rot="9899752">
              <a:off x="4884041" y="3667725"/>
              <a:ext cx="654721" cy="654721"/>
            </a:xfrm>
            <a:prstGeom prst="blockArc">
              <a:avLst>
                <a:gd fmla="val 1957570" name="adj1"/>
                <a:gd fmla="val 10715383" name="adj2"/>
                <a:gd fmla="val 12284" name="adj3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 rot="1135479">
              <a:off x="4884101" y="3667598"/>
              <a:ext cx="654900" cy="654900"/>
            </a:xfrm>
            <a:prstGeom prst="blockArc">
              <a:avLst>
                <a:gd fmla="val 6043326" name="adj1"/>
                <a:gd fmla="val 10715383" name="adj2"/>
                <a:gd fmla="val 12284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 rot="-3502209">
              <a:off x="4884039" y="3667748"/>
              <a:ext cx="654997" cy="654997"/>
            </a:xfrm>
            <a:prstGeom prst="blockArc">
              <a:avLst>
                <a:gd fmla="val 2501836" name="adj1"/>
                <a:gd fmla="val 10715383" name="adj2"/>
                <a:gd fmla="val 12284" name="adj3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"/>
          <p:cNvGrpSpPr/>
          <p:nvPr/>
        </p:nvGrpSpPr>
        <p:grpSpPr>
          <a:xfrm>
            <a:off x="3965570" y="3623905"/>
            <a:ext cx="713242" cy="253800"/>
            <a:chOff x="4015410" y="3650486"/>
            <a:chExt cx="713242" cy="253800"/>
          </a:xfrm>
        </p:grpSpPr>
        <p:sp>
          <p:nvSpPr>
            <p:cNvPr id="277" name="Google Shape;277;p2"/>
            <p:cNvSpPr/>
            <p:nvPr/>
          </p:nvSpPr>
          <p:spPr>
            <a:xfrm>
              <a:off x="4015410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 txBox="1"/>
            <p:nvPr/>
          </p:nvSpPr>
          <p:spPr>
            <a:xfrm>
              <a:off x="4176652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" name="Google Shape;279;p2"/>
          <p:cNvGrpSpPr/>
          <p:nvPr/>
        </p:nvGrpSpPr>
        <p:grpSpPr>
          <a:xfrm>
            <a:off x="3965570" y="3850013"/>
            <a:ext cx="713242" cy="253800"/>
            <a:chOff x="4015410" y="3876594"/>
            <a:chExt cx="713242" cy="253800"/>
          </a:xfrm>
        </p:grpSpPr>
        <p:sp>
          <p:nvSpPr>
            <p:cNvPr id="280" name="Google Shape;280;p2"/>
            <p:cNvSpPr/>
            <p:nvPr/>
          </p:nvSpPr>
          <p:spPr>
            <a:xfrm>
              <a:off x="4015410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 txBox="1"/>
            <p:nvPr/>
          </p:nvSpPr>
          <p:spPr>
            <a:xfrm>
              <a:off x="4176652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2" name="Google Shape;282;p2"/>
          <p:cNvGrpSpPr/>
          <p:nvPr/>
        </p:nvGrpSpPr>
        <p:grpSpPr>
          <a:xfrm>
            <a:off x="3965570" y="4073738"/>
            <a:ext cx="713242" cy="253800"/>
            <a:chOff x="4015410" y="4100319"/>
            <a:chExt cx="713242" cy="253800"/>
          </a:xfrm>
        </p:grpSpPr>
        <p:sp>
          <p:nvSpPr>
            <p:cNvPr id="283" name="Google Shape;283;p2"/>
            <p:cNvSpPr/>
            <p:nvPr/>
          </p:nvSpPr>
          <p:spPr>
            <a:xfrm>
              <a:off x="4015410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 txBox="1"/>
            <p:nvPr/>
          </p:nvSpPr>
          <p:spPr>
            <a:xfrm>
              <a:off x="4176652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5" name="Google Shape;285;p2"/>
          <p:cNvGrpSpPr/>
          <p:nvPr/>
        </p:nvGrpSpPr>
        <p:grpSpPr>
          <a:xfrm>
            <a:off x="5658374" y="3623905"/>
            <a:ext cx="728194" cy="253800"/>
            <a:chOff x="5660035" y="3650486"/>
            <a:chExt cx="728194" cy="253800"/>
          </a:xfrm>
        </p:grpSpPr>
        <p:sp>
          <p:nvSpPr>
            <p:cNvPr id="286" name="Google Shape;286;p2"/>
            <p:cNvSpPr/>
            <p:nvPr/>
          </p:nvSpPr>
          <p:spPr>
            <a:xfrm>
              <a:off x="5660035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 txBox="1"/>
            <p:nvPr/>
          </p:nvSpPr>
          <p:spPr>
            <a:xfrm>
              <a:off x="5836229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8" name="Google Shape;288;p2"/>
          <p:cNvGrpSpPr/>
          <p:nvPr/>
        </p:nvGrpSpPr>
        <p:grpSpPr>
          <a:xfrm>
            <a:off x="5658374" y="3850013"/>
            <a:ext cx="728194" cy="253800"/>
            <a:chOff x="5660035" y="3876594"/>
            <a:chExt cx="728194" cy="253800"/>
          </a:xfrm>
        </p:grpSpPr>
        <p:sp>
          <p:nvSpPr>
            <p:cNvPr id="289" name="Google Shape;289;p2"/>
            <p:cNvSpPr/>
            <p:nvPr/>
          </p:nvSpPr>
          <p:spPr>
            <a:xfrm>
              <a:off x="5660035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 txBox="1"/>
            <p:nvPr/>
          </p:nvSpPr>
          <p:spPr>
            <a:xfrm>
              <a:off x="5836229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" name="Google Shape;291;p2"/>
          <p:cNvGrpSpPr/>
          <p:nvPr/>
        </p:nvGrpSpPr>
        <p:grpSpPr>
          <a:xfrm>
            <a:off x="5658374" y="4073738"/>
            <a:ext cx="728194" cy="253800"/>
            <a:chOff x="5660035" y="4100319"/>
            <a:chExt cx="728194" cy="253800"/>
          </a:xfrm>
        </p:grpSpPr>
        <p:sp>
          <p:nvSpPr>
            <p:cNvPr id="292" name="Google Shape;292;p2"/>
            <p:cNvSpPr/>
            <p:nvPr/>
          </p:nvSpPr>
          <p:spPr>
            <a:xfrm>
              <a:off x="5660035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 txBox="1"/>
            <p:nvPr/>
          </p:nvSpPr>
          <p:spPr>
            <a:xfrm>
              <a:off x="5836229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4" name="Google Shape;294;p2"/>
          <p:cNvGrpSpPr/>
          <p:nvPr/>
        </p:nvGrpSpPr>
        <p:grpSpPr>
          <a:xfrm>
            <a:off x="7600529" y="1440314"/>
            <a:ext cx="840469" cy="524142"/>
            <a:chOff x="7600529" y="1440314"/>
            <a:chExt cx="840469" cy="524142"/>
          </a:xfrm>
        </p:grpSpPr>
        <p:grpSp>
          <p:nvGrpSpPr>
            <p:cNvPr id="295" name="Google Shape;295;p2"/>
            <p:cNvGrpSpPr/>
            <p:nvPr/>
          </p:nvGrpSpPr>
          <p:grpSpPr>
            <a:xfrm>
              <a:off x="7600529" y="1935334"/>
              <a:ext cx="836968" cy="29122"/>
              <a:chOff x="7600529" y="1935334"/>
              <a:chExt cx="836968" cy="29122"/>
            </a:xfrm>
          </p:grpSpPr>
          <p:sp>
            <p:nvSpPr>
              <p:cNvPr id="296" name="Google Shape;296;p2"/>
              <p:cNvSpPr/>
              <p:nvPr/>
            </p:nvSpPr>
            <p:spPr>
              <a:xfrm>
                <a:off x="7684083" y="1935334"/>
                <a:ext cx="753414" cy="29122"/>
              </a:xfrm>
              <a:custGeom>
                <a:rect b="b" l="l" r="r" t="t"/>
                <a:pathLst>
                  <a:path extrusionOk="0" h="1381" w="35728">
                    <a:moveTo>
                      <a:pt x="0" y="1"/>
                    </a:moveTo>
                    <a:lnTo>
                      <a:pt x="0" y="1381"/>
                    </a:lnTo>
                    <a:lnTo>
                      <a:pt x="35021" y="1381"/>
                    </a:lnTo>
                    <a:cubicBezTo>
                      <a:pt x="35410" y="1381"/>
                      <a:pt x="35728" y="1062"/>
                      <a:pt x="35728" y="673"/>
                    </a:cubicBezTo>
                    <a:cubicBezTo>
                      <a:pt x="35728" y="319"/>
                      <a:pt x="35410" y="1"/>
                      <a:pt x="350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7600529" y="1935334"/>
                <a:ext cx="83570" cy="29122"/>
              </a:xfrm>
              <a:custGeom>
                <a:rect b="b" l="l" r="r" t="t"/>
                <a:pathLst>
                  <a:path extrusionOk="0" h="1381" w="3963">
                    <a:moveTo>
                      <a:pt x="708" y="1"/>
                    </a:moveTo>
                    <a:cubicBezTo>
                      <a:pt x="319" y="1"/>
                      <a:pt x="1" y="319"/>
                      <a:pt x="1" y="673"/>
                    </a:cubicBezTo>
                    <a:cubicBezTo>
                      <a:pt x="1" y="1062"/>
                      <a:pt x="319" y="1381"/>
                      <a:pt x="708" y="1381"/>
                    </a:cubicBezTo>
                    <a:lnTo>
                      <a:pt x="3962" y="1381"/>
                    </a:lnTo>
                    <a:lnTo>
                      <a:pt x="3962" y="1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2"/>
            <p:cNvGrpSpPr/>
            <p:nvPr/>
          </p:nvGrpSpPr>
          <p:grpSpPr>
            <a:xfrm>
              <a:off x="7600529" y="1858508"/>
              <a:ext cx="836979" cy="29860"/>
              <a:chOff x="7600529" y="1858508"/>
              <a:chExt cx="836979" cy="29860"/>
            </a:xfrm>
          </p:grpSpPr>
          <p:sp>
            <p:nvSpPr>
              <p:cNvPr id="299" name="Google Shape;299;p2"/>
              <p:cNvSpPr/>
              <p:nvPr/>
            </p:nvSpPr>
            <p:spPr>
              <a:xfrm>
                <a:off x="7885501" y="1858508"/>
                <a:ext cx="552007" cy="29860"/>
              </a:xfrm>
              <a:custGeom>
                <a:rect b="b" l="l" r="r" t="t"/>
                <a:pathLst>
                  <a:path extrusionOk="0" h="1416" w="26177">
                    <a:moveTo>
                      <a:pt x="0" y="0"/>
                    </a:moveTo>
                    <a:lnTo>
                      <a:pt x="0" y="1415"/>
                    </a:lnTo>
                    <a:lnTo>
                      <a:pt x="25470" y="1415"/>
                    </a:lnTo>
                    <a:cubicBezTo>
                      <a:pt x="25859" y="1415"/>
                      <a:pt x="26177" y="1097"/>
                      <a:pt x="26177" y="708"/>
                    </a:cubicBezTo>
                    <a:cubicBezTo>
                      <a:pt x="26177" y="319"/>
                      <a:pt x="25859" y="0"/>
                      <a:pt x="2547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7600529" y="1858508"/>
                <a:ext cx="284976" cy="29860"/>
              </a:xfrm>
              <a:custGeom>
                <a:rect b="b" l="l" r="r" t="t"/>
                <a:pathLst>
                  <a:path extrusionOk="0" h="1416" w="13514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415"/>
                      <a:pt x="708" y="1415"/>
                    </a:cubicBezTo>
                    <a:lnTo>
                      <a:pt x="13513" y="1415"/>
                    </a:lnTo>
                    <a:lnTo>
                      <a:pt x="13513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2"/>
            <p:cNvGrpSpPr/>
            <p:nvPr/>
          </p:nvGrpSpPr>
          <p:grpSpPr>
            <a:xfrm>
              <a:off x="7600529" y="1782420"/>
              <a:ext cx="836974" cy="29101"/>
              <a:chOff x="7600529" y="1782420"/>
              <a:chExt cx="836974" cy="29101"/>
            </a:xfrm>
          </p:grpSpPr>
          <p:sp>
            <p:nvSpPr>
              <p:cNvPr id="302" name="Google Shape;302;p2"/>
              <p:cNvSpPr/>
              <p:nvPr/>
            </p:nvSpPr>
            <p:spPr>
              <a:xfrm>
                <a:off x="7788514" y="1782420"/>
                <a:ext cx="648989" cy="29101"/>
              </a:xfrm>
              <a:custGeom>
                <a:rect b="b" l="l" r="r" t="t"/>
                <a:pathLst>
                  <a:path extrusionOk="0" h="1380" w="30776">
                    <a:moveTo>
                      <a:pt x="1" y="0"/>
                    </a:moveTo>
                    <a:lnTo>
                      <a:pt x="1" y="1380"/>
                    </a:lnTo>
                    <a:lnTo>
                      <a:pt x="30069" y="1380"/>
                    </a:lnTo>
                    <a:cubicBezTo>
                      <a:pt x="30458" y="1380"/>
                      <a:pt x="30776" y="1097"/>
                      <a:pt x="30776" y="708"/>
                    </a:cubicBezTo>
                    <a:cubicBezTo>
                      <a:pt x="30776" y="319"/>
                      <a:pt x="30458" y="0"/>
                      <a:pt x="30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7600529" y="1782420"/>
                <a:ext cx="187995" cy="29101"/>
              </a:xfrm>
              <a:custGeom>
                <a:rect b="b" l="l" r="r" t="t"/>
                <a:pathLst>
                  <a:path extrusionOk="0" h="1380" w="8915">
                    <a:moveTo>
                      <a:pt x="708" y="0"/>
                    </a:moveTo>
                    <a:cubicBezTo>
                      <a:pt x="319" y="0"/>
                      <a:pt x="1" y="319"/>
                      <a:pt x="1" y="708"/>
                    </a:cubicBezTo>
                    <a:cubicBezTo>
                      <a:pt x="1" y="1097"/>
                      <a:pt x="319" y="1380"/>
                      <a:pt x="708" y="1380"/>
                    </a:cubicBezTo>
                    <a:lnTo>
                      <a:pt x="8915" y="1380"/>
                    </a:lnTo>
                    <a:lnTo>
                      <a:pt x="8915" y="0"/>
                    </a:lnTo>
                    <a:close/>
                  </a:path>
                </a:pathLst>
              </a:custGeom>
              <a:solidFill>
                <a:srgbClr val="FFB0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"/>
            <p:cNvGrpSpPr/>
            <p:nvPr/>
          </p:nvGrpSpPr>
          <p:grpSpPr>
            <a:xfrm>
              <a:off x="8250751" y="1440314"/>
              <a:ext cx="190247" cy="134836"/>
              <a:chOff x="8356737" y="1440385"/>
              <a:chExt cx="89520" cy="63431"/>
            </a:xfrm>
          </p:grpSpPr>
          <p:sp>
            <p:nvSpPr>
              <p:cNvPr id="305" name="Google Shape;305;p2"/>
              <p:cNvSpPr/>
              <p:nvPr/>
            </p:nvSpPr>
            <p:spPr>
              <a:xfrm>
                <a:off x="8356737" y="1469108"/>
                <a:ext cx="88778" cy="6727"/>
              </a:xfrm>
              <a:custGeom>
                <a:rect b="b" l="l" r="r" t="t"/>
                <a:pathLst>
                  <a:path extrusionOk="0" h="319" w="4210">
                    <a:moveTo>
                      <a:pt x="177" y="0"/>
                    </a:moveTo>
                    <a:cubicBezTo>
                      <a:pt x="71" y="0"/>
                      <a:pt x="0" y="71"/>
                      <a:pt x="0" y="142"/>
                    </a:cubicBezTo>
                    <a:cubicBezTo>
                      <a:pt x="0" y="248"/>
                      <a:pt x="71" y="319"/>
                      <a:pt x="177" y="319"/>
                    </a:cubicBezTo>
                    <a:lnTo>
                      <a:pt x="4068" y="319"/>
                    </a:lnTo>
                    <a:cubicBezTo>
                      <a:pt x="4139" y="319"/>
                      <a:pt x="4210" y="248"/>
                      <a:pt x="4210" y="142"/>
                    </a:cubicBezTo>
                    <a:cubicBezTo>
                      <a:pt x="4210" y="71"/>
                      <a:pt x="4139" y="0"/>
                      <a:pt x="40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8410429" y="1440385"/>
                <a:ext cx="35828" cy="63431"/>
              </a:xfrm>
              <a:custGeom>
                <a:rect b="b" l="l" r="r" t="t"/>
                <a:pathLst>
                  <a:path extrusionOk="0" h="3008" w="1699">
                    <a:moveTo>
                      <a:pt x="165" y="0"/>
                    </a:moveTo>
                    <a:cubicBezTo>
                      <a:pt x="125" y="0"/>
                      <a:pt x="89" y="18"/>
                      <a:pt x="72" y="54"/>
                    </a:cubicBezTo>
                    <a:cubicBezTo>
                      <a:pt x="1" y="124"/>
                      <a:pt x="1" y="230"/>
                      <a:pt x="72" y="301"/>
                    </a:cubicBezTo>
                    <a:lnTo>
                      <a:pt x="1274" y="1504"/>
                    </a:lnTo>
                    <a:lnTo>
                      <a:pt x="72" y="2742"/>
                    </a:lnTo>
                    <a:cubicBezTo>
                      <a:pt x="1" y="2813"/>
                      <a:pt x="1" y="2919"/>
                      <a:pt x="72" y="2954"/>
                    </a:cubicBezTo>
                    <a:cubicBezTo>
                      <a:pt x="89" y="2990"/>
                      <a:pt x="125" y="3007"/>
                      <a:pt x="165" y="3007"/>
                    </a:cubicBezTo>
                    <a:cubicBezTo>
                      <a:pt x="204" y="3007"/>
                      <a:pt x="249" y="2990"/>
                      <a:pt x="284" y="2954"/>
                    </a:cubicBezTo>
                    <a:lnTo>
                      <a:pt x="1628" y="1610"/>
                    </a:lnTo>
                    <a:cubicBezTo>
                      <a:pt x="1699" y="1575"/>
                      <a:pt x="1699" y="1468"/>
                      <a:pt x="1628" y="1398"/>
                    </a:cubicBezTo>
                    <a:lnTo>
                      <a:pt x="284" y="54"/>
                    </a:lnTo>
                    <a:cubicBezTo>
                      <a:pt x="249" y="18"/>
                      <a:pt x="204" y="0"/>
                      <a:pt x="1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p2"/>
          <p:cNvSpPr/>
          <p:nvPr/>
        </p:nvSpPr>
        <p:spPr>
          <a:xfrm>
            <a:off x="799075" y="1879502"/>
            <a:ext cx="86700" cy="10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"/>
          <p:cNvSpPr/>
          <p:nvPr/>
        </p:nvSpPr>
        <p:spPr>
          <a:xfrm>
            <a:off x="1163675" y="2321101"/>
            <a:ext cx="86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"/>
          <p:cNvSpPr/>
          <p:nvPr/>
        </p:nvSpPr>
        <p:spPr>
          <a:xfrm>
            <a:off x="1528275" y="1751925"/>
            <a:ext cx="86700" cy="11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"/>
          <p:cNvSpPr/>
          <p:nvPr/>
        </p:nvSpPr>
        <p:spPr>
          <a:xfrm>
            <a:off x="1892875" y="2474626"/>
            <a:ext cx="86700" cy="419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"/>
          <p:cNvSpPr/>
          <p:nvPr/>
        </p:nvSpPr>
        <p:spPr>
          <a:xfrm>
            <a:off x="2257475" y="2021800"/>
            <a:ext cx="86700" cy="87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"/>
          <p:cNvSpPr/>
          <p:nvPr/>
        </p:nvSpPr>
        <p:spPr>
          <a:xfrm>
            <a:off x="2622075" y="1879502"/>
            <a:ext cx="867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"/>
          <p:cNvSpPr/>
          <p:nvPr/>
        </p:nvSpPr>
        <p:spPr>
          <a:xfrm>
            <a:off x="2986675" y="2172900"/>
            <a:ext cx="86700" cy="720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29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2013" name="Google Shape;2013;p29"/>
          <p:cNvGrpSpPr/>
          <p:nvPr/>
        </p:nvGrpSpPr>
        <p:grpSpPr>
          <a:xfrm>
            <a:off x="865106" y="1206230"/>
            <a:ext cx="1487620" cy="1487595"/>
            <a:chOff x="918049" y="1410093"/>
            <a:chExt cx="1487620" cy="1487595"/>
          </a:xfrm>
        </p:grpSpPr>
        <p:grpSp>
          <p:nvGrpSpPr>
            <p:cNvPr id="2014" name="Google Shape;2014;p29"/>
            <p:cNvGrpSpPr/>
            <p:nvPr/>
          </p:nvGrpSpPr>
          <p:grpSpPr>
            <a:xfrm>
              <a:off x="918049" y="1588427"/>
              <a:ext cx="1409884" cy="1309261"/>
              <a:chOff x="5972777" y="2088719"/>
              <a:chExt cx="1739095" cy="1614976"/>
            </a:xfrm>
          </p:grpSpPr>
          <p:sp>
            <p:nvSpPr>
              <p:cNvPr id="2015" name="Google Shape;2015;p29"/>
              <p:cNvSpPr/>
              <p:nvPr/>
            </p:nvSpPr>
            <p:spPr>
              <a:xfrm>
                <a:off x="6899532" y="3371453"/>
                <a:ext cx="25299" cy="332242"/>
              </a:xfrm>
              <a:custGeom>
                <a:rect b="b" l="l" r="r" t="t"/>
                <a:pathLst>
                  <a:path extrusionOk="0" h="10204" w="777">
                    <a:moveTo>
                      <a:pt x="389" y="1"/>
                    </a:moveTo>
                    <a:cubicBezTo>
                      <a:pt x="275" y="1"/>
                      <a:pt x="138" y="1"/>
                      <a:pt x="1" y="24"/>
                    </a:cubicBezTo>
                    <a:lnTo>
                      <a:pt x="160" y="10204"/>
                    </a:lnTo>
                    <a:lnTo>
                      <a:pt x="777" y="10204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29"/>
              <p:cNvSpPr/>
              <p:nvPr/>
            </p:nvSpPr>
            <p:spPr>
              <a:xfrm>
                <a:off x="6765027" y="3366992"/>
                <a:ext cx="57240" cy="331526"/>
              </a:xfrm>
              <a:custGeom>
                <a:rect b="b" l="l" r="r" t="t"/>
                <a:pathLst>
                  <a:path extrusionOk="0" h="10182" w="1758">
                    <a:moveTo>
                      <a:pt x="1393" y="1"/>
                    </a:moveTo>
                    <a:lnTo>
                      <a:pt x="0" y="10090"/>
                    </a:lnTo>
                    <a:cubicBezTo>
                      <a:pt x="206" y="10135"/>
                      <a:pt x="411" y="10158"/>
                      <a:pt x="617" y="10181"/>
                    </a:cubicBezTo>
                    <a:lnTo>
                      <a:pt x="1758" y="47"/>
                    </a:lnTo>
                    <a:cubicBezTo>
                      <a:pt x="1644" y="24"/>
                      <a:pt x="1507" y="1"/>
                      <a:pt x="1393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29"/>
              <p:cNvSpPr/>
              <p:nvPr/>
            </p:nvSpPr>
            <p:spPr>
              <a:xfrm>
                <a:off x="6988714" y="3361066"/>
                <a:ext cx="75832" cy="329996"/>
              </a:xfrm>
              <a:custGeom>
                <a:rect b="b" l="l" r="r" t="t"/>
                <a:pathLst>
                  <a:path extrusionOk="0" h="10135" w="2329">
                    <a:moveTo>
                      <a:pt x="389" y="0"/>
                    </a:moveTo>
                    <a:cubicBezTo>
                      <a:pt x="252" y="23"/>
                      <a:pt x="138" y="46"/>
                      <a:pt x="1" y="69"/>
                    </a:cubicBezTo>
                    <a:lnTo>
                      <a:pt x="1735" y="10135"/>
                    </a:lnTo>
                    <a:cubicBezTo>
                      <a:pt x="1941" y="10089"/>
                      <a:pt x="2123" y="10066"/>
                      <a:pt x="2329" y="10021"/>
                    </a:cubicBezTo>
                    <a:lnTo>
                      <a:pt x="38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29"/>
              <p:cNvSpPr/>
              <p:nvPr/>
            </p:nvSpPr>
            <p:spPr>
              <a:xfrm>
                <a:off x="6627526" y="3347684"/>
                <a:ext cx="107057" cy="324070"/>
              </a:xfrm>
              <a:custGeom>
                <a:rect b="b" l="l" r="r" t="t"/>
                <a:pathLst>
                  <a:path extrusionOk="0" h="9953" w="3288">
                    <a:moveTo>
                      <a:pt x="2922" y="1"/>
                    </a:moveTo>
                    <a:lnTo>
                      <a:pt x="1" y="9793"/>
                    </a:lnTo>
                    <a:cubicBezTo>
                      <a:pt x="206" y="9838"/>
                      <a:pt x="411" y="9907"/>
                      <a:pt x="594" y="9952"/>
                    </a:cubicBezTo>
                    <a:lnTo>
                      <a:pt x="3287" y="115"/>
                    </a:lnTo>
                    <a:cubicBezTo>
                      <a:pt x="3150" y="69"/>
                      <a:pt x="3036" y="46"/>
                      <a:pt x="292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29"/>
              <p:cNvSpPr/>
              <p:nvPr/>
            </p:nvSpPr>
            <p:spPr>
              <a:xfrm>
                <a:off x="7075682" y="3337265"/>
                <a:ext cx="124868" cy="319609"/>
              </a:xfrm>
              <a:custGeom>
                <a:rect b="b" l="l" r="r" t="t"/>
                <a:pathLst>
                  <a:path extrusionOk="0" h="9816" w="3835">
                    <a:moveTo>
                      <a:pt x="365" y="1"/>
                    </a:moveTo>
                    <a:cubicBezTo>
                      <a:pt x="251" y="47"/>
                      <a:pt x="114" y="92"/>
                      <a:pt x="0" y="138"/>
                    </a:cubicBezTo>
                    <a:lnTo>
                      <a:pt x="3241" y="9816"/>
                    </a:lnTo>
                    <a:cubicBezTo>
                      <a:pt x="3447" y="9747"/>
                      <a:pt x="3629" y="9679"/>
                      <a:pt x="3835" y="9610"/>
                    </a:cubicBezTo>
                    <a:lnTo>
                      <a:pt x="365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29"/>
              <p:cNvSpPr/>
              <p:nvPr/>
            </p:nvSpPr>
            <p:spPr>
              <a:xfrm>
                <a:off x="6495983" y="3315743"/>
                <a:ext cx="153879" cy="308441"/>
              </a:xfrm>
              <a:custGeom>
                <a:rect b="b" l="l" r="r" t="t"/>
                <a:pathLst>
                  <a:path extrusionOk="0" h="9473" w="4726">
                    <a:moveTo>
                      <a:pt x="4383" y="0"/>
                    </a:moveTo>
                    <a:lnTo>
                      <a:pt x="0" y="9221"/>
                    </a:lnTo>
                    <a:cubicBezTo>
                      <a:pt x="183" y="9313"/>
                      <a:pt x="389" y="9404"/>
                      <a:pt x="571" y="9473"/>
                    </a:cubicBezTo>
                    <a:lnTo>
                      <a:pt x="4725" y="160"/>
                    </a:lnTo>
                    <a:cubicBezTo>
                      <a:pt x="4611" y="114"/>
                      <a:pt x="4497" y="69"/>
                      <a:pt x="4383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29"/>
              <p:cNvSpPr/>
              <p:nvPr/>
            </p:nvSpPr>
            <p:spPr>
              <a:xfrm>
                <a:off x="7158156" y="3300863"/>
                <a:ext cx="170224" cy="301017"/>
              </a:xfrm>
              <a:custGeom>
                <a:rect b="b" l="l" r="r" t="t"/>
                <a:pathLst>
                  <a:path extrusionOk="0" h="9245" w="5228">
                    <a:moveTo>
                      <a:pt x="343" y="1"/>
                    </a:moveTo>
                    <a:cubicBezTo>
                      <a:pt x="229" y="69"/>
                      <a:pt x="115" y="115"/>
                      <a:pt x="1" y="183"/>
                    </a:cubicBezTo>
                    <a:lnTo>
                      <a:pt x="4680" y="9245"/>
                    </a:lnTo>
                    <a:cubicBezTo>
                      <a:pt x="4863" y="9153"/>
                      <a:pt x="5045" y="9062"/>
                      <a:pt x="5228" y="8948"/>
                    </a:cubicBezTo>
                    <a:lnTo>
                      <a:pt x="343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29"/>
              <p:cNvSpPr/>
              <p:nvPr/>
            </p:nvSpPr>
            <p:spPr>
              <a:xfrm>
                <a:off x="6374111" y="3271135"/>
                <a:ext cx="197704" cy="286170"/>
              </a:xfrm>
              <a:custGeom>
                <a:rect b="b" l="l" r="r" t="t"/>
                <a:pathLst>
                  <a:path extrusionOk="0" h="8789" w="6072">
                    <a:moveTo>
                      <a:pt x="5729" y="1"/>
                    </a:moveTo>
                    <a:lnTo>
                      <a:pt x="0" y="8446"/>
                    </a:lnTo>
                    <a:cubicBezTo>
                      <a:pt x="183" y="8560"/>
                      <a:pt x="343" y="8674"/>
                      <a:pt x="525" y="8788"/>
                    </a:cubicBezTo>
                    <a:lnTo>
                      <a:pt x="6072" y="229"/>
                    </a:lnTo>
                    <a:cubicBezTo>
                      <a:pt x="5958" y="160"/>
                      <a:pt x="5843" y="69"/>
                      <a:pt x="5729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29"/>
              <p:cNvSpPr/>
              <p:nvPr/>
            </p:nvSpPr>
            <p:spPr>
              <a:xfrm>
                <a:off x="7233988" y="3251827"/>
                <a:ext cx="212584" cy="276500"/>
              </a:xfrm>
              <a:custGeom>
                <a:rect b="b" l="l" r="r" t="t"/>
                <a:pathLst>
                  <a:path extrusionOk="0" h="8492" w="6529">
                    <a:moveTo>
                      <a:pt x="320" y="0"/>
                    </a:moveTo>
                    <a:cubicBezTo>
                      <a:pt x="228" y="91"/>
                      <a:pt x="114" y="160"/>
                      <a:pt x="0" y="251"/>
                    </a:cubicBezTo>
                    <a:lnTo>
                      <a:pt x="6026" y="8491"/>
                    </a:lnTo>
                    <a:cubicBezTo>
                      <a:pt x="6186" y="8354"/>
                      <a:pt x="6368" y="8240"/>
                      <a:pt x="6528" y="8103"/>
                    </a:cubicBezTo>
                    <a:lnTo>
                      <a:pt x="320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4" name="Google Shape;2024;p29"/>
              <p:cNvSpPr/>
              <p:nvPr/>
            </p:nvSpPr>
            <p:spPr>
              <a:xfrm>
                <a:off x="6264091" y="3215393"/>
                <a:ext cx="235637" cy="257191"/>
              </a:xfrm>
              <a:custGeom>
                <a:rect b="b" l="l" r="r" t="t"/>
                <a:pathLst>
                  <a:path extrusionOk="0" h="7899" w="7237">
                    <a:moveTo>
                      <a:pt x="6940" y="1"/>
                    </a:moveTo>
                    <a:lnTo>
                      <a:pt x="1" y="7487"/>
                    </a:lnTo>
                    <a:cubicBezTo>
                      <a:pt x="161" y="7624"/>
                      <a:pt x="321" y="7761"/>
                      <a:pt x="458" y="7898"/>
                    </a:cubicBezTo>
                    <a:lnTo>
                      <a:pt x="7237" y="275"/>
                    </a:lnTo>
                    <a:cubicBezTo>
                      <a:pt x="7145" y="183"/>
                      <a:pt x="7054" y="92"/>
                      <a:pt x="6940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5" name="Google Shape;2025;p29"/>
              <p:cNvSpPr/>
              <p:nvPr/>
            </p:nvSpPr>
            <p:spPr>
              <a:xfrm>
                <a:off x="7302332" y="3192373"/>
                <a:ext cx="249019" cy="244526"/>
              </a:xfrm>
              <a:custGeom>
                <a:rect b="b" l="l" r="r" t="t"/>
                <a:pathLst>
                  <a:path extrusionOk="0" h="7510" w="7648">
                    <a:moveTo>
                      <a:pt x="275" y="0"/>
                    </a:moveTo>
                    <a:cubicBezTo>
                      <a:pt x="184" y="91"/>
                      <a:pt x="92" y="183"/>
                      <a:pt x="1" y="274"/>
                    </a:cubicBezTo>
                    <a:lnTo>
                      <a:pt x="7214" y="7510"/>
                    </a:lnTo>
                    <a:cubicBezTo>
                      <a:pt x="7351" y="7373"/>
                      <a:pt x="7488" y="7213"/>
                      <a:pt x="7647" y="7076"/>
                    </a:cubicBezTo>
                    <a:lnTo>
                      <a:pt x="275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29"/>
              <p:cNvSpPr/>
              <p:nvPr/>
            </p:nvSpPr>
            <p:spPr>
              <a:xfrm>
                <a:off x="6168983" y="3149263"/>
                <a:ext cx="269076" cy="222222"/>
              </a:xfrm>
              <a:custGeom>
                <a:rect b="b" l="l" r="r" t="t"/>
                <a:pathLst>
                  <a:path extrusionOk="0" h="6825" w="8264">
                    <a:moveTo>
                      <a:pt x="8012" y="0"/>
                    </a:moveTo>
                    <a:lnTo>
                      <a:pt x="0" y="6346"/>
                    </a:lnTo>
                    <a:cubicBezTo>
                      <a:pt x="137" y="6505"/>
                      <a:pt x="251" y="6665"/>
                      <a:pt x="388" y="6825"/>
                    </a:cubicBezTo>
                    <a:lnTo>
                      <a:pt x="8263" y="320"/>
                    </a:lnTo>
                    <a:cubicBezTo>
                      <a:pt x="8172" y="206"/>
                      <a:pt x="8081" y="114"/>
                      <a:pt x="8012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29"/>
              <p:cNvSpPr/>
              <p:nvPr/>
            </p:nvSpPr>
            <p:spPr>
              <a:xfrm>
                <a:off x="7361070" y="3123248"/>
                <a:ext cx="279462" cy="207375"/>
              </a:xfrm>
              <a:custGeom>
                <a:rect b="b" l="l" r="r" t="t"/>
                <a:pathLst>
                  <a:path extrusionOk="0" h="6369" w="8583">
                    <a:moveTo>
                      <a:pt x="228" y="0"/>
                    </a:moveTo>
                    <a:cubicBezTo>
                      <a:pt x="160" y="92"/>
                      <a:pt x="91" y="206"/>
                      <a:pt x="0" y="320"/>
                    </a:cubicBezTo>
                    <a:lnTo>
                      <a:pt x="8217" y="6369"/>
                    </a:lnTo>
                    <a:cubicBezTo>
                      <a:pt x="8331" y="6209"/>
                      <a:pt x="8468" y="6026"/>
                      <a:pt x="8582" y="5866"/>
                    </a:cubicBezTo>
                    <a:lnTo>
                      <a:pt x="228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29"/>
              <p:cNvSpPr/>
              <p:nvPr/>
            </p:nvSpPr>
            <p:spPr>
              <a:xfrm>
                <a:off x="6090937" y="3074929"/>
                <a:ext cx="295091" cy="181359"/>
              </a:xfrm>
              <a:custGeom>
                <a:rect b="b" l="l" r="r" t="t"/>
                <a:pathLst>
                  <a:path extrusionOk="0" h="5570" w="9063">
                    <a:moveTo>
                      <a:pt x="8857" y="1"/>
                    </a:moveTo>
                    <a:lnTo>
                      <a:pt x="1" y="5045"/>
                    </a:lnTo>
                    <a:cubicBezTo>
                      <a:pt x="92" y="5228"/>
                      <a:pt x="206" y="5410"/>
                      <a:pt x="297" y="5570"/>
                    </a:cubicBezTo>
                    <a:lnTo>
                      <a:pt x="9062" y="343"/>
                    </a:lnTo>
                    <a:cubicBezTo>
                      <a:pt x="8994" y="229"/>
                      <a:pt x="8925" y="115"/>
                      <a:pt x="8857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29"/>
              <p:cNvSpPr/>
              <p:nvPr/>
            </p:nvSpPr>
            <p:spPr>
              <a:xfrm>
                <a:off x="7408608" y="3045951"/>
                <a:ext cx="303264" cy="165763"/>
              </a:xfrm>
              <a:custGeom>
                <a:rect b="b" l="l" r="r" t="t"/>
                <a:pathLst>
                  <a:path extrusionOk="0" h="5091" w="9314">
                    <a:moveTo>
                      <a:pt x="184" y="0"/>
                    </a:moveTo>
                    <a:cubicBezTo>
                      <a:pt x="138" y="115"/>
                      <a:pt x="69" y="229"/>
                      <a:pt x="1" y="343"/>
                    </a:cubicBezTo>
                    <a:lnTo>
                      <a:pt x="9040" y="5090"/>
                    </a:lnTo>
                    <a:cubicBezTo>
                      <a:pt x="9131" y="4908"/>
                      <a:pt x="9222" y="4725"/>
                      <a:pt x="9314" y="4543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29"/>
              <p:cNvSpPr/>
              <p:nvPr/>
            </p:nvSpPr>
            <p:spPr>
              <a:xfrm>
                <a:off x="6030733" y="2993920"/>
                <a:ext cx="315148" cy="136785"/>
              </a:xfrm>
              <a:custGeom>
                <a:rect b="b" l="l" r="r" t="t"/>
                <a:pathLst>
                  <a:path extrusionOk="0" h="4201" w="9679">
                    <a:moveTo>
                      <a:pt x="9542" y="1"/>
                    </a:moveTo>
                    <a:lnTo>
                      <a:pt x="1" y="3630"/>
                    </a:lnTo>
                    <a:cubicBezTo>
                      <a:pt x="69" y="3813"/>
                      <a:pt x="161" y="4018"/>
                      <a:pt x="229" y="4201"/>
                    </a:cubicBezTo>
                    <a:lnTo>
                      <a:pt x="9679" y="366"/>
                    </a:lnTo>
                    <a:cubicBezTo>
                      <a:pt x="9633" y="252"/>
                      <a:pt x="9587" y="138"/>
                      <a:pt x="9542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29"/>
              <p:cNvSpPr/>
              <p:nvPr/>
            </p:nvSpPr>
            <p:spPr>
              <a:xfrm>
                <a:off x="5991368" y="2907701"/>
                <a:ext cx="327782" cy="89214"/>
              </a:xfrm>
              <a:custGeom>
                <a:rect b="b" l="l" r="r" t="t"/>
                <a:pathLst>
                  <a:path extrusionOk="0" h="2740" w="10067">
                    <a:moveTo>
                      <a:pt x="9975" y="1"/>
                    </a:moveTo>
                    <a:lnTo>
                      <a:pt x="0" y="2147"/>
                    </a:lnTo>
                    <a:cubicBezTo>
                      <a:pt x="46" y="2352"/>
                      <a:pt x="69" y="2535"/>
                      <a:pt x="114" y="2740"/>
                    </a:cubicBezTo>
                    <a:lnTo>
                      <a:pt x="10066" y="412"/>
                    </a:lnTo>
                    <a:cubicBezTo>
                      <a:pt x="10020" y="275"/>
                      <a:pt x="9998" y="138"/>
                      <a:pt x="9975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29"/>
              <p:cNvSpPr/>
              <p:nvPr/>
            </p:nvSpPr>
            <p:spPr>
              <a:xfrm>
                <a:off x="5972777" y="2820017"/>
                <a:ext cx="332242" cy="37932"/>
              </a:xfrm>
              <a:custGeom>
                <a:rect b="b" l="l" r="r" t="t"/>
                <a:pathLst>
                  <a:path extrusionOk="0" h="1165" w="10204">
                    <a:moveTo>
                      <a:pt x="10181" y="1"/>
                    </a:moveTo>
                    <a:lnTo>
                      <a:pt x="0" y="548"/>
                    </a:lnTo>
                    <a:cubicBezTo>
                      <a:pt x="0" y="754"/>
                      <a:pt x="23" y="959"/>
                      <a:pt x="23" y="1165"/>
                    </a:cubicBezTo>
                    <a:lnTo>
                      <a:pt x="10203" y="389"/>
                    </a:lnTo>
                    <a:cubicBezTo>
                      <a:pt x="10203" y="252"/>
                      <a:pt x="10181" y="115"/>
                      <a:pt x="10181" y="1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29"/>
              <p:cNvSpPr/>
              <p:nvPr/>
            </p:nvSpPr>
            <p:spPr>
              <a:xfrm>
                <a:off x="5973526" y="2698145"/>
                <a:ext cx="332242" cy="43858"/>
              </a:xfrm>
              <a:custGeom>
                <a:rect b="b" l="l" r="r" t="t"/>
                <a:pathLst>
                  <a:path extrusionOk="0" h="1347" w="10204">
                    <a:moveTo>
                      <a:pt x="46" y="0"/>
                    </a:moveTo>
                    <a:cubicBezTo>
                      <a:pt x="46" y="206"/>
                      <a:pt x="23" y="388"/>
                      <a:pt x="0" y="594"/>
                    </a:cubicBezTo>
                    <a:lnTo>
                      <a:pt x="10180" y="1347"/>
                    </a:lnTo>
                    <a:cubicBezTo>
                      <a:pt x="10180" y="1233"/>
                      <a:pt x="10203" y="1096"/>
                      <a:pt x="10203" y="959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29"/>
              <p:cNvSpPr/>
              <p:nvPr/>
            </p:nvSpPr>
            <p:spPr>
              <a:xfrm>
                <a:off x="5994331" y="2559146"/>
                <a:ext cx="327033" cy="94424"/>
              </a:xfrm>
              <a:custGeom>
                <a:rect b="b" l="l" r="r" t="t"/>
                <a:pathLst>
                  <a:path extrusionOk="0" h="2900" w="10044">
                    <a:moveTo>
                      <a:pt x="160" y="1"/>
                    </a:moveTo>
                    <a:cubicBezTo>
                      <a:pt x="115" y="206"/>
                      <a:pt x="46" y="412"/>
                      <a:pt x="0" y="617"/>
                    </a:cubicBezTo>
                    <a:lnTo>
                      <a:pt x="9952" y="2900"/>
                    </a:lnTo>
                    <a:cubicBezTo>
                      <a:pt x="9975" y="2786"/>
                      <a:pt x="10021" y="2649"/>
                      <a:pt x="10044" y="2535"/>
                    </a:cubicBezTo>
                    <a:lnTo>
                      <a:pt x="16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29"/>
              <p:cNvSpPr/>
              <p:nvPr/>
            </p:nvSpPr>
            <p:spPr>
              <a:xfrm>
                <a:off x="6036692" y="2426138"/>
                <a:ext cx="313650" cy="141962"/>
              </a:xfrm>
              <a:custGeom>
                <a:rect b="b" l="l" r="r" t="t"/>
                <a:pathLst>
                  <a:path extrusionOk="0" h="4360" w="9633">
                    <a:moveTo>
                      <a:pt x="229" y="0"/>
                    </a:moveTo>
                    <a:cubicBezTo>
                      <a:pt x="160" y="183"/>
                      <a:pt x="69" y="388"/>
                      <a:pt x="0" y="571"/>
                    </a:cubicBezTo>
                    <a:lnTo>
                      <a:pt x="9473" y="4360"/>
                    </a:lnTo>
                    <a:cubicBezTo>
                      <a:pt x="9519" y="4246"/>
                      <a:pt x="9564" y="4109"/>
                      <a:pt x="9633" y="3995"/>
                    </a:cubicBezTo>
                    <a:lnTo>
                      <a:pt x="229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29"/>
              <p:cNvSpPr/>
              <p:nvPr/>
            </p:nvSpPr>
            <p:spPr>
              <a:xfrm>
                <a:off x="6099109" y="2301271"/>
                <a:ext cx="292845" cy="186569"/>
              </a:xfrm>
              <a:custGeom>
                <a:rect b="b" l="l" r="r" t="t"/>
                <a:pathLst>
                  <a:path extrusionOk="0" h="5730" w="8994">
                    <a:moveTo>
                      <a:pt x="320" y="1"/>
                    </a:moveTo>
                    <a:cubicBezTo>
                      <a:pt x="206" y="183"/>
                      <a:pt x="92" y="343"/>
                      <a:pt x="1" y="526"/>
                    </a:cubicBezTo>
                    <a:lnTo>
                      <a:pt x="8766" y="5730"/>
                    </a:lnTo>
                    <a:cubicBezTo>
                      <a:pt x="8834" y="5616"/>
                      <a:pt x="8903" y="5501"/>
                      <a:pt x="8994" y="5387"/>
                    </a:cubicBezTo>
                    <a:lnTo>
                      <a:pt x="320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29"/>
              <p:cNvSpPr/>
              <p:nvPr/>
            </p:nvSpPr>
            <p:spPr>
              <a:xfrm>
                <a:off x="6179370" y="2188320"/>
                <a:ext cx="265364" cy="225934"/>
              </a:xfrm>
              <a:custGeom>
                <a:rect b="b" l="l" r="r" t="t"/>
                <a:pathLst>
                  <a:path extrusionOk="0" h="6939" w="8150">
                    <a:moveTo>
                      <a:pt x="412" y="0"/>
                    </a:moveTo>
                    <a:cubicBezTo>
                      <a:pt x="275" y="160"/>
                      <a:pt x="138" y="297"/>
                      <a:pt x="1" y="457"/>
                    </a:cubicBezTo>
                    <a:lnTo>
                      <a:pt x="7898" y="6939"/>
                    </a:lnTo>
                    <a:cubicBezTo>
                      <a:pt x="7967" y="6848"/>
                      <a:pt x="8058" y="6734"/>
                      <a:pt x="8150" y="6642"/>
                    </a:cubicBezTo>
                    <a:lnTo>
                      <a:pt x="412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29"/>
              <p:cNvSpPr/>
              <p:nvPr/>
            </p:nvSpPr>
            <p:spPr>
              <a:xfrm>
                <a:off x="6276757" y="2088719"/>
                <a:ext cx="231892" cy="260903"/>
              </a:xfrm>
              <a:custGeom>
                <a:rect b="b" l="l" r="r" t="t"/>
                <a:pathLst>
                  <a:path extrusionOk="0" h="8013" w="7122">
                    <a:moveTo>
                      <a:pt x="457" y="1"/>
                    </a:moveTo>
                    <a:cubicBezTo>
                      <a:pt x="297" y="137"/>
                      <a:pt x="160" y="274"/>
                      <a:pt x="0" y="411"/>
                    </a:cubicBezTo>
                    <a:lnTo>
                      <a:pt x="6802" y="8012"/>
                    </a:lnTo>
                    <a:cubicBezTo>
                      <a:pt x="6916" y="7921"/>
                      <a:pt x="7007" y="7830"/>
                      <a:pt x="7122" y="773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9" name="Google Shape;2039;p29"/>
            <p:cNvGrpSpPr/>
            <p:nvPr/>
          </p:nvGrpSpPr>
          <p:grpSpPr>
            <a:xfrm>
              <a:off x="1254840" y="1410093"/>
              <a:ext cx="1150829" cy="983318"/>
              <a:chOff x="6388210" y="1868744"/>
              <a:chExt cx="1419550" cy="1212925"/>
            </a:xfrm>
          </p:grpSpPr>
          <p:sp>
            <p:nvSpPr>
              <p:cNvPr id="2040" name="Google Shape;2040;p29"/>
              <p:cNvSpPr/>
              <p:nvPr/>
            </p:nvSpPr>
            <p:spPr>
              <a:xfrm>
                <a:off x="7444293" y="2962727"/>
                <a:ext cx="320358" cy="118942"/>
              </a:xfrm>
              <a:custGeom>
                <a:rect b="b" l="l" r="r" t="t"/>
                <a:pathLst>
                  <a:path extrusionOk="0" h="3653" w="9839">
                    <a:moveTo>
                      <a:pt x="115" y="0"/>
                    </a:moveTo>
                    <a:cubicBezTo>
                      <a:pt x="69" y="137"/>
                      <a:pt x="46" y="251"/>
                      <a:pt x="1" y="388"/>
                    </a:cubicBezTo>
                    <a:lnTo>
                      <a:pt x="9656" y="3652"/>
                    </a:lnTo>
                    <a:cubicBezTo>
                      <a:pt x="9724" y="3469"/>
                      <a:pt x="9793" y="3264"/>
                      <a:pt x="9838" y="3081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29"/>
              <p:cNvSpPr/>
              <p:nvPr/>
            </p:nvSpPr>
            <p:spPr>
              <a:xfrm>
                <a:off x="7466597" y="2875759"/>
                <a:ext cx="329996" cy="70623"/>
              </a:xfrm>
              <a:custGeom>
                <a:rect b="b" l="l" r="r" t="t"/>
                <a:pathLst>
                  <a:path extrusionOk="0" h="2169" w="10135">
                    <a:moveTo>
                      <a:pt x="46" y="0"/>
                    </a:moveTo>
                    <a:cubicBezTo>
                      <a:pt x="46" y="137"/>
                      <a:pt x="23" y="252"/>
                      <a:pt x="0" y="366"/>
                    </a:cubicBezTo>
                    <a:lnTo>
                      <a:pt x="10043" y="2169"/>
                    </a:lnTo>
                    <a:cubicBezTo>
                      <a:pt x="10066" y="1963"/>
                      <a:pt x="10112" y="1735"/>
                      <a:pt x="10135" y="1530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29"/>
              <p:cNvSpPr/>
              <p:nvPr/>
            </p:nvSpPr>
            <p:spPr>
              <a:xfrm>
                <a:off x="7474769" y="2782866"/>
                <a:ext cx="332991" cy="23052"/>
              </a:xfrm>
              <a:custGeom>
                <a:rect b="b" l="l" r="r" t="t"/>
                <a:pathLst>
                  <a:path extrusionOk="0" h="708" w="10227">
                    <a:moveTo>
                      <a:pt x="23" y="0"/>
                    </a:moveTo>
                    <a:lnTo>
                      <a:pt x="23" y="92"/>
                    </a:lnTo>
                    <a:cubicBezTo>
                      <a:pt x="23" y="229"/>
                      <a:pt x="0" y="366"/>
                      <a:pt x="0" y="502"/>
                    </a:cubicBezTo>
                    <a:lnTo>
                      <a:pt x="10203" y="708"/>
                    </a:lnTo>
                    <a:cubicBezTo>
                      <a:pt x="10203" y="502"/>
                      <a:pt x="10226" y="297"/>
                      <a:pt x="10226" y="92"/>
                    </a:cubicBezTo>
                    <a:lnTo>
                      <a:pt x="10226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29"/>
              <p:cNvSpPr/>
              <p:nvPr/>
            </p:nvSpPr>
            <p:spPr>
              <a:xfrm>
                <a:off x="7468062" y="2643151"/>
                <a:ext cx="330777" cy="63948"/>
              </a:xfrm>
              <a:custGeom>
                <a:rect b="b" l="l" r="r" t="t"/>
                <a:pathLst>
                  <a:path extrusionOk="0" h="1964" w="10159">
                    <a:moveTo>
                      <a:pt x="10090" y="0"/>
                    </a:moveTo>
                    <a:lnTo>
                      <a:pt x="1" y="1552"/>
                    </a:lnTo>
                    <a:cubicBezTo>
                      <a:pt x="24" y="1689"/>
                      <a:pt x="47" y="1826"/>
                      <a:pt x="47" y="1963"/>
                    </a:cubicBezTo>
                    <a:lnTo>
                      <a:pt x="10158" y="594"/>
                    </a:lnTo>
                    <a:cubicBezTo>
                      <a:pt x="10135" y="388"/>
                      <a:pt x="10113" y="183"/>
                      <a:pt x="10090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29"/>
              <p:cNvSpPr/>
              <p:nvPr/>
            </p:nvSpPr>
            <p:spPr>
              <a:xfrm>
                <a:off x="7447256" y="2505650"/>
                <a:ext cx="322604" cy="113732"/>
              </a:xfrm>
              <a:custGeom>
                <a:rect b="b" l="l" r="r" t="t"/>
                <a:pathLst>
                  <a:path extrusionOk="0" h="3493" w="9908">
                    <a:moveTo>
                      <a:pt x="9724" y="1"/>
                    </a:moveTo>
                    <a:lnTo>
                      <a:pt x="1" y="3128"/>
                    </a:lnTo>
                    <a:cubicBezTo>
                      <a:pt x="47" y="3242"/>
                      <a:pt x="92" y="3356"/>
                      <a:pt x="115" y="3493"/>
                    </a:cubicBezTo>
                    <a:lnTo>
                      <a:pt x="9907" y="594"/>
                    </a:lnTo>
                    <a:cubicBezTo>
                      <a:pt x="9839" y="389"/>
                      <a:pt x="9793" y="206"/>
                      <a:pt x="972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29"/>
              <p:cNvSpPr/>
              <p:nvPr/>
            </p:nvSpPr>
            <p:spPr>
              <a:xfrm>
                <a:off x="7413817" y="2375605"/>
                <a:ext cx="306227" cy="159804"/>
              </a:xfrm>
              <a:custGeom>
                <a:rect b="b" l="l" r="r" t="t"/>
                <a:pathLst>
                  <a:path extrusionOk="0" h="4908" w="9405">
                    <a:moveTo>
                      <a:pt x="9108" y="0"/>
                    </a:moveTo>
                    <a:lnTo>
                      <a:pt x="1" y="4565"/>
                    </a:lnTo>
                    <a:cubicBezTo>
                      <a:pt x="46" y="4679"/>
                      <a:pt x="115" y="4793"/>
                      <a:pt x="161" y="4908"/>
                    </a:cubicBezTo>
                    <a:lnTo>
                      <a:pt x="9405" y="571"/>
                    </a:lnTo>
                    <a:cubicBezTo>
                      <a:pt x="9313" y="388"/>
                      <a:pt x="9222" y="183"/>
                      <a:pt x="9108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29"/>
              <p:cNvSpPr/>
              <p:nvPr/>
            </p:nvSpPr>
            <p:spPr>
              <a:xfrm>
                <a:off x="7367745" y="2255198"/>
                <a:ext cx="281709" cy="202914"/>
              </a:xfrm>
              <a:custGeom>
                <a:rect b="b" l="l" r="r" t="t"/>
                <a:pathLst>
                  <a:path extrusionOk="0" h="6232" w="8652">
                    <a:moveTo>
                      <a:pt x="8309" y="0"/>
                    </a:moveTo>
                    <a:lnTo>
                      <a:pt x="1" y="5889"/>
                    </a:lnTo>
                    <a:cubicBezTo>
                      <a:pt x="69" y="6003"/>
                      <a:pt x="138" y="6118"/>
                      <a:pt x="229" y="6232"/>
                    </a:cubicBezTo>
                    <a:lnTo>
                      <a:pt x="8651" y="503"/>
                    </a:lnTo>
                    <a:cubicBezTo>
                      <a:pt x="8537" y="343"/>
                      <a:pt x="8423" y="160"/>
                      <a:pt x="8309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29"/>
              <p:cNvSpPr/>
              <p:nvPr/>
            </p:nvSpPr>
            <p:spPr>
              <a:xfrm>
                <a:off x="7309788" y="2147425"/>
                <a:ext cx="252698" cy="240097"/>
              </a:xfrm>
              <a:custGeom>
                <a:rect b="b" l="l" r="r" t="t"/>
                <a:pathLst>
                  <a:path extrusionOk="0" h="7374" w="7761">
                    <a:moveTo>
                      <a:pt x="7350" y="1"/>
                    </a:moveTo>
                    <a:lnTo>
                      <a:pt x="0" y="7099"/>
                    </a:lnTo>
                    <a:cubicBezTo>
                      <a:pt x="92" y="7191"/>
                      <a:pt x="183" y="7282"/>
                      <a:pt x="297" y="7373"/>
                    </a:cubicBezTo>
                    <a:lnTo>
                      <a:pt x="7761" y="434"/>
                    </a:lnTo>
                    <a:cubicBezTo>
                      <a:pt x="7624" y="297"/>
                      <a:pt x="7487" y="138"/>
                      <a:pt x="7350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29"/>
              <p:cNvSpPr/>
              <p:nvPr/>
            </p:nvSpPr>
            <p:spPr>
              <a:xfrm>
                <a:off x="7242877" y="2053782"/>
                <a:ext cx="216329" cy="272788"/>
              </a:xfrm>
              <a:custGeom>
                <a:rect b="b" l="l" r="r" t="t"/>
                <a:pathLst>
                  <a:path extrusionOk="0" h="8378" w="6644">
                    <a:moveTo>
                      <a:pt x="6164" y="1"/>
                    </a:moveTo>
                    <a:lnTo>
                      <a:pt x="1" y="8149"/>
                    </a:lnTo>
                    <a:cubicBezTo>
                      <a:pt x="115" y="8218"/>
                      <a:pt x="206" y="8309"/>
                      <a:pt x="320" y="8378"/>
                    </a:cubicBezTo>
                    <a:lnTo>
                      <a:pt x="6643" y="389"/>
                    </a:lnTo>
                    <a:cubicBezTo>
                      <a:pt x="6483" y="252"/>
                      <a:pt x="6324" y="138"/>
                      <a:pt x="6164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29"/>
              <p:cNvSpPr/>
              <p:nvPr/>
            </p:nvSpPr>
            <p:spPr>
              <a:xfrm>
                <a:off x="6388210" y="2006212"/>
                <a:ext cx="192527" cy="288416"/>
              </a:xfrm>
              <a:custGeom>
                <a:rect b="b" l="l" r="r" t="t"/>
                <a:pathLst>
                  <a:path extrusionOk="0" h="8858" w="5913">
                    <a:moveTo>
                      <a:pt x="526" y="1"/>
                    </a:moveTo>
                    <a:cubicBezTo>
                      <a:pt x="343" y="92"/>
                      <a:pt x="161" y="206"/>
                      <a:pt x="1" y="320"/>
                    </a:cubicBezTo>
                    <a:lnTo>
                      <a:pt x="5570" y="8857"/>
                    </a:lnTo>
                    <a:cubicBezTo>
                      <a:pt x="5684" y="8789"/>
                      <a:pt x="5798" y="8720"/>
                      <a:pt x="5913" y="8652"/>
                    </a:cubicBezTo>
                    <a:lnTo>
                      <a:pt x="526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29"/>
              <p:cNvSpPr/>
              <p:nvPr/>
            </p:nvSpPr>
            <p:spPr>
              <a:xfrm>
                <a:off x="7167077" y="1977983"/>
                <a:ext cx="176182" cy="298803"/>
              </a:xfrm>
              <a:custGeom>
                <a:rect b="b" l="l" r="r" t="t"/>
                <a:pathLst>
                  <a:path extrusionOk="0" h="9177" w="5411">
                    <a:moveTo>
                      <a:pt x="4863" y="1"/>
                    </a:moveTo>
                    <a:lnTo>
                      <a:pt x="1" y="8971"/>
                    </a:lnTo>
                    <a:cubicBezTo>
                      <a:pt x="138" y="9039"/>
                      <a:pt x="252" y="9108"/>
                      <a:pt x="366" y="9176"/>
                    </a:cubicBezTo>
                    <a:lnTo>
                      <a:pt x="5410" y="297"/>
                    </a:lnTo>
                    <a:cubicBezTo>
                      <a:pt x="5228" y="206"/>
                      <a:pt x="5045" y="92"/>
                      <a:pt x="4863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29"/>
              <p:cNvSpPr/>
              <p:nvPr/>
            </p:nvSpPr>
            <p:spPr>
              <a:xfrm>
                <a:off x="6511580" y="1941580"/>
                <a:ext cx="148669" cy="310688"/>
              </a:xfrm>
              <a:custGeom>
                <a:rect b="b" l="l" r="r" t="t"/>
                <a:pathLst>
                  <a:path extrusionOk="0" h="9542" w="4566">
                    <a:moveTo>
                      <a:pt x="549" y="0"/>
                    </a:moveTo>
                    <a:cubicBezTo>
                      <a:pt x="366" y="69"/>
                      <a:pt x="183" y="160"/>
                      <a:pt x="1" y="228"/>
                    </a:cubicBezTo>
                    <a:lnTo>
                      <a:pt x="4201" y="9541"/>
                    </a:lnTo>
                    <a:cubicBezTo>
                      <a:pt x="4315" y="9473"/>
                      <a:pt x="4429" y="9427"/>
                      <a:pt x="4566" y="9358"/>
                    </a:cubicBezTo>
                    <a:lnTo>
                      <a:pt x="549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29"/>
              <p:cNvSpPr/>
              <p:nvPr/>
            </p:nvSpPr>
            <p:spPr>
              <a:xfrm>
                <a:off x="7085319" y="1920775"/>
                <a:ext cx="130859" cy="317362"/>
              </a:xfrm>
              <a:custGeom>
                <a:rect b="b" l="l" r="r" t="t"/>
                <a:pathLst>
                  <a:path extrusionOk="0" h="9747" w="4019">
                    <a:moveTo>
                      <a:pt x="3425" y="0"/>
                    </a:moveTo>
                    <a:lnTo>
                      <a:pt x="1" y="9609"/>
                    </a:lnTo>
                    <a:cubicBezTo>
                      <a:pt x="138" y="9655"/>
                      <a:pt x="252" y="9701"/>
                      <a:pt x="366" y="9746"/>
                    </a:cubicBezTo>
                    <a:lnTo>
                      <a:pt x="4018" y="228"/>
                    </a:lnTo>
                    <a:cubicBezTo>
                      <a:pt x="3813" y="137"/>
                      <a:pt x="3630" y="68"/>
                      <a:pt x="3425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29"/>
              <p:cNvSpPr/>
              <p:nvPr/>
            </p:nvSpPr>
            <p:spPr>
              <a:xfrm>
                <a:off x="6643871" y="1896224"/>
                <a:ext cx="100382" cy="324819"/>
              </a:xfrm>
              <a:custGeom>
                <a:rect b="b" l="l" r="r" t="t"/>
                <a:pathLst>
                  <a:path extrusionOk="0" h="9976" w="3083">
                    <a:moveTo>
                      <a:pt x="594" y="1"/>
                    </a:moveTo>
                    <a:cubicBezTo>
                      <a:pt x="389" y="46"/>
                      <a:pt x="183" y="92"/>
                      <a:pt x="1" y="161"/>
                    </a:cubicBezTo>
                    <a:lnTo>
                      <a:pt x="2717" y="9975"/>
                    </a:lnTo>
                    <a:cubicBezTo>
                      <a:pt x="2831" y="9953"/>
                      <a:pt x="2968" y="9907"/>
                      <a:pt x="3082" y="9884"/>
                    </a:cubicBez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29"/>
              <p:cNvSpPr/>
              <p:nvPr/>
            </p:nvSpPr>
            <p:spPr>
              <a:xfrm>
                <a:off x="6999133" y="1884340"/>
                <a:ext cx="81758" cy="328530"/>
              </a:xfrm>
              <a:custGeom>
                <a:rect b="b" l="l" r="r" t="t"/>
                <a:pathLst>
                  <a:path extrusionOk="0" h="10090" w="2511">
                    <a:moveTo>
                      <a:pt x="1895" y="1"/>
                    </a:moveTo>
                    <a:lnTo>
                      <a:pt x="0" y="10021"/>
                    </a:lnTo>
                    <a:cubicBezTo>
                      <a:pt x="137" y="10044"/>
                      <a:pt x="251" y="10067"/>
                      <a:pt x="388" y="10089"/>
                    </a:cubicBezTo>
                    <a:lnTo>
                      <a:pt x="2511" y="115"/>
                    </a:lnTo>
                    <a:cubicBezTo>
                      <a:pt x="2306" y="69"/>
                      <a:pt x="2100" y="23"/>
                      <a:pt x="1895" y="1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29"/>
              <p:cNvSpPr/>
              <p:nvPr/>
            </p:nvSpPr>
            <p:spPr>
              <a:xfrm>
                <a:off x="6781372" y="1872456"/>
                <a:ext cx="52063" cy="331493"/>
              </a:xfrm>
              <a:custGeom>
                <a:rect b="b" l="l" r="r" t="t"/>
                <a:pathLst>
                  <a:path extrusionOk="0" h="10181" w="1599">
                    <a:moveTo>
                      <a:pt x="617" y="0"/>
                    </a:moveTo>
                    <a:cubicBezTo>
                      <a:pt x="411" y="0"/>
                      <a:pt x="206" y="23"/>
                      <a:pt x="0" y="46"/>
                    </a:cubicBezTo>
                    <a:lnTo>
                      <a:pt x="1187" y="10180"/>
                    </a:lnTo>
                    <a:cubicBezTo>
                      <a:pt x="1324" y="10180"/>
                      <a:pt x="1461" y="10158"/>
                      <a:pt x="1598" y="10135"/>
                    </a:cubicBez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6909951" y="1868744"/>
                <a:ext cx="31974" cy="332242"/>
              </a:xfrm>
              <a:custGeom>
                <a:rect b="b" l="l" r="r" t="t"/>
                <a:pathLst>
                  <a:path extrusionOk="0" h="10204" w="982">
                    <a:moveTo>
                      <a:pt x="343" y="0"/>
                    </a:moveTo>
                    <a:lnTo>
                      <a:pt x="0" y="10180"/>
                    </a:lnTo>
                    <a:cubicBezTo>
                      <a:pt x="137" y="10203"/>
                      <a:pt x="274" y="10203"/>
                      <a:pt x="388" y="10203"/>
                    </a:cubicBezTo>
                    <a:lnTo>
                      <a:pt x="982" y="23"/>
                    </a:lnTo>
                    <a:cubicBezTo>
                      <a:pt x="776" y="0"/>
                      <a:pt x="571" y="0"/>
                      <a:pt x="343" y="0"/>
                    </a:cubicBezTo>
                    <a:close/>
                  </a:path>
                </a:pathLst>
              </a:custGeom>
              <a:solidFill>
                <a:srgbClr val="FF87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7" name="Google Shape;2057;p29"/>
            <p:cNvSpPr/>
            <p:nvPr/>
          </p:nvSpPr>
          <p:spPr>
            <a:xfrm>
              <a:off x="1266879" y="1759521"/>
              <a:ext cx="788049" cy="788757"/>
            </a:xfrm>
            <a:custGeom>
              <a:rect b="b" l="l" r="r" t="t"/>
              <a:pathLst>
                <a:path extrusionOk="0" h="29880" w="29856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8" name="Google Shape;2058;p29"/>
          <p:cNvSpPr txBox="1"/>
          <p:nvPr/>
        </p:nvSpPr>
        <p:spPr>
          <a:xfrm>
            <a:off x="1278383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27%</a:t>
            </a:r>
            <a:endParaRPr b="0" i="0" sz="2000" u="none" cap="none" strike="noStrike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059" name="Google Shape;2059;p29"/>
          <p:cNvGrpSpPr/>
          <p:nvPr/>
        </p:nvGrpSpPr>
        <p:grpSpPr>
          <a:xfrm>
            <a:off x="2629731" y="1206230"/>
            <a:ext cx="1487621" cy="1487595"/>
            <a:chOff x="2682674" y="1410093"/>
            <a:chExt cx="1487621" cy="1487595"/>
          </a:xfrm>
        </p:grpSpPr>
        <p:sp>
          <p:nvSpPr>
            <p:cNvPr id="2060" name="Google Shape;2060;p29"/>
            <p:cNvSpPr/>
            <p:nvPr/>
          </p:nvSpPr>
          <p:spPr>
            <a:xfrm>
              <a:off x="3433994" y="2628339"/>
              <a:ext cx="20510" cy="269349"/>
            </a:xfrm>
            <a:custGeom>
              <a:rect b="b" l="l" r="r" t="t"/>
              <a:pathLst>
                <a:path extrusionOk="0" h="10204" w="777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9"/>
            <p:cNvSpPr/>
            <p:nvPr/>
          </p:nvSpPr>
          <p:spPr>
            <a:xfrm>
              <a:off x="3324951" y="2624722"/>
              <a:ext cx="46405" cy="268768"/>
            </a:xfrm>
            <a:custGeom>
              <a:rect b="b" l="l" r="r" t="t"/>
              <a:pathLst>
                <a:path extrusionOk="0" h="10182" w="1758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9"/>
            <p:cNvSpPr/>
            <p:nvPr/>
          </p:nvSpPr>
          <p:spPr>
            <a:xfrm>
              <a:off x="3506294" y="2619918"/>
              <a:ext cx="61477" cy="267527"/>
            </a:xfrm>
            <a:custGeom>
              <a:rect b="b" l="l" r="r" t="t"/>
              <a:pathLst>
                <a:path extrusionOk="0" h="10135" w="2329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3213479" y="2609069"/>
              <a:ext cx="86791" cy="262723"/>
            </a:xfrm>
            <a:custGeom>
              <a:rect b="b" l="l" r="r" t="t"/>
              <a:pathLst>
                <a:path extrusionOk="0" h="9953" w="3288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3576799" y="2600623"/>
              <a:ext cx="101230" cy="259107"/>
            </a:xfrm>
            <a:custGeom>
              <a:rect b="b" l="l" r="r" t="t"/>
              <a:pathLst>
                <a:path extrusionOk="0" h="9816" w="3835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3106837" y="2583175"/>
              <a:ext cx="124749" cy="250053"/>
            </a:xfrm>
            <a:custGeom>
              <a:rect b="b" l="l" r="r" t="t"/>
              <a:pathLst>
                <a:path extrusionOk="0" h="9473" w="4726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3643661" y="2571111"/>
              <a:ext cx="138000" cy="244035"/>
            </a:xfrm>
            <a:custGeom>
              <a:rect b="b" l="l" r="r" t="t"/>
              <a:pathLst>
                <a:path extrusionOk="0" h="9245" w="5228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9"/>
            <p:cNvSpPr/>
            <p:nvPr/>
          </p:nvSpPr>
          <p:spPr>
            <a:xfrm>
              <a:off x="3008036" y="2547012"/>
              <a:ext cx="160279" cy="231998"/>
            </a:xfrm>
            <a:custGeom>
              <a:rect b="b" l="l" r="r" t="t"/>
              <a:pathLst>
                <a:path extrusionOk="0" h="8789" w="6072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9"/>
            <p:cNvSpPr/>
            <p:nvPr/>
          </p:nvSpPr>
          <p:spPr>
            <a:xfrm>
              <a:off x="3705138" y="2531358"/>
              <a:ext cx="172342" cy="224158"/>
            </a:xfrm>
            <a:custGeom>
              <a:rect b="b" l="l" r="r" t="t"/>
              <a:pathLst>
                <a:path extrusionOk="0" h="8492" w="6529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9"/>
            <p:cNvSpPr/>
            <p:nvPr/>
          </p:nvSpPr>
          <p:spPr>
            <a:xfrm>
              <a:off x="2918842" y="2501821"/>
              <a:ext cx="191031" cy="208505"/>
            </a:xfrm>
            <a:custGeom>
              <a:rect b="b" l="l" r="r" t="t"/>
              <a:pathLst>
                <a:path extrusionOk="0" h="7899" w="7237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9"/>
            <p:cNvSpPr/>
            <p:nvPr/>
          </p:nvSpPr>
          <p:spPr>
            <a:xfrm>
              <a:off x="3760544" y="2483159"/>
              <a:ext cx="201880" cy="198237"/>
            </a:xfrm>
            <a:custGeom>
              <a:rect b="b" l="l" r="r" t="t"/>
              <a:pathLst>
                <a:path extrusionOk="0" h="7510" w="7648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2841738" y="2448210"/>
              <a:ext cx="218140" cy="180155"/>
            </a:xfrm>
            <a:custGeom>
              <a:rect b="b" l="l" r="r" t="t"/>
              <a:pathLst>
                <a:path extrusionOk="0" h="6825" w="8264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3808163" y="2427119"/>
              <a:ext cx="226560" cy="168119"/>
            </a:xfrm>
            <a:custGeom>
              <a:rect b="b" l="l" r="r" t="t"/>
              <a:pathLst>
                <a:path extrusionOk="0" h="6369" w="8583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2778466" y="2387947"/>
              <a:ext cx="239231" cy="147028"/>
            </a:xfrm>
            <a:custGeom>
              <a:rect b="b" l="l" r="r" t="t"/>
              <a:pathLst>
                <a:path extrusionOk="0" h="5570" w="9063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3846702" y="2364454"/>
              <a:ext cx="245856" cy="134384"/>
            </a:xfrm>
            <a:custGeom>
              <a:rect b="b" l="l" r="r" t="t"/>
              <a:pathLst>
                <a:path extrusionOk="0" h="5091" w="9314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2729659" y="2322273"/>
              <a:ext cx="255491" cy="110891"/>
            </a:xfrm>
            <a:custGeom>
              <a:rect b="b" l="l" r="r" t="t"/>
              <a:pathLst>
                <a:path extrusionOk="0" h="4201" w="9679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2697746" y="2252375"/>
              <a:ext cx="265732" cy="72326"/>
            </a:xfrm>
            <a:custGeom>
              <a:rect b="b" l="l" r="r" t="t"/>
              <a:pathLst>
                <a:path extrusionOk="0" h="2740" w="10067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2682674" y="2181289"/>
              <a:ext cx="269349" cy="30752"/>
            </a:xfrm>
            <a:custGeom>
              <a:rect b="b" l="l" r="r" t="t"/>
              <a:pathLst>
                <a:path extrusionOk="0" h="1165" w="10204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2683281" y="2082488"/>
              <a:ext cx="269349" cy="35556"/>
            </a:xfrm>
            <a:custGeom>
              <a:rect b="b" l="l" r="r" t="t"/>
              <a:pathLst>
                <a:path extrusionOk="0" h="1347" w="10204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2700148" y="1969802"/>
              <a:ext cx="265125" cy="76550"/>
            </a:xfrm>
            <a:custGeom>
              <a:rect b="b" l="l" r="r" t="t"/>
              <a:pathLst>
                <a:path extrusionOk="0" h="2900" w="10044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2734490" y="1861972"/>
              <a:ext cx="254276" cy="115088"/>
            </a:xfrm>
            <a:custGeom>
              <a:rect b="b" l="l" r="r" t="t"/>
              <a:pathLst>
                <a:path extrusionOk="0" h="4360" w="9633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2785092" y="1760742"/>
              <a:ext cx="237409" cy="151251"/>
            </a:xfrm>
            <a:custGeom>
              <a:rect b="b" l="l" r="r" t="t"/>
              <a:pathLst>
                <a:path extrusionOk="0" h="5730" w="8994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2850159" y="1669173"/>
              <a:ext cx="215131" cy="183165"/>
            </a:xfrm>
            <a:custGeom>
              <a:rect b="b" l="l" r="r" t="t"/>
              <a:pathLst>
                <a:path extrusionOk="0" h="6939" w="815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2929110" y="1588427"/>
              <a:ext cx="187995" cy="211514"/>
            </a:xfrm>
            <a:custGeom>
              <a:rect b="b" l="l" r="r" t="t"/>
              <a:pathLst>
                <a:path extrusionOk="0" h="8013" w="7122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3875632" y="2296985"/>
              <a:ext cx="259714" cy="96426"/>
            </a:xfrm>
            <a:custGeom>
              <a:rect b="b" l="l" r="r" t="t"/>
              <a:pathLst>
                <a:path extrusionOk="0" h="3653" w="9839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3893714" y="2226480"/>
              <a:ext cx="267527" cy="57254"/>
            </a:xfrm>
            <a:custGeom>
              <a:rect b="b" l="l" r="r" t="t"/>
              <a:pathLst>
                <a:path extrusionOk="0" h="2169" w="10135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3900339" y="2151171"/>
              <a:ext cx="269956" cy="18689"/>
            </a:xfrm>
            <a:custGeom>
              <a:rect b="b" l="l" r="r" t="t"/>
              <a:pathLst>
                <a:path extrusionOk="0" h="708" w="10227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3894902" y="2037904"/>
              <a:ext cx="268161" cy="51843"/>
            </a:xfrm>
            <a:custGeom>
              <a:rect b="b" l="l" r="r" t="t"/>
              <a:pathLst>
                <a:path extrusionOk="0" h="1964" w="10159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3878034" y="1926432"/>
              <a:ext cx="261535" cy="92203"/>
            </a:xfrm>
            <a:custGeom>
              <a:rect b="b" l="l" r="r" t="t"/>
              <a:pathLst>
                <a:path extrusionOk="0" h="3493" w="9908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850925" y="1821005"/>
              <a:ext cx="248258" cy="129553"/>
            </a:xfrm>
            <a:custGeom>
              <a:rect b="b" l="l" r="r" t="t"/>
              <a:pathLst>
                <a:path extrusionOk="0" h="4908" w="9405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813574" y="1723391"/>
              <a:ext cx="228382" cy="164502"/>
            </a:xfrm>
            <a:custGeom>
              <a:rect b="b" l="l" r="r" t="t"/>
              <a:pathLst>
                <a:path extrusionOk="0" h="6232" w="8652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3766589" y="1636019"/>
              <a:ext cx="204862" cy="194647"/>
            </a:xfrm>
            <a:custGeom>
              <a:rect b="b" l="l" r="r" t="t"/>
              <a:pathLst>
                <a:path extrusionOk="0" h="7374" w="7761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3712344" y="1560103"/>
              <a:ext cx="175378" cy="221149"/>
            </a:xfrm>
            <a:custGeom>
              <a:rect b="b" l="l" r="r" t="t"/>
              <a:pathLst>
                <a:path extrusionOk="0" h="8378" w="6644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3019465" y="1521538"/>
              <a:ext cx="156082" cy="233819"/>
            </a:xfrm>
            <a:custGeom>
              <a:rect b="b" l="l" r="r" t="t"/>
              <a:pathLst>
                <a:path extrusionOk="0" h="8858" w="5913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650893" y="1498652"/>
              <a:ext cx="142831" cy="242240"/>
            </a:xfrm>
            <a:custGeom>
              <a:rect b="b" l="l" r="r" t="t"/>
              <a:pathLst>
                <a:path extrusionOk="0" h="9177" w="5411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3119481" y="1469141"/>
              <a:ext cx="120526" cy="251874"/>
            </a:xfrm>
            <a:custGeom>
              <a:rect b="b" l="l" r="r" t="t"/>
              <a:pathLst>
                <a:path extrusionOk="0" h="9542" w="4566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3584612" y="1452274"/>
              <a:ext cx="106087" cy="257286"/>
            </a:xfrm>
            <a:custGeom>
              <a:rect b="b" l="l" r="r" t="t"/>
              <a:pathLst>
                <a:path extrusionOk="0" h="9747" w="4019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3226730" y="1432371"/>
              <a:ext cx="81380" cy="263330"/>
            </a:xfrm>
            <a:custGeom>
              <a:rect b="b" l="l" r="r" t="t"/>
              <a:pathLst>
                <a:path extrusionOk="0" h="9976" w="3083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3514741" y="1422736"/>
              <a:ext cx="66281" cy="266340"/>
            </a:xfrm>
            <a:custGeom>
              <a:rect b="b" l="l" r="r" t="t"/>
              <a:pathLst>
                <a:path extrusionOk="0" h="10090" w="2511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3338202" y="1413102"/>
              <a:ext cx="42208" cy="268742"/>
            </a:xfrm>
            <a:custGeom>
              <a:rect b="b" l="l" r="r" t="t"/>
              <a:pathLst>
                <a:path extrusionOk="0" h="10181" w="1599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3442441" y="1410093"/>
              <a:ext cx="25921" cy="269349"/>
            </a:xfrm>
            <a:custGeom>
              <a:rect b="b" l="l" r="r" t="t"/>
              <a:pathLst>
                <a:path extrusionOk="0" h="10204" w="982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3031504" y="1759521"/>
              <a:ext cx="788049" cy="788757"/>
            </a:xfrm>
            <a:custGeom>
              <a:rect b="b" l="l" r="r" t="t"/>
              <a:pathLst>
                <a:path extrusionOk="0" h="29880" w="29856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2" name="Google Shape;2102;p29"/>
          <p:cNvSpPr txBox="1"/>
          <p:nvPr/>
        </p:nvSpPr>
        <p:spPr>
          <a:xfrm>
            <a:off x="3042982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6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32%</a:t>
            </a:r>
            <a:endParaRPr b="0" i="0" sz="2000" u="none" cap="none" strike="noStrike">
              <a:solidFill>
                <a:schemeClr val="accent6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03" name="Google Shape;2103;p29"/>
          <p:cNvGrpSpPr/>
          <p:nvPr/>
        </p:nvGrpSpPr>
        <p:grpSpPr>
          <a:xfrm>
            <a:off x="4394356" y="1206230"/>
            <a:ext cx="1487621" cy="1487595"/>
            <a:chOff x="4447299" y="1410093"/>
            <a:chExt cx="1487621" cy="1487595"/>
          </a:xfrm>
        </p:grpSpPr>
        <p:sp>
          <p:nvSpPr>
            <p:cNvPr id="2104" name="Google Shape;2104;p29"/>
            <p:cNvSpPr/>
            <p:nvPr/>
          </p:nvSpPr>
          <p:spPr>
            <a:xfrm>
              <a:off x="5198619" y="2628339"/>
              <a:ext cx="20510" cy="269349"/>
            </a:xfrm>
            <a:custGeom>
              <a:rect b="b" l="l" r="r" t="t"/>
              <a:pathLst>
                <a:path extrusionOk="0" h="10204" w="777">
                  <a:moveTo>
                    <a:pt x="389" y="1"/>
                  </a:moveTo>
                  <a:cubicBezTo>
                    <a:pt x="275" y="1"/>
                    <a:pt x="138" y="1"/>
                    <a:pt x="1" y="24"/>
                  </a:cubicBezTo>
                  <a:lnTo>
                    <a:pt x="160" y="10204"/>
                  </a:lnTo>
                  <a:lnTo>
                    <a:pt x="777" y="10204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5089576" y="2624722"/>
              <a:ext cx="46405" cy="268768"/>
            </a:xfrm>
            <a:custGeom>
              <a:rect b="b" l="l" r="r" t="t"/>
              <a:pathLst>
                <a:path extrusionOk="0" h="10182" w="1758">
                  <a:moveTo>
                    <a:pt x="1393" y="1"/>
                  </a:moveTo>
                  <a:lnTo>
                    <a:pt x="0" y="10090"/>
                  </a:lnTo>
                  <a:cubicBezTo>
                    <a:pt x="206" y="10135"/>
                    <a:pt x="411" y="10158"/>
                    <a:pt x="617" y="10181"/>
                  </a:cubicBezTo>
                  <a:lnTo>
                    <a:pt x="1758" y="47"/>
                  </a:lnTo>
                  <a:cubicBezTo>
                    <a:pt x="1644" y="24"/>
                    <a:pt x="1507" y="1"/>
                    <a:pt x="13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5270919" y="2619918"/>
              <a:ext cx="61477" cy="267527"/>
            </a:xfrm>
            <a:custGeom>
              <a:rect b="b" l="l" r="r" t="t"/>
              <a:pathLst>
                <a:path extrusionOk="0" h="10135" w="2329">
                  <a:moveTo>
                    <a:pt x="389" y="0"/>
                  </a:moveTo>
                  <a:cubicBezTo>
                    <a:pt x="252" y="23"/>
                    <a:pt x="138" y="46"/>
                    <a:pt x="1" y="69"/>
                  </a:cubicBezTo>
                  <a:lnTo>
                    <a:pt x="1735" y="10135"/>
                  </a:lnTo>
                  <a:cubicBezTo>
                    <a:pt x="1941" y="10089"/>
                    <a:pt x="2123" y="10066"/>
                    <a:pt x="2329" y="10021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4978104" y="2609069"/>
              <a:ext cx="86791" cy="262723"/>
            </a:xfrm>
            <a:custGeom>
              <a:rect b="b" l="l" r="r" t="t"/>
              <a:pathLst>
                <a:path extrusionOk="0" h="9953" w="3288">
                  <a:moveTo>
                    <a:pt x="2922" y="1"/>
                  </a:moveTo>
                  <a:lnTo>
                    <a:pt x="1" y="9793"/>
                  </a:lnTo>
                  <a:cubicBezTo>
                    <a:pt x="206" y="9838"/>
                    <a:pt x="411" y="9907"/>
                    <a:pt x="594" y="9952"/>
                  </a:cubicBezTo>
                  <a:lnTo>
                    <a:pt x="3287" y="115"/>
                  </a:lnTo>
                  <a:cubicBezTo>
                    <a:pt x="3150" y="69"/>
                    <a:pt x="3036" y="46"/>
                    <a:pt x="29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5341424" y="2600623"/>
              <a:ext cx="101230" cy="259107"/>
            </a:xfrm>
            <a:custGeom>
              <a:rect b="b" l="l" r="r" t="t"/>
              <a:pathLst>
                <a:path extrusionOk="0" h="9816" w="3835">
                  <a:moveTo>
                    <a:pt x="365" y="1"/>
                  </a:moveTo>
                  <a:cubicBezTo>
                    <a:pt x="251" y="47"/>
                    <a:pt x="114" y="92"/>
                    <a:pt x="0" y="138"/>
                  </a:cubicBezTo>
                  <a:lnTo>
                    <a:pt x="3241" y="9816"/>
                  </a:lnTo>
                  <a:cubicBezTo>
                    <a:pt x="3447" y="9747"/>
                    <a:pt x="3629" y="9679"/>
                    <a:pt x="3835" y="9610"/>
                  </a:cubicBez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4871462" y="2583175"/>
              <a:ext cx="124749" cy="250053"/>
            </a:xfrm>
            <a:custGeom>
              <a:rect b="b" l="l" r="r" t="t"/>
              <a:pathLst>
                <a:path extrusionOk="0" h="9473" w="4726">
                  <a:moveTo>
                    <a:pt x="4383" y="0"/>
                  </a:moveTo>
                  <a:lnTo>
                    <a:pt x="0" y="9221"/>
                  </a:lnTo>
                  <a:cubicBezTo>
                    <a:pt x="183" y="9313"/>
                    <a:pt x="389" y="9404"/>
                    <a:pt x="571" y="9473"/>
                  </a:cubicBezTo>
                  <a:lnTo>
                    <a:pt x="4725" y="160"/>
                  </a:lnTo>
                  <a:cubicBezTo>
                    <a:pt x="4611" y="114"/>
                    <a:pt x="4497" y="69"/>
                    <a:pt x="43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5408286" y="2571111"/>
              <a:ext cx="138000" cy="244035"/>
            </a:xfrm>
            <a:custGeom>
              <a:rect b="b" l="l" r="r" t="t"/>
              <a:pathLst>
                <a:path extrusionOk="0" h="9245" w="5228">
                  <a:moveTo>
                    <a:pt x="343" y="1"/>
                  </a:moveTo>
                  <a:cubicBezTo>
                    <a:pt x="229" y="69"/>
                    <a:pt x="115" y="115"/>
                    <a:pt x="1" y="183"/>
                  </a:cubicBezTo>
                  <a:lnTo>
                    <a:pt x="4680" y="9245"/>
                  </a:lnTo>
                  <a:cubicBezTo>
                    <a:pt x="4863" y="9153"/>
                    <a:pt x="5045" y="9062"/>
                    <a:pt x="5228" y="8948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4772661" y="2547012"/>
              <a:ext cx="160279" cy="231998"/>
            </a:xfrm>
            <a:custGeom>
              <a:rect b="b" l="l" r="r" t="t"/>
              <a:pathLst>
                <a:path extrusionOk="0" h="8789" w="6072">
                  <a:moveTo>
                    <a:pt x="5729" y="1"/>
                  </a:moveTo>
                  <a:lnTo>
                    <a:pt x="0" y="8446"/>
                  </a:lnTo>
                  <a:cubicBezTo>
                    <a:pt x="183" y="8560"/>
                    <a:pt x="343" y="8674"/>
                    <a:pt x="525" y="8788"/>
                  </a:cubicBezTo>
                  <a:lnTo>
                    <a:pt x="6072" y="229"/>
                  </a:lnTo>
                  <a:cubicBezTo>
                    <a:pt x="5958" y="160"/>
                    <a:pt x="5843" y="69"/>
                    <a:pt x="57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5469763" y="2531358"/>
              <a:ext cx="172342" cy="224158"/>
            </a:xfrm>
            <a:custGeom>
              <a:rect b="b" l="l" r="r" t="t"/>
              <a:pathLst>
                <a:path extrusionOk="0" h="8492" w="6529">
                  <a:moveTo>
                    <a:pt x="320" y="0"/>
                  </a:moveTo>
                  <a:cubicBezTo>
                    <a:pt x="228" y="91"/>
                    <a:pt x="114" y="160"/>
                    <a:pt x="0" y="251"/>
                  </a:cubicBezTo>
                  <a:lnTo>
                    <a:pt x="6026" y="8491"/>
                  </a:lnTo>
                  <a:cubicBezTo>
                    <a:pt x="6186" y="8354"/>
                    <a:pt x="6368" y="8240"/>
                    <a:pt x="6528" y="810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4683467" y="2501821"/>
              <a:ext cx="191031" cy="208505"/>
            </a:xfrm>
            <a:custGeom>
              <a:rect b="b" l="l" r="r" t="t"/>
              <a:pathLst>
                <a:path extrusionOk="0" h="7899" w="7237">
                  <a:moveTo>
                    <a:pt x="6940" y="1"/>
                  </a:moveTo>
                  <a:lnTo>
                    <a:pt x="1" y="7487"/>
                  </a:lnTo>
                  <a:cubicBezTo>
                    <a:pt x="161" y="7624"/>
                    <a:pt x="321" y="7761"/>
                    <a:pt x="458" y="7898"/>
                  </a:cubicBezTo>
                  <a:lnTo>
                    <a:pt x="7237" y="275"/>
                  </a:lnTo>
                  <a:cubicBezTo>
                    <a:pt x="7145" y="183"/>
                    <a:pt x="7054" y="92"/>
                    <a:pt x="6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5525169" y="2483159"/>
              <a:ext cx="201880" cy="198237"/>
            </a:xfrm>
            <a:custGeom>
              <a:rect b="b" l="l" r="r" t="t"/>
              <a:pathLst>
                <a:path extrusionOk="0" h="7510" w="7648">
                  <a:moveTo>
                    <a:pt x="275" y="0"/>
                  </a:moveTo>
                  <a:cubicBezTo>
                    <a:pt x="184" y="91"/>
                    <a:pt x="92" y="183"/>
                    <a:pt x="1" y="274"/>
                  </a:cubicBezTo>
                  <a:lnTo>
                    <a:pt x="7214" y="7510"/>
                  </a:lnTo>
                  <a:cubicBezTo>
                    <a:pt x="7351" y="7373"/>
                    <a:pt x="7488" y="7213"/>
                    <a:pt x="7647" y="7076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4606363" y="2448210"/>
              <a:ext cx="218140" cy="180155"/>
            </a:xfrm>
            <a:custGeom>
              <a:rect b="b" l="l" r="r" t="t"/>
              <a:pathLst>
                <a:path extrusionOk="0" h="6825" w="8264">
                  <a:moveTo>
                    <a:pt x="8012" y="0"/>
                  </a:moveTo>
                  <a:lnTo>
                    <a:pt x="0" y="6346"/>
                  </a:lnTo>
                  <a:cubicBezTo>
                    <a:pt x="137" y="6505"/>
                    <a:pt x="251" y="6665"/>
                    <a:pt x="388" y="6825"/>
                  </a:cubicBezTo>
                  <a:lnTo>
                    <a:pt x="8263" y="320"/>
                  </a:lnTo>
                  <a:cubicBezTo>
                    <a:pt x="8172" y="206"/>
                    <a:pt x="8081" y="114"/>
                    <a:pt x="8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5572788" y="2427119"/>
              <a:ext cx="226560" cy="168119"/>
            </a:xfrm>
            <a:custGeom>
              <a:rect b="b" l="l" r="r" t="t"/>
              <a:pathLst>
                <a:path extrusionOk="0" h="6369" w="8583">
                  <a:moveTo>
                    <a:pt x="228" y="0"/>
                  </a:moveTo>
                  <a:cubicBezTo>
                    <a:pt x="160" y="92"/>
                    <a:pt x="91" y="206"/>
                    <a:pt x="0" y="320"/>
                  </a:cubicBezTo>
                  <a:lnTo>
                    <a:pt x="8217" y="6369"/>
                  </a:lnTo>
                  <a:cubicBezTo>
                    <a:pt x="8331" y="6209"/>
                    <a:pt x="8468" y="6026"/>
                    <a:pt x="8582" y="5866"/>
                  </a:cubicBezTo>
                  <a:lnTo>
                    <a:pt x="2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4543091" y="2387947"/>
              <a:ext cx="239231" cy="147028"/>
            </a:xfrm>
            <a:custGeom>
              <a:rect b="b" l="l" r="r" t="t"/>
              <a:pathLst>
                <a:path extrusionOk="0" h="5570" w="9063">
                  <a:moveTo>
                    <a:pt x="8857" y="1"/>
                  </a:moveTo>
                  <a:lnTo>
                    <a:pt x="1" y="5045"/>
                  </a:lnTo>
                  <a:cubicBezTo>
                    <a:pt x="92" y="5228"/>
                    <a:pt x="206" y="5410"/>
                    <a:pt x="297" y="5570"/>
                  </a:cubicBezTo>
                  <a:lnTo>
                    <a:pt x="9062" y="343"/>
                  </a:lnTo>
                  <a:cubicBezTo>
                    <a:pt x="8994" y="229"/>
                    <a:pt x="8925" y="115"/>
                    <a:pt x="8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5611327" y="2364454"/>
              <a:ext cx="245856" cy="134384"/>
            </a:xfrm>
            <a:custGeom>
              <a:rect b="b" l="l" r="r" t="t"/>
              <a:pathLst>
                <a:path extrusionOk="0" h="5091" w="9314">
                  <a:moveTo>
                    <a:pt x="184" y="0"/>
                  </a:moveTo>
                  <a:cubicBezTo>
                    <a:pt x="138" y="115"/>
                    <a:pt x="69" y="229"/>
                    <a:pt x="1" y="343"/>
                  </a:cubicBezTo>
                  <a:lnTo>
                    <a:pt x="9040" y="5090"/>
                  </a:lnTo>
                  <a:cubicBezTo>
                    <a:pt x="9131" y="4908"/>
                    <a:pt x="9222" y="4725"/>
                    <a:pt x="9314" y="4543"/>
                  </a:cubicBez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4494284" y="2322273"/>
              <a:ext cx="255491" cy="110891"/>
            </a:xfrm>
            <a:custGeom>
              <a:rect b="b" l="l" r="r" t="t"/>
              <a:pathLst>
                <a:path extrusionOk="0" h="4201" w="9679">
                  <a:moveTo>
                    <a:pt x="9542" y="1"/>
                  </a:moveTo>
                  <a:lnTo>
                    <a:pt x="1" y="3630"/>
                  </a:lnTo>
                  <a:cubicBezTo>
                    <a:pt x="69" y="3813"/>
                    <a:pt x="161" y="4018"/>
                    <a:pt x="229" y="4201"/>
                  </a:cubicBezTo>
                  <a:lnTo>
                    <a:pt x="9679" y="366"/>
                  </a:lnTo>
                  <a:cubicBezTo>
                    <a:pt x="9633" y="252"/>
                    <a:pt x="9587" y="138"/>
                    <a:pt x="95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4462371" y="2252375"/>
              <a:ext cx="265732" cy="72326"/>
            </a:xfrm>
            <a:custGeom>
              <a:rect b="b" l="l" r="r" t="t"/>
              <a:pathLst>
                <a:path extrusionOk="0" h="2740" w="10067">
                  <a:moveTo>
                    <a:pt x="9975" y="1"/>
                  </a:moveTo>
                  <a:lnTo>
                    <a:pt x="0" y="2147"/>
                  </a:lnTo>
                  <a:cubicBezTo>
                    <a:pt x="46" y="2352"/>
                    <a:pt x="69" y="2535"/>
                    <a:pt x="114" y="2740"/>
                  </a:cubicBezTo>
                  <a:lnTo>
                    <a:pt x="10066" y="412"/>
                  </a:lnTo>
                  <a:cubicBezTo>
                    <a:pt x="10020" y="275"/>
                    <a:pt x="9998" y="138"/>
                    <a:pt x="99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4447299" y="2181289"/>
              <a:ext cx="269349" cy="30752"/>
            </a:xfrm>
            <a:custGeom>
              <a:rect b="b" l="l" r="r" t="t"/>
              <a:pathLst>
                <a:path extrusionOk="0" h="1165" w="10204">
                  <a:moveTo>
                    <a:pt x="10181" y="1"/>
                  </a:moveTo>
                  <a:lnTo>
                    <a:pt x="0" y="548"/>
                  </a:lnTo>
                  <a:cubicBezTo>
                    <a:pt x="0" y="754"/>
                    <a:pt x="23" y="959"/>
                    <a:pt x="23" y="1165"/>
                  </a:cubicBezTo>
                  <a:lnTo>
                    <a:pt x="10203" y="389"/>
                  </a:lnTo>
                  <a:cubicBezTo>
                    <a:pt x="10203" y="252"/>
                    <a:pt x="10181" y="115"/>
                    <a:pt x="1018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4447906" y="2082488"/>
              <a:ext cx="269349" cy="35556"/>
            </a:xfrm>
            <a:custGeom>
              <a:rect b="b" l="l" r="r" t="t"/>
              <a:pathLst>
                <a:path extrusionOk="0" h="1347" w="10204">
                  <a:moveTo>
                    <a:pt x="46" y="0"/>
                  </a:moveTo>
                  <a:cubicBezTo>
                    <a:pt x="46" y="206"/>
                    <a:pt x="23" y="388"/>
                    <a:pt x="0" y="594"/>
                  </a:cubicBezTo>
                  <a:lnTo>
                    <a:pt x="10180" y="1347"/>
                  </a:lnTo>
                  <a:cubicBezTo>
                    <a:pt x="10180" y="1233"/>
                    <a:pt x="10203" y="1096"/>
                    <a:pt x="10203" y="959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4464773" y="1969802"/>
              <a:ext cx="265125" cy="76550"/>
            </a:xfrm>
            <a:custGeom>
              <a:rect b="b" l="l" r="r" t="t"/>
              <a:pathLst>
                <a:path extrusionOk="0" h="2900" w="10044">
                  <a:moveTo>
                    <a:pt x="160" y="1"/>
                  </a:moveTo>
                  <a:cubicBezTo>
                    <a:pt x="115" y="206"/>
                    <a:pt x="46" y="412"/>
                    <a:pt x="0" y="617"/>
                  </a:cubicBezTo>
                  <a:lnTo>
                    <a:pt x="9952" y="2900"/>
                  </a:lnTo>
                  <a:cubicBezTo>
                    <a:pt x="9975" y="2786"/>
                    <a:pt x="10021" y="2649"/>
                    <a:pt x="10044" y="2535"/>
                  </a:cubicBezTo>
                  <a:lnTo>
                    <a:pt x="16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4499115" y="1861972"/>
              <a:ext cx="254276" cy="115088"/>
            </a:xfrm>
            <a:custGeom>
              <a:rect b="b" l="l" r="r" t="t"/>
              <a:pathLst>
                <a:path extrusionOk="0" h="4360" w="9633">
                  <a:moveTo>
                    <a:pt x="229" y="0"/>
                  </a:moveTo>
                  <a:cubicBezTo>
                    <a:pt x="160" y="183"/>
                    <a:pt x="69" y="388"/>
                    <a:pt x="0" y="571"/>
                  </a:cubicBezTo>
                  <a:lnTo>
                    <a:pt x="9473" y="4360"/>
                  </a:lnTo>
                  <a:cubicBezTo>
                    <a:pt x="9519" y="4246"/>
                    <a:pt x="9564" y="4109"/>
                    <a:pt x="9633" y="3995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4549717" y="1760742"/>
              <a:ext cx="237409" cy="151251"/>
            </a:xfrm>
            <a:custGeom>
              <a:rect b="b" l="l" r="r" t="t"/>
              <a:pathLst>
                <a:path extrusionOk="0" h="5730" w="8994">
                  <a:moveTo>
                    <a:pt x="320" y="1"/>
                  </a:moveTo>
                  <a:cubicBezTo>
                    <a:pt x="206" y="183"/>
                    <a:pt x="92" y="343"/>
                    <a:pt x="1" y="526"/>
                  </a:cubicBezTo>
                  <a:lnTo>
                    <a:pt x="8766" y="5730"/>
                  </a:lnTo>
                  <a:cubicBezTo>
                    <a:pt x="8834" y="5616"/>
                    <a:pt x="8903" y="5501"/>
                    <a:pt x="8994" y="5387"/>
                  </a:cubicBezTo>
                  <a:lnTo>
                    <a:pt x="320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4614784" y="1669173"/>
              <a:ext cx="215131" cy="183165"/>
            </a:xfrm>
            <a:custGeom>
              <a:rect b="b" l="l" r="r" t="t"/>
              <a:pathLst>
                <a:path extrusionOk="0" h="6939" w="8150">
                  <a:moveTo>
                    <a:pt x="412" y="0"/>
                  </a:moveTo>
                  <a:cubicBezTo>
                    <a:pt x="275" y="160"/>
                    <a:pt x="138" y="297"/>
                    <a:pt x="1" y="457"/>
                  </a:cubicBezTo>
                  <a:lnTo>
                    <a:pt x="7898" y="6939"/>
                  </a:lnTo>
                  <a:cubicBezTo>
                    <a:pt x="7967" y="6848"/>
                    <a:pt x="8058" y="6734"/>
                    <a:pt x="8150" y="6642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4693735" y="1588427"/>
              <a:ext cx="187995" cy="211514"/>
            </a:xfrm>
            <a:custGeom>
              <a:rect b="b" l="l" r="r" t="t"/>
              <a:pathLst>
                <a:path extrusionOk="0" h="8013" w="7122">
                  <a:moveTo>
                    <a:pt x="457" y="1"/>
                  </a:moveTo>
                  <a:cubicBezTo>
                    <a:pt x="297" y="137"/>
                    <a:pt x="160" y="274"/>
                    <a:pt x="0" y="411"/>
                  </a:cubicBezTo>
                  <a:lnTo>
                    <a:pt x="6802" y="8012"/>
                  </a:lnTo>
                  <a:cubicBezTo>
                    <a:pt x="6916" y="7921"/>
                    <a:pt x="7007" y="7830"/>
                    <a:pt x="7122" y="7738"/>
                  </a:cubicBezTo>
                  <a:lnTo>
                    <a:pt x="4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5640257" y="2296985"/>
              <a:ext cx="259714" cy="96426"/>
            </a:xfrm>
            <a:custGeom>
              <a:rect b="b" l="l" r="r" t="t"/>
              <a:pathLst>
                <a:path extrusionOk="0" h="3653" w="9839">
                  <a:moveTo>
                    <a:pt x="115" y="0"/>
                  </a:moveTo>
                  <a:cubicBezTo>
                    <a:pt x="69" y="137"/>
                    <a:pt x="46" y="251"/>
                    <a:pt x="1" y="388"/>
                  </a:cubicBezTo>
                  <a:lnTo>
                    <a:pt x="9656" y="3652"/>
                  </a:lnTo>
                  <a:cubicBezTo>
                    <a:pt x="9724" y="3469"/>
                    <a:pt x="9793" y="3264"/>
                    <a:pt x="9838" y="308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5658339" y="2226480"/>
              <a:ext cx="267527" cy="57254"/>
            </a:xfrm>
            <a:custGeom>
              <a:rect b="b" l="l" r="r" t="t"/>
              <a:pathLst>
                <a:path extrusionOk="0" h="2169" w="10135">
                  <a:moveTo>
                    <a:pt x="46" y="0"/>
                  </a:moveTo>
                  <a:cubicBezTo>
                    <a:pt x="46" y="137"/>
                    <a:pt x="23" y="252"/>
                    <a:pt x="0" y="366"/>
                  </a:cubicBezTo>
                  <a:lnTo>
                    <a:pt x="10043" y="2169"/>
                  </a:lnTo>
                  <a:cubicBezTo>
                    <a:pt x="10066" y="1963"/>
                    <a:pt x="10112" y="1735"/>
                    <a:pt x="10135" y="153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5664964" y="2151171"/>
              <a:ext cx="269956" cy="18689"/>
            </a:xfrm>
            <a:custGeom>
              <a:rect b="b" l="l" r="r" t="t"/>
              <a:pathLst>
                <a:path extrusionOk="0" h="708" w="10227">
                  <a:moveTo>
                    <a:pt x="23" y="0"/>
                  </a:moveTo>
                  <a:lnTo>
                    <a:pt x="23" y="92"/>
                  </a:lnTo>
                  <a:cubicBezTo>
                    <a:pt x="23" y="229"/>
                    <a:pt x="0" y="366"/>
                    <a:pt x="0" y="502"/>
                  </a:cubicBezTo>
                  <a:lnTo>
                    <a:pt x="10203" y="708"/>
                  </a:lnTo>
                  <a:cubicBezTo>
                    <a:pt x="10203" y="502"/>
                    <a:pt x="10226" y="297"/>
                    <a:pt x="10226" y="92"/>
                  </a:cubicBezTo>
                  <a:lnTo>
                    <a:pt x="10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5659527" y="2037904"/>
              <a:ext cx="268161" cy="51843"/>
            </a:xfrm>
            <a:custGeom>
              <a:rect b="b" l="l" r="r" t="t"/>
              <a:pathLst>
                <a:path extrusionOk="0" h="1964" w="10159">
                  <a:moveTo>
                    <a:pt x="10090" y="0"/>
                  </a:moveTo>
                  <a:lnTo>
                    <a:pt x="1" y="1552"/>
                  </a:lnTo>
                  <a:cubicBezTo>
                    <a:pt x="24" y="1689"/>
                    <a:pt x="47" y="1826"/>
                    <a:pt x="47" y="1963"/>
                  </a:cubicBezTo>
                  <a:lnTo>
                    <a:pt x="10158" y="594"/>
                  </a:lnTo>
                  <a:cubicBezTo>
                    <a:pt x="10135" y="388"/>
                    <a:pt x="10113" y="183"/>
                    <a:pt x="10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5642659" y="1926432"/>
              <a:ext cx="261535" cy="92203"/>
            </a:xfrm>
            <a:custGeom>
              <a:rect b="b" l="l" r="r" t="t"/>
              <a:pathLst>
                <a:path extrusionOk="0" h="3493" w="9908">
                  <a:moveTo>
                    <a:pt x="9724" y="1"/>
                  </a:moveTo>
                  <a:lnTo>
                    <a:pt x="1" y="3128"/>
                  </a:lnTo>
                  <a:cubicBezTo>
                    <a:pt x="47" y="3242"/>
                    <a:pt x="92" y="3356"/>
                    <a:pt x="115" y="3493"/>
                  </a:cubicBezTo>
                  <a:lnTo>
                    <a:pt x="9907" y="594"/>
                  </a:lnTo>
                  <a:cubicBezTo>
                    <a:pt x="9839" y="389"/>
                    <a:pt x="9793" y="206"/>
                    <a:pt x="97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5615550" y="1821005"/>
              <a:ext cx="248258" cy="129553"/>
            </a:xfrm>
            <a:custGeom>
              <a:rect b="b" l="l" r="r" t="t"/>
              <a:pathLst>
                <a:path extrusionOk="0" h="4908" w="9405">
                  <a:moveTo>
                    <a:pt x="9108" y="0"/>
                  </a:moveTo>
                  <a:lnTo>
                    <a:pt x="1" y="4565"/>
                  </a:lnTo>
                  <a:cubicBezTo>
                    <a:pt x="46" y="4679"/>
                    <a:pt x="115" y="4793"/>
                    <a:pt x="161" y="4908"/>
                  </a:cubicBezTo>
                  <a:lnTo>
                    <a:pt x="9405" y="571"/>
                  </a:lnTo>
                  <a:cubicBezTo>
                    <a:pt x="9313" y="388"/>
                    <a:pt x="9222" y="183"/>
                    <a:pt x="91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5578199" y="1723391"/>
              <a:ext cx="228382" cy="164502"/>
            </a:xfrm>
            <a:custGeom>
              <a:rect b="b" l="l" r="r" t="t"/>
              <a:pathLst>
                <a:path extrusionOk="0" h="6232" w="8652">
                  <a:moveTo>
                    <a:pt x="8309" y="0"/>
                  </a:moveTo>
                  <a:lnTo>
                    <a:pt x="1" y="5889"/>
                  </a:lnTo>
                  <a:cubicBezTo>
                    <a:pt x="69" y="6003"/>
                    <a:pt x="138" y="6118"/>
                    <a:pt x="229" y="6232"/>
                  </a:cubicBezTo>
                  <a:lnTo>
                    <a:pt x="8651" y="503"/>
                  </a:lnTo>
                  <a:cubicBezTo>
                    <a:pt x="8537" y="343"/>
                    <a:pt x="8423" y="160"/>
                    <a:pt x="8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5531214" y="1636019"/>
              <a:ext cx="204862" cy="194647"/>
            </a:xfrm>
            <a:custGeom>
              <a:rect b="b" l="l" r="r" t="t"/>
              <a:pathLst>
                <a:path extrusionOk="0" h="7374" w="7761">
                  <a:moveTo>
                    <a:pt x="7350" y="1"/>
                  </a:moveTo>
                  <a:lnTo>
                    <a:pt x="0" y="7099"/>
                  </a:lnTo>
                  <a:cubicBezTo>
                    <a:pt x="92" y="7191"/>
                    <a:pt x="183" y="7282"/>
                    <a:pt x="297" y="7373"/>
                  </a:cubicBezTo>
                  <a:lnTo>
                    <a:pt x="7761" y="434"/>
                  </a:lnTo>
                  <a:cubicBezTo>
                    <a:pt x="7624" y="297"/>
                    <a:pt x="7487" y="138"/>
                    <a:pt x="73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5476969" y="1560103"/>
              <a:ext cx="175378" cy="221149"/>
            </a:xfrm>
            <a:custGeom>
              <a:rect b="b" l="l" r="r" t="t"/>
              <a:pathLst>
                <a:path extrusionOk="0" h="8378" w="6644">
                  <a:moveTo>
                    <a:pt x="6164" y="1"/>
                  </a:moveTo>
                  <a:lnTo>
                    <a:pt x="1" y="8149"/>
                  </a:lnTo>
                  <a:cubicBezTo>
                    <a:pt x="115" y="8218"/>
                    <a:pt x="206" y="8309"/>
                    <a:pt x="320" y="8378"/>
                  </a:cubicBezTo>
                  <a:lnTo>
                    <a:pt x="6643" y="389"/>
                  </a:lnTo>
                  <a:cubicBezTo>
                    <a:pt x="6483" y="252"/>
                    <a:pt x="6324" y="138"/>
                    <a:pt x="6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4784090" y="1521538"/>
              <a:ext cx="156082" cy="233819"/>
            </a:xfrm>
            <a:custGeom>
              <a:rect b="b" l="l" r="r" t="t"/>
              <a:pathLst>
                <a:path extrusionOk="0" h="8858" w="5913">
                  <a:moveTo>
                    <a:pt x="526" y="1"/>
                  </a:moveTo>
                  <a:cubicBezTo>
                    <a:pt x="343" y="92"/>
                    <a:pt x="161" y="206"/>
                    <a:pt x="1" y="320"/>
                  </a:cubicBezTo>
                  <a:lnTo>
                    <a:pt x="5570" y="8857"/>
                  </a:lnTo>
                  <a:cubicBezTo>
                    <a:pt x="5684" y="8789"/>
                    <a:pt x="5798" y="8720"/>
                    <a:pt x="5913" y="8652"/>
                  </a:cubicBezTo>
                  <a:lnTo>
                    <a:pt x="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5415518" y="1498652"/>
              <a:ext cx="142831" cy="242240"/>
            </a:xfrm>
            <a:custGeom>
              <a:rect b="b" l="l" r="r" t="t"/>
              <a:pathLst>
                <a:path extrusionOk="0" h="9177" w="5411">
                  <a:moveTo>
                    <a:pt x="4863" y="1"/>
                  </a:moveTo>
                  <a:lnTo>
                    <a:pt x="1" y="8971"/>
                  </a:lnTo>
                  <a:cubicBezTo>
                    <a:pt x="138" y="9039"/>
                    <a:pt x="252" y="9108"/>
                    <a:pt x="366" y="9176"/>
                  </a:cubicBezTo>
                  <a:lnTo>
                    <a:pt x="5410" y="297"/>
                  </a:lnTo>
                  <a:cubicBezTo>
                    <a:pt x="5228" y="206"/>
                    <a:pt x="5045" y="92"/>
                    <a:pt x="4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4884106" y="1469141"/>
              <a:ext cx="120526" cy="251874"/>
            </a:xfrm>
            <a:custGeom>
              <a:rect b="b" l="l" r="r" t="t"/>
              <a:pathLst>
                <a:path extrusionOk="0" h="9542" w="4566">
                  <a:moveTo>
                    <a:pt x="549" y="0"/>
                  </a:moveTo>
                  <a:cubicBezTo>
                    <a:pt x="366" y="69"/>
                    <a:pt x="183" y="160"/>
                    <a:pt x="1" y="228"/>
                  </a:cubicBezTo>
                  <a:lnTo>
                    <a:pt x="4201" y="9541"/>
                  </a:lnTo>
                  <a:cubicBezTo>
                    <a:pt x="4315" y="9473"/>
                    <a:pt x="4429" y="9427"/>
                    <a:pt x="4566" y="9358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5349237" y="1452274"/>
              <a:ext cx="106087" cy="257286"/>
            </a:xfrm>
            <a:custGeom>
              <a:rect b="b" l="l" r="r" t="t"/>
              <a:pathLst>
                <a:path extrusionOk="0" h="9747" w="4019">
                  <a:moveTo>
                    <a:pt x="3425" y="0"/>
                  </a:moveTo>
                  <a:lnTo>
                    <a:pt x="1" y="9609"/>
                  </a:lnTo>
                  <a:cubicBezTo>
                    <a:pt x="138" y="9655"/>
                    <a:pt x="252" y="9701"/>
                    <a:pt x="366" y="9746"/>
                  </a:cubicBezTo>
                  <a:lnTo>
                    <a:pt x="4018" y="228"/>
                  </a:lnTo>
                  <a:cubicBezTo>
                    <a:pt x="3813" y="137"/>
                    <a:pt x="3630" y="68"/>
                    <a:pt x="34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4991355" y="1432371"/>
              <a:ext cx="81380" cy="263330"/>
            </a:xfrm>
            <a:custGeom>
              <a:rect b="b" l="l" r="r" t="t"/>
              <a:pathLst>
                <a:path extrusionOk="0" h="9976" w="3083">
                  <a:moveTo>
                    <a:pt x="594" y="1"/>
                  </a:moveTo>
                  <a:cubicBezTo>
                    <a:pt x="389" y="46"/>
                    <a:pt x="183" y="92"/>
                    <a:pt x="1" y="161"/>
                  </a:cubicBezTo>
                  <a:lnTo>
                    <a:pt x="2717" y="9975"/>
                  </a:lnTo>
                  <a:cubicBezTo>
                    <a:pt x="2831" y="9953"/>
                    <a:pt x="2968" y="9907"/>
                    <a:pt x="3082" y="9884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5279366" y="1422736"/>
              <a:ext cx="66281" cy="266340"/>
            </a:xfrm>
            <a:custGeom>
              <a:rect b="b" l="l" r="r" t="t"/>
              <a:pathLst>
                <a:path extrusionOk="0" h="10090" w="2511">
                  <a:moveTo>
                    <a:pt x="1895" y="1"/>
                  </a:moveTo>
                  <a:lnTo>
                    <a:pt x="0" y="10021"/>
                  </a:lnTo>
                  <a:cubicBezTo>
                    <a:pt x="137" y="10044"/>
                    <a:pt x="251" y="10067"/>
                    <a:pt x="388" y="10089"/>
                  </a:cubicBezTo>
                  <a:lnTo>
                    <a:pt x="2511" y="115"/>
                  </a:lnTo>
                  <a:cubicBezTo>
                    <a:pt x="2306" y="69"/>
                    <a:pt x="2100" y="23"/>
                    <a:pt x="1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5102827" y="1413102"/>
              <a:ext cx="42208" cy="268742"/>
            </a:xfrm>
            <a:custGeom>
              <a:rect b="b" l="l" r="r" t="t"/>
              <a:pathLst>
                <a:path extrusionOk="0" h="10181" w="1599">
                  <a:moveTo>
                    <a:pt x="617" y="0"/>
                  </a:moveTo>
                  <a:cubicBezTo>
                    <a:pt x="411" y="0"/>
                    <a:pt x="206" y="23"/>
                    <a:pt x="0" y="46"/>
                  </a:cubicBezTo>
                  <a:lnTo>
                    <a:pt x="1187" y="10180"/>
                  </a:lnTo>
                  <a:cubicBezTo>
                    <a:pt x="1324" y="10180"/>
                    <a:pt x="1461" y="10158"/>
                    <a:pt x="1598" y="10135"/>
                  </a:cubicBezTo>
                  <a:lnTo>
                    <a:pt x="6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5207066" y="1410093"/>
              <a:ext cx="25921" cy="269349"/>
            </a:xfrm>
            <a:custGeom>
              <a:rect b="b" l="l" r="r" t="t"/>
              <a:pathLst>
                <a:path extrusionOk="0" h="10204" w="982">
                  <a:moveTo>
                    <a:pt x="343" y="0"/>
                  </a:moveTo>
                  <a:lnTo>
                    <a:pt x="0" y="10180"/>
                  </a:lnTo>
                  <a:cubicBezTo>
                    <a:pt x="137" y="10203"/>
                    <a:pt x="274" y="10203"/>
                    <a:pt x="388" y="10203"/>
                  </a:cubicBezTo>
                  <a:lnTo>
                    <a:pt x="982" y="23"/>
                  </a:lnTo>
                  <a:cubicBezTo>
                    <a:pt x="776" y="0"/>
                    <a:pt x="571" y="0"/>
                    <a:pt x="3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4796129" y="1759521"/>
              <a:ext cx="788049" cy="788757"/>
            </a:xfrm>
            <a:custGeom>
              <a:rect b="b" l="l" r="r" t="t"/>
              <a:pathLst>
                <a:path extrusionOk="0" h="29880" w="29856">
                  <a:moveTo>
                    <a:pt x="14928" y="480"/>
                  </a:moveTo>
                  <a:cubicBezTo>
                    <a:pt x="22917" y="480"/>
                    <a:pt x="29399" y="6963"/>
                    <a:pt x="29399" y="14929"/>
                  </a:cubicBezTo>
                  <a:cubicBezTo>
                    <a:pt x="29399" y="22917"/>
                    <a:pt x="22917" y="29400"/>
                    <a:pt x="14928" y="29400"/>
                  </a:cubicBezTo>
                  <a:cubicBezTo>
                    <a:pt x="6962" y="29400"/>
                    <a:pt x="457" y="22917"/>
                    <a:pt x="457" y="14929"/>
                  </a:cubicBezTo>
                  <a:cubicBezTo>
                    <a:pt x="457" y="6963"/>
                    <a:pt x="6962" y="480"/>
                    <a:pt x="14928" y="480"/>
                  </a:cubicBezTo>
                  <a:close/>
                  <a:moveTo>
                    <a:pt x="14928" y="1"/>
                  </a:moveTo>
                  <a:cubicBezTo>
                    <a:pt x="6688" y="1"/>
                    <a:pt x="0" y="6712"/>
                    <a:pt x="0" y="14929"/>
                  </a:cubicBezTo>
                  <a:cubicBezTo>
                    <a:pt x="0" y="23169"/>
                    <a:pt x="6688" y="29879"/>
                    <a:pt x="14928" y="29879"/>
                  </a:cubicBezTo>
                  <a:cubicBezTo>
                    <a:pt x="23168" y="29879"/>
                    <a:pt x="29856" y="23169"/>
                    <a:pt x="29856" y="14929"/>
                  </a:cubicBezTo>
                  <a:cubicBezTo>
                    <a:pt x="29856" y="6712"/>
                    <a:pt x="23168" y="1"/>
                    <a:pt x="1492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6" name="Google Shape;2146;p29"/>
          <p:cNvSpPr txBox="1"/>
          <p:nvPr/>
        </p:nvSpPr>
        <p:spPr>
          <a:xfrm>
            <a:off x="4807608" y="1742763"/>
            <a:ext cx="6945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72%</a:t>
            </a:r>
            <a:endParaRPr b="0" i="0" sz="2000" u="none" cap="none" strike="noStrike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147" name="Google Shape;2147;p29"/>
          <p:cNvGrpSpPr/>
          <p:nvPr/>
        </p:nvGrpSpPr>
        <p:grpSpPr>
          <a:xfrm>
            <a:off x="706836" y="3061945"/>
            <a:ext cx="472500" cy="1360900"/>
            <a:chOff x="706836" y="3061945"/>
            <a:chExt cx="472500" cy="1360900"/>
          </a:xfrm>
        </p:grpSpPr>
        <p:sp>
          <p:nvSpPr>
            <p:cNvPr id="2148" name="Google Shape;2148;p29"/>
            <p:cNvSpPr txBox="1"/>
            <p:nvPr/>
          </p:nvSpPr>
          <p:spPr>
            <a:xfrm>
              <a:off x="706836" y="30619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9" name="Google Shape;2149;p29"/>
            <p:cNvSpPr txBox="1"/>
            <p:nvPr/>
          </p:nvSpPr>
          <p:spPr>
            <a:xfrm>
              <a:off x="706836" y="342668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0" name="Google Shape;2150;p29"/>
            <p:cNvSpPr txBox="1"/>
            <p:nvPr/>
          </p:nvSpPr>
          <p:spPr>
            <a:xfrm>
              <a:off x="706836" y="3767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1" name="Google Shape;2151;p29"/>
            <p:cNvSpPr txBox="1"/>
            <p:nvPr/>
          </p:nvSpPr>
          <p:spPr>
            <a:xfrm>
              <a:off x="706836" y="41207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2" name="Google Shape;2152;p29"/>
          <p:cNvGrpSpPr/>
          <p:nvPr/>
        </p:nvGrpSpPr>
        <p:grpSpPr>
          <a:xfrm>
            <a:off x="1162561" y="4384202"/>
            <a:ext cx="4108548" cy="302100"/>
            <a:chOff x="1162561" y="4384202"/>
            <a:chExt cx="4108548" cy="302100"/>
          </a:xfrm>
        </p:grpSpPr>
        <p:sp>
          <p:nvSpPr>
            <p:cNvPr id="2153" name="Google Shape;2153;p29"/>
            <p:cNvSpPr txBox="1"/>
            <p:nvPr/>
          </p:nvSpPr>
          <p:spPr>
            <a:xfrm>
              <a:off x="4798609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4" name="Google Shape;2154;p29"/>
            <p:cNvSpPr txBox="1"/>
            <p:nvPr/>
          </p:nvSpPr>
          <p:spPr>
            <a:xfrm>
              <a:off x="1162561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5" name="Google Shape;2155;p29"/>
            <p:cNvSpPr txBox="1"/>
            <p:nvPr/>
          </p:nvSpPr>
          <p:spPr>
            <a:xfrm>
              <a:off x="1889773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6" name="Google Shape;2156;p29"/>
            <p:cNvSpPr txBox="1"/>
            <p:nvPr/>
          </p:nvSpPr>
          <p:spPr>
            <a:xfrm>
              <a:off x="2616985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7" name="Google Shape;2157;p29"/>
            <p:cNvSpPr txBox="1"/>
            <p:nvPr/>
          </p:nvSpPr>
          <p:spPr>
            <a:xfrm>
              <a:off x="3344197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8" name="Google Shape;2158;p29"/>
            <p:cNvSpPr txBox="1"/>
            <p:nvPr/>
          </p:nvSpPr>
          <p:spPr>
            <a:xfrm>
              <a:off x="4071409" y="438420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9" name="Google Shape;2159;p29"/>
          <p:cNvGrpSpPr/>
          <p:nvPr/>
        </p:nvGrpSpPr>
        <p:grpSpPr>
          <a:xfrm>
            <a:off x="1180352" y="3174850"/>
            <a:ext cx="3990394" cy="1234016"/>
            <a:chOff x="1180352" y="3174850"/>
            <a:chExt cx="3990394" cy="1234016"/>
          </a:xfrm>
        </p:grpSpPr>
        <p:cxnSp>
          <p:nvCxnSpPr>
            <p:cNvPr id="2160" name="Google Shape;2160;p29"/>
            <p:cNvCxnSpPr/>
            <p:nvPr/>
          </p:nvCxnSpPr>
          <p:spPr>
            <a:xfrm>
              <a:off x="1229646" y="4360000"/>
              <a:ext cx="3941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1" name="Google Shape;2161;p29"/>
            <p:cNvCxnSpPr/>
            <p:nvPr/>
          </p:nvCxnSpPr>
          <p:spPr>
            <a:xfrm rot="10800000">
              <a:off x="1232671" y="3174850"/>
              <a:ext cx="0" cy="118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2" name="Google Shape;2162;p29"/>
            <p:cNvCxnSpPr/>
            <p:nvPr/>
          </p:nvCxnSpPr>
          <p:spPr>
            <a:xfrm>
              <a:off x="50348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3" name="Google Shape;2163;p29"/>
            <p:cNvCxnSpPr/>
            <p:nvPr/>
          </p:nvCxnSpPr>
          <p:spPr>
            <a:xfrm>
              <a:off x="43076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4" name="Google Shape;2164;p29"/>
            <p:cNvCxnSpPr/>
            <p:nvPr/>
          </p:nvCxnSpPr>
          <p:spPr>
            <a:xfrm>
              <a:off x="35804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5" name="Google Shape;2165;p29"/>
            <p:cNvCxnSpPr/>
            <p:nvPr/>
          </p:nvCxnSpPr>
          <p:spPr>
            <a:xfrm>
              <a:off x="285325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6" name="Google Shape;2166;p29"/>
            <p:cNvCxnSpPr/>
            <p:nvPr/>
          </p:nvCxnSpPr>
          <p:spPr>
            <a:xfrm>
              <a:off x="212600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7" name="Google Shape;2167;p29"/>
            <p:cNvCxnSpPr/>
            <p:nvPr/>
          </p:nvCxnSpPr>
          <p:spPr>
            <a:xfrm>
              <a:off x="1398802" y="436086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8" name="Google Shape;2168;p29"/>
            <p:cNvCxnSpPr/>
            <p:nvPr/>
          </p:nvCxnSpPr>
          <p:spPr>
            <a:xfrm rot="10800000">
              <a:off x="1180352" y="4258066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9" name="Google Shape;2169;p29"/>
            <p:cNvCxnSpPr/>
            <p:nvPr/>
          </p:nvCxnSpPr>
          <p:spPr>
            <a:xfrm rot="10800000">
              <a:off x="1180352" y="39181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0" name="Google Shape;2170;p29"/>
            <p:cNvCxnSpPr/>
            <p:nvPr/>
          </p:nvCxnSpPr>
          <p:spPr>
            <a:xfrm rot="10800000">
              <a:off x="1180352" y="35712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1" name="Google Shape;2171;p29"/>
            <p:cNvCxnSpPr/>
            <p:nvPr/>
          </p:nvCxnSpPr>
          <p:spPr>
            <a:xfrm rot="10800000">
              <a:off x="1180352" y="32129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72" name="Google Shape;2172;p29"/>
          <p:cNvSpPr/>
          <p:nvPr/>
        </p:nvSpPr>
        <p:spPr>
          <a:xfrm>
            <a:off x="1355071" y="3174850"/>
            <a:ext cx="595200" cy="595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29"/>
          <p:cNvSpPr/>
          <p:nvPr/>
        </p:nvSpPr>
        <p:spPr>
          <a:xfrm>
            <a:off x="2125996" y="3457025"/>
            <a:ext cx="758700" cy="75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29"/>
          <p:cNvSpPr/>
          <p:nvPr/>
        </p:nvSpPr>
        <p:spPr>
          <a:xfrm>
            <a:off x="3089496" y="3156950"/>
            <a:ext cx="414300" cy="4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29"/>
          <p:cNvSpPr/>
          <p:nvPr/>
        </p:nvSpPr>
        <p:spPr>
          <a:xfrm>
            <a:off x="3998646" y="3253250"/>
            <a:ext cx="761100" cy="76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6" name="Google Shape;2176;p29"/>
          <p:cNvGrpSpPr/>
          <p:nvPr/>
        </p:nvGrpSpPr>
        <p:grpSpPr>
          <a:xfrm>
            <a:off x="5536502" y="3909845"/>
            <a:ext cx="1220700" cy="648639"/>
            <a:chOff x="4884470" y="2129720"/>
            <a:chExt cx="1220700" cy="648639"/>
          </a:xfrm>
        </p:grpSpPr>
        <p:sp>
          <p:nvSpPr>
            <p:cNvPr id="2177" name="Google Shape;2177;p29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8" name="Google Shape;2178;p29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79" name="Google Shape;2179;p29"/>
          <p:cNvGrpSpPr/>
          <p:nvPr/>
        </p:nvGrpSpPr>
        <p:grpSpPr>
          <a:xfrm>
            <a:off x="5536502" y="2980990"/>
            <a:ext cx="1220700" cy="649393"/>
            <a:chOff x="4884470" y="1200865"/>
            <a:chExt cx="1220700" cy="649393"/>
          </a:xfrm>
        </p:grpSpPr>
        <p:sp>
          <p:nvSpPr>
            <p:cNvPr id="2180" name="Google Shape;2180;p29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1" name="Google Shape;2181;p29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82" name="Google Shape;2182;p29"/>
          <p:cNvGrpSpPr/>
          <p:nvPr/>
        </p:nvGrpSpPr>
        <p:grpSpPr>
          <a:xfrm>
            <a:off x="7216464" y="3909857"/>
            <a:ext cx="1220700" cy="648639"/>
            <a:chOff x="6827732" y="2129732"/>
            <a:chExt cx="1220700" cy="648639"/>
          </a:xfrm>
        </p:grpSpPr>
        <p:sp>
          <p:nvSpPr>
            <p:cNvPr id="2183" name="Google Shape;2183;p29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4" name="Google Shape;2184;p29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185" name="Google Shape;2185;p29"/>
          <p:cNvGrpSpPr/>
          <p:nvPr/>
        </p:nvGrpSpPr>
        <p:grpSpPr>
          <a:xfrm>
            <a:off x="7216464" y="2982181"/>
            <a:ext cx="1220700" cy="648202"/>
            <a:chOff x="6827732" y="1202056"/>
            <a:chExt cx="1220700" cy="648202"/>
          </a:xfrm>
        </p:grpSpPr>
        <p:sp>
          <p:nvSpPr>
            <p:cNvPr id="2186" name="Google Shape;2186;p29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7" name="Google Shape;2187;p29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188" name="Google Shape;2188;p29"/>
          <p:cNvSpPr txBox="1"/>
          <p:nvPr/>
        </p:nvSpPr>
        <p:spPr>
          <a:xfrm>
            <a:off x="2298192" y="3712925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89" name="Google Shape;2189;p29"/>
          <p:cNvSpPr txBox="1"/>
          <p:nvPr/>
        </p:nvSpPr>
        <p:spPr>
          <a:xfrm>
            <a:off x="1445517" y="334900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90" name="Google Shape;2190;p29"/>
          <p:cNvSpPr txBox="1"/>
          <p:nvPr/>
        </p:nvSpPr>
        <p:spPr>
          <a:xfrm>
            <a:off x="3089492" y="324065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91" name="Google Shape;2191;p29"/>
          <p:cNvSpPr txBox="1"/>
          <p:nvPr/>
        </p:nvSpPr>
        <p:spPr>
          <a:xfrm>
            <a:off x="4172042" y="3510350"/>
            <a:ext cx="4143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92" name="Google Shape;2192;p29"/>
          <p:cNvSpPr/>
          <p:nvPr/>
        </p:nvSpPr>
        <p:spPr>
          <a:xfrm>
            <a:off x="6786348" y="1679733"/>
            <a:ext cx="1502350" cy="541175"/>
          </a:xfrm>
          <a:custGeom>
            <a:rect b="b" l="l" r="r" t="t"/>
            <a:pathLst>
              <a:path extrusionOk="0" h="21647" w="60094">
                <a:moveTo>
                  <a:pt x="0" y="21647"/>
                </a:moveTo>
                <a:cubicBezTo>
                  <a:pt x="1480" y="18687"/>
                  <a:pt x="4786" y="5513"/>
                  <a:pt x="8881" y="3885"/>
                </a:cubicBezTo>
                <a:cubicBezTo>
                  <a:pt x="12976" y="2257"/>
                  <a:pt x="19982" y="12519"/>
                  <a:pt x="24570" y="11878"/>
                </a:cubicBezTo>
                <a:cubicBezTo>
                  <a:pt x="29159" y="11237"/>
                  <a:pt x="31774" y="333"/>
                  <a:pt x="36412" y="37"/>
                </a:cubicBezTo>
                <a:cubicBezTo>
                  <a:pt x="41050" y="-259"/>
                  <a:pt x="48450" y="9855"/>
                  <a:pt x="52397" y="10102"/>
                </a:cubicBezTo>
                <a:cubicBezTo>
                  <a:pt x="56344" y="10349"/>
                  <a:pt x="58811" y="2948"/>
                  <a:pt x="60094" y="1517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3" name="Google Shape;2193;p29"/>
          <p:cNvGrpSpPr/>
          <p:nvPr/>
        </p:nvGrpSpPr>
        <p:grpSpPr>
          <a:xfrm>
            <a:off x="6682735" y="1296796"/>
            <a:ext cx="1406488" cy="1268312"/>
            <a:chOff x="6682735" y="1296796"/>
            <a:chExt cx="1406488" cy="1268312"/>
          </a:xfrm>
        </p:grpSpPr>
        <p:sp>
          <p:nvSpPr>
            <p:cNvPr id="2194" name="Google Shape;2194;p29"/>
            <p:cNvSpPr txBox="1"/>
            <p:nvPr/>
          </p:nvSpPr>
          <p:spPr>
            <a:xfrm>
              <a:off x="6682735" y="129679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29"/>
            <p:cNvSpPr txBox="1"/>
            <p:nvPr/>
          </p:nvSpPr>
          <p:spPr>
            <a:xfrm>
              <a:off x="6978323" y="2076708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b="0" i="0" sz="2000" u="none" cap="none" strike="noStrike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6" name="Google Shape;2196;p29"/>
            <p:cNvSpPr txBox="1"/>
            <p:nvPr/>
          </p:nvSpPr>
          <p:spPr>
            <a:xfrm>
              <a:off x="7320949" y="1296796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9C26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b="0" i="0" sz="1200" u="none" cap="none" strike="noStrike">
                <a:solidFill>
                  <a:srgbClr val="F9C26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"/>
          <p:cNvSpPr/>
          <p:nvPr/>
        </p:nvSpPr>
        <p:spPr>
          <a:xfrm>
            <a:off x="6643981" y="1013895"/>
            <a:ext cx="1739100" cy="36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"/>
          <p:cNvSpPr/>
          <p:nvPr/>
        </p:nvSpPr>
        <p:spPr>
          <a:xfrm>
            <a:off x="6769225" y="1221125"/>
            <a:ext cx="1482000" cy="148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"/>
          <p:cNvSpPr/>
          <p:nvPr/>
        </p:nvSpPr>
        <p:spPr>
          <a:xfrm>
            <a:off x="760919" y="1013895"/>
            <a:ext cx="1739100" cy="365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322" name="Google Shape;322;p4"/>
          <p:cNvGrpSpPr/>
          <p:nvPr/>
        </p:nvGrpSpPr>
        <p:grpSpPr>
          <a:xfrm>
            <a:off x="1041424" y="1709039"/>
            <a:ext cx="1178115" cy="1178115"/>
            <a:chOff x="1576615" y="1721513"/>
            <a:chExt cx="971401" cy="971401"/>
          </a:xfrm>
        </p:grpSpPr>
        <p:sp>
          <p:nvSpPr>
            <p:cNvPr id="323" name="Google Shape;323;p4"/>
            <p:cNvSpPr/>
            <p:nvPr/>
          </p:nvSpPr>
          <p:spPr>
            <a:xfrm rot="9899597">
              <a:off x="1679855" y="1824971"/>
              <a:ext cx="764679" cy="764679"/>
            </a:xfrm>
            <a:prstGeom prst="blockArc">
              <a:avLst>
                <a:gd fmla="val 1957570" name="adj1"/>
                <a:gd fmla="val 11127054" name="adj2"/>
                <a:gd fmla="val 23897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 rot="1135953">
              <a:off x="1679981" y="1824879"/>
              <a:ext cx="764668" cy="764668"/>
            </a:xfrm>
            <a:prstGeom prst="blockArc">
              <a:avLst>
                <a:gd fmla="val 19502592" name="adj1"/>
                <a:gd fmla="val 10986857" name="adj2"/>
                <a:gd fmla="val 24005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5" name="Google Shape;325;p4"/>
          <p:cNvSpPr txBox="1"/>
          <p:nvPr/>
        </p:nvSpPr>
        <p:spPr>
          <a:xfrm>
            <a:off x="1304086" y="2105796"/>
            <a:ext cx="652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35%</a:t>
            </a:r>
            <a:endParaRPr b="0" i="0" sz="16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6" name="Google Shape;326;p4"/>
          <p:cNvGrpSpPr/>
          <p:nvPr/>
        </p:nvGrpSpPr>
        <p:grpSpPr>
          <a:xfrm>
            <a:off x="1020131" y="1148548"/>
            <a:ext cx="1220700" cy="626504"/>
            <a:chOff x="1020131" y="1148548"/>
            <a:chExt cx="1220700" cy="626504"/>
          </a:xfrm>
        </p:grpSpPr>
        <p:sp>
          <p:nvSpPr>
            <p:cNvPr id="327" name="Google Shape;327;p4"/>
            <p:cNvSpPr txBox="1"/>
            <p:nvPr/>
          </p:nvSpPr>
          <p:spPr>
            <a:xfrm>
              <a:off x="1020131" y="1338552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4"/>
            <p:cNvSpPr txBox="1"/>
            <p:nvPr/>
          </p:nvSpPr>
          <p:spPr>
            <a:xfrm>
              <a:off x="1020131" y="114854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29" name="Google Shape;329;p4"/>
          <p:cNvGrpSpPr/>
          <p:nvPr/>
        </p:nvGrpSpPr>
        <p:grpSpPr>
          <a:xfrm>
            <a:off x="4643774" y="2972878"/>
            <a:ext cx="1220700" cy="626506"/>
            <a:chOff x="4643774" y="2972878"/>
            <a:chExt cx="1220700" cy="626506"/>
          </a:xfrm>
        </p:grpSpPr>
        <p:sp>
          <p:nvSpPr>
            <p:cNvPr id="330" name="Google Shape;330;p4"/>
            <p:cNvSpPr txBox="1"/>
            <p:nvPr/>
          </p:nvSpPr>
          <p:spPr>
            <a:xfrm>
              <a:off x="4643774" y="3162884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4"/>
            <p:cNvSpPr txBox="1"/>
            <p:nvPr/>
          </p:nvSpPr>
          <p:spPr>
            <a:xfrm>
              <a:off x="4643774" y="2972878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3426944" y="1148550"/>
            <a:ext cx="2134200" cy="489098"/>
            <a:chOff x="4881625" y="1148550"/>
            <a:chExt cx="2134200" cy="489098"/>
          </a:xfrm>
        </p:grpSpPr>
        <p:sp>
          <p:nvSpPr>
            <p:cNvPr id="333" name="Google Shape;333;p4"/>
            <p:cNvSpPr txBox="1"/>
            <p:nvPr/>
          </p:nvSpPr>
          <p:spPr>
            <a:xfrm>
              <a:off x="4881625" y="1338548"/>
              <a:ext cx="2134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4"/>
            <p:cNvSpPr txBox="1"/>
            <p:nvPr/>
          </p:nvSpPr>
          <p:spPr>
            <a:xfrm>
              <a:off x="4881626" y="1148550"/>
              <a:ext cx="21300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5" name="Google Shape;335;p4"/>
          <p:cNvGrpSpPr/>
          <p:nvPr/>
        </p:nvGrpSpPr>
        <p:grpSpPr>
          <a:xfrm>
            <a:off x="3254616" y="1724318"/>
            <a:ext cx="246612" cy="776292"/>
            <a:chOff x="5341233" y="1724220"/>
            <a:chExt cx="246612" cy="695228"/>
          </a:xfrm>
        </p:grpSpPr>
        <p:sp>
          <p:nvSpPr>
            <p:cNvPr id="336" name="Google Shape;336;p4"/>
            <p:cNvSpPr/>
            <p:nvPr/>
          </p:nvSpPr>
          <p:spPr>
            <a:xfrm>
              <a:off x="5341233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5341245" y="2089448"/>
              <a:ext cx="2466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4"/>
          <p:cNvSpPr txBox="1"/>
          <p:nvPr/>
        </p:nvSpPr>
        <p:spPr>
          <a:xfrm>
            <a:off x="3170002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9" name="Google Shape;339;p4"/>
          <p:cNvGrpSpPr/>
          <p:nvPr/>
        </p:nvGrpSpPr>
        <p:grpSpPr>
          <a:xfrm>
            <a:off x="3730614" y="1724318"/>
            <a:ext cx="246605" cy="776852"/>
            <a:chOff x="5744781" y="1724220"/>
            <a:chExt cx="246605" cy="695729"/>
          </a:xfrm>
        </p:grpSpPr>
        <p:sp>
          <p:nvSpPr>
            <p:cNvPr id="340" name="Google Shape;340;p4"/>
            <p:cNvSpPr/>
            <p:nvPr/>
          </p:nvSpPr>
          <p:spPr>
            <a:xfrm>
              <a:off x="5744781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5744786" y="1909949"/>
              <a:ext cx="246600" cy="51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4"/>
          <p:cNvSpPr txBox="1"/>
          <p:nvPr/>
        </p:nvSpPr>
        <p:spPr>
          <a:xfrm>
            <a:off x="3647868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3" name="Google Shape;343;p4"/>
          <p:cNvGrpSpPr/>
          <p:nvPr/>
        </p:nvGrpSpPr>
        <p:grpSpPr>
          <a:xfrm>
            <a:off x="4210354" y="1724318"/>
            <a:ext cx="246602" cy="776646"/>
            <a:chOff x="6150131" y="1724220"/>
            <a:chExt cx="246602" cy="695546"/>
          </a:xfrm>
        </p:grpSpPr>
        <p:sp>
          <p:nvSpPr>
            <p:cNvPr id="344" name="Google Shape;344;p4"/>
            <p:cNvSpPr/>
            <p:nvPr/>
          </p:nvSpPr>
          <p:spPr>
            <a:xfrm>
              <a:off x="6150131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6150133" y="2232866"/>
              <a:ext cx="246600" cy="186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4"/>
          <p:cNvSpPr txBox="1"/>
          <p:nvPr/>
        </p:nvSpPr>
        <p:spPr>
          <a:xfrm>
            <a:off x="4125733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47" name="Google Shape;347;p4"/>
          <p:cNvGrpSpPr/>
          <p:nvPr/>
        </p:nvGrpSpPr>
        <p:grpSpPr>
          <a:xfrm>
            <a:off x="7050965" y="3177335"/>
            <a:ext cx="918508" cy="917610"/>
            <a:chOff x="3227162" y="3359139"/>
            <a:chExt cx="856817" cy="855900"/>
          </a:xfrm>
        </p:grpSpPr>
        <p:sp>
          <p:nvSpPr>
            <p:cNvPr id="348" name="Google Shape;348;p4"/>
            <p:cNvSpPr/>
            <p:nvPr/>
          </p:nvSpPr>
          <p:spPr>
            <a:xfrm>
              <a:off x="3227162" y="3359139"/>
              <a:ext cx="855900" cy="855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228079" y="3359139"/>
              <a:ext cx="855900" cy="855900"/>
            </a:xfrm>
            <a:prstGeom prst="pie">
              <a:avLst>
                <a:gd fmla="val 12366519" name="adj1"/>
                <a:gd fmla="val 20904652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4"/>
          <p:cNvSpPr txBox="1"/>
          <p:nvPr/>
        </p:nvSpPr>
        <p:spPr>
          <a:xfrm>
            <a:off x="6930801" y="4140018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smallest planet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"/>
          <p:cNvSpPr txBox="1"/>
          <p:nvPr/>
        </p:nvSpPr>
        <p:spPr>
          <a:xfrm>
            <a:off x="6930801" y="2908206"/>
            <a:ext cx="12207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52" name="Google Shape;352;p4"/>
          <p:cNvGrpSpPr/>
          <p:nvPr/>
        </p:nvGrpSpPr>
        <p:grpSpPr>
          <a:xfrm>
            <a:off x="1008343" y="3269758"/>
            <a:ext cx="1244275" cy="1004932"/>
            <a:chOff x="1157800" y="3528584"/>
            <a:chExt cx="1244275" cy="896700"/>
          </a:xfrm>
        </p:grpSpPr>
        <p:cxnSp>
          <p:nvCxnSpPr>
            <p:cNvPr id="353" name="Google Shape;353;p4"/>
            <p:cNvCxnSpPr/>
            <p:nvPr/>
          </p:nvCxnSpPr>
          <p:spPr>
            <a:xfrm>
              <a:off x="1157800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4"/>
            <p:cNvCxnSpPr/>
            <p:nvPr/>
          </p:nvCxnSpPr>
          <p:spPr>
            <a:xfrm>
              <a:off x="2402075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4"/>
            <p:cNvCxnSpPr/>
            <p:nvPr/>
          </p:nvCxnSpPr>
          <p:spPr>
            <a:xfrm>
              <a:off x="2153220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4"/>
            <p:cNvCxnSpPr/>
            <p:nvPr/>
          </p:nvCxnSpPr>
          <p:spPr>
            <a:xfrm>
              <a:off x="1904365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4"/>
            <p:cNvCxnSpPr/>
            <p:nvPr/>
          </p:nvCxnSpPr>
          <p:spPr>
            <a:xfrm>
              <a:off x="1655510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4"/>
            <p:cNvCxnSpPr/>
            <p:nvPr/>
          </p:nvCxnSpPr>
          <p:spPr>
            <a:xfrm>
              <a:off x="1406655" y="3528584"/>
              <a:ext cx="0" cy="8967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9" name="Google Shape;359;p4"/>
          <p:cNvGrpSpPr/>
          <p:nvPr/>
        </p:nvGrpSpPr>
        <p:grpSpPr>
          <a:xfrm>
            <a:off x="7214751" y="3303757"/>
            <a:ext cx="652800" cy="640425"/>
            <a:chOff x="3290458" y="3440650"/>
            <a:chExt cx="652800" cy="640425"/>
          </a:xfrm>
        </p:grpSpPr>
        <p:sp>
          <p:nvSpPr>
            <p:cNvPr id="360" name="Google Shape;360;p4"/>
            <p:cNvSpPr txBox="1"/>
            <p:nvPr/>
          </p:nvSpPr>
          <p:spPr>
            <a:xfrm>
              <a:off x="3290458" y="3836575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4"/>
            <p:cNvSpPr txBox="1"/>
            <p:nvPr/>
          </p:nvSpPr>
          <p:spPr>
            <a:xfrm>
              <a:off x="3290458" y="3440650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2" name="Google Shape;362;p4"/>
          <p:cNvCxnSpPr/>
          <p:nvPr/>
        </p:nvCxnSpPr>
        <p:spPr>
          <a:xfrm>
            <a:off x="1003631" y="4263178"/>
            <a:ext cx="1253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3" name="Google Shape;363;p4"/>
          <p:cNvGrpSpPr/>
          <p:nvPr/>
        </p:nvGrpSpPr>
        <p:grpSpPr>
          <a:xfrm>
            <a:off x="831918" y="4367283"/>
            <a:ext cx="1597125" cy="153600"/>
            <a:chOff x="981909" y="4419088"/>
            <a:chExt cx="1597125" cy="153600"/>
          </a:xfrm>
        </p:grpSpPr>
        <p:sp>
          <p:nvSpPr>
            <p:cNvPr id="364" name="Google Shape;364;p4"/>
            <p:cNvSpPr txBox="1"/>
            <p:nvPr/>
          </p:nvSpPr>
          <p:spPr>
            <a:xfrm>
              <a:off x="98190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4"/>
            <p:cNvSpPr txBox="1"/>
            <p:nvPr/>
          </p:nvSpPr>
          <p:spPr>
            <a:xfrm>
              <a:off x="123228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4"/>
            <p:cNvSpPr txBox="1"/>
            <p:nvPr/>
          </p:nvSpPr>
          <p:spPr>
            <a:xfrm>
              <a:off x="148113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4"/>
            <p:cNvSpPr txBox="1"/>
            <p:nvPr/>
          </p:nvSpPr>
          <p:spPr>
            <a:xfrm>
              <a:off x="173000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40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4"/>
            <p:cNvSpPr txBox="1"/>
            <p:nvPr/>
          </p:nvSpPr>
          <p:spPr>
            <a:xfrm>
              <a:off x="1978859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4"/>
            <p:cNvSpPr txBox="1"/>
            <p:nvPr/>
          </p:nvSpPr>
          <p:spPr>
            <a:xfrm>
              <a:off x="2227734" y="4419088"/>
              <a:ext cx="351300" cy="15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70" name="Google Shape;370;p4"/>
          <p:cNvSpPr txBox="1"/>
          <p:nvPr/>
        </p:nvSpPr>
        <p:spPr>
          <a:xfrm>
            <a:off x="1020131" y="2962492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Jupiter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1" name="Google Shape;371;p4"/>
          <p:cNvSpPr txBox="1"/>
          <p:nvPr/>
        </p:nvSpPr>
        <p:spPr>
          <a:xfrm>
            <a:off x="6899875" y="1898326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4"/>
          <p:cNvSpPr txBox="1"/>
          <p:nvPr/>
        </p:nvSpPr>
        <p:spPr>
          <a:xfrm>
            <a:off x="6899875" y="1505859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25K</a:t>
            </a:r>
            <a:endParaRPr b="0" i="0" sz="3600" u="none" cap="none" strike="noStrike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73" name="Google Shape;373;p4"/>
          <p:cNvGrpSpPr/>
          <p:nvPr/>
        </p:nvGrpSpPr>
        <p:grpSpPr>
          <a:xfrm>
            <a:off x="3065243" y="3845453"/>
            <a:ext cx="1220700" cy="626318"/>
            <a:chOff x="3065243" y="3845453"/>
            <a:chExt cx="1220700" cy="626318"/>
          </a:xfrm>
        </p:grpSpPr>
        <p:sp>
          <p:nvSpPr>
            <p:cNvPr id="374" name="Google Shape;374;p4"/>
            <p:cNvSpPr txBox="1"/>
            <p:nvPr/>
          </p:nvSpPr>
          <p:spPr>
            <a:xfrm>
              <a:off x="3076793" y="4035271"/>
              <a:ext cx="11976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4"/>
            <p:cNvSpPr txBox="1"/>
            <p:nvPr/>
          </p:nvSpPr>
          <p:spPr>
            <a:xfrm>
              <a:off x="3065243" y="3845453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6" name="Google Shape;376;p4"/>
          <p:cNvSpPr/>
          <p:nvPr/>
        </p:nvSpPr>
        <p:spPr>
          <a:xfrm>
            <a:off x="3308243" y="3040562"/>
            <a:ext cx="734700" cy="73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4"/>
          <p:cNvGrpSpPr/>
          <p:nvPr/>
        </p:nvGrpSpPr>
        <p:grpSpPr>
          <a:xfrm>
            <a:off x="3481736" y="3239657"/>
            <a:ext cx="388087" cy="336614"/>
            <a:chOff x="4452900" y="861750"/>
            <a:chExt cx="489700" cy="424750"/>
          </a:xfrm>
        </p:grpSpPr>
        <p:sp>
          <p:nvSpPr>
            <p:cNvPr id="378" name="Google Shape;378;p4"/>
            <p:cNvSpPr/>
            <p:nvPr/>
          </p:nvSpPr>
          <p:spPr>
            <a:xfrm>
              <a:off x="4452900" y="861750"/>
              <a:ext cx="489700" cy="424750"/>
            </a:xfrm>
            <a:custGeom>
              <a:rect b="b" l="l" r="r" t="t"/>
              <a:pathLst>
                <a:path extrusionOk="0" h="16990" w="19588">
                  <a:moveTo>
                    <a:pt x="3660" y="1137"/>
                  </a:moveTo>
                  <a:cubicBezTo>
                    <a:pt x="4575" y="1137"/>
                    <a:pt x="5402" y="1687"/>
                    <a:pt x="5752" y="2532"/>
                  </a:cubicBezTo>
                  <a:cubicBezTo>
                    <a:pt x="6102" y="3380"/>
                    <a:pt x="5909" y="4353"/>
                    <a:pt x="5260" y="5002"/>
                  </a:cubicBezTo>
                  <a:cubicBezTo>
                    <a:pt x="4828" y="5434"/>
                    <a:pt x="4249" y="5664"/>
                    <a:pt x="3660" y="5664"/>
                  </a:cubicBezTo>
                  <a:cubicBezTo>
                    <a:pt x="3368" y="5664"/>
                    <a:pt x="3073" y="5607"/>
                    <a:pt x="2793" y="5491"/>
                  </a:cubicBezTo>
                  <a:cubicBezTo>
                    <a:pt x="1948" y="5141"/>
                    <a:pt x="1395" y="4317"/>
                    <a:pt x="1395" y="3402"/>
                  </a:cubicBezTo>
                  <a:cubicBezTo>
                    <a:pt x="1395" y="2149"/>
                    <a:pt x="2410" y="1137"/>
                    <a:pt x="3660" y="1137"/>
                  </a:cubicBezTo>
                  <a:close/>
                  <a:moveTo>
                    <a:pt x="10453" y="1137"/>
                  </a:moveTo>
                  <a:cubicBezTo>
                    <a:pt x="11043" y="1137"/>
                    <a:pt x="11622" y="1366"/>
                    <a:pt x="12054" y="1798"/>
                  </a:cubicBezTo>
                  <a:cubicBezTo>
                    <a:pt x="12703" y="2447"/>
                    <a:pt x="12896" y="3420"/>
                    <a:pt x="12546" y="4268"/>
                  </a:cubicBezTo>
                  <a:cubicBezTo>
                    <a:pt x="12196" y="5114"/>
                    <a:pt x="11368" y="5666"/>
                    <a:pt x="10453" y="5666"/>
                  </a:cubicBezTo>
                  <a:cubicBezTo>
                    <a:pt x="9203" y="5663"/>
                    <a:pt x="8189" y="4652"/>
                    <a:pt x="8189" y="3402"/>
                  </a:cubicBezTo>
                  <a:cubicBezTo>
                    <a:pt x="8189" y="2484"/>
                    <a:pt x="8741" y="1659"/>
                    <a:pt x="9587" y="1309"/>
                  </a:cubicBezTo>
                  <a:cubicBezTo>
                    <a:pt x="9867" y="1193"/>
                    <a:pt x="10161" y="1137"/>
                    <a:pt x="10453" y="1137"/>
                  </a:cubicBezTo>
                  <a:close/>
                  <a:moveTo>
                    <a:pt x="14983" y="9063"/>
                  </a:moveTo>
                  <a:lnTo>
                    <a:pt x="14983" y="13592"/>
                  </a:lnTo>
                  <a:lnTo>
                    <a:pt x="13850" y="13592"/>
                  </a:lnTo>
                  <a:lnTo>
                    <a:pt x="13850" y="9063"/>
                  </a:lnTo>
                  <a:close/>
                  <a:moveTo>
                    <a:pt x="18455" y="7276"/>
                  </a:moveTo>
                  <a:lnTo>
                    <a:pt x="18455" y="15377"/>
                  </a:lnTo>
                  <a:lnTo>
                    <a:pt x="16115" y="13849"/>
                  </a:lnTo>
                  <a:lnTo>
                    <a:pt x="16115" y="8803"/>
                  </a:lnTo>
                  <a:lnTo>
                    <a:pt x="18455" y="7276"/>
                  </a:lnTo>
                  <a:close/>
                  <a:moveTo>
                    <a:pt x="12153" y="6799"/>
                  </a:moveTo>
                  <a:cubicBezTo>
                    <a:pt x="12464" y="6799"/>
                    <a:pt x="12718" y="7049"/>
                    <a:pt x="12718" y="7363"/>
                  </a:cubicBezTo>
                  <a:lnTo>
                    <a:pt x="12718" y="15289"/>
                  </a:lnTo>
                  <a:cubicBezTo>
                    <a:pt x="12718" y="15603"/>
                    <a:pt x="12464" y="15857"/>
                    <a:pt x="12153" y="15857"/>
                  </a:cubicBezTo>
                  <a:lnTo>
                    <a:pt x="1963" y="15857"/>
                  </a:lnTo>
                  <a:cubicBezTo>
                    <a:pt x="1649" y="15857"/>
                    <a:pt x="1395" y="15603"/>
                    <a:pt x="1395" y="15289"/>
                  </a:cubicBezTo>
                  <a:lnTo>
                    <a:pt x="1395" y="7363"/>
                  </a:lnTo>
                  <a:cubicBezTo>
                    <a:pt x="1395" y="7049"/>
                    <a:pt x="1649" y="6799"/>
                    <a:pt x="1963" y="6799"/>
                  </a:cubicBezTo>
                  <a:close/>
                  <a:moveTo>
                    <a:pt x="3656" y="0"/>
                  </a:moveTo>
                  <a:cubicBezTo>
                    <a:pt x="3623" y="0"/>
                    <a:pt x="3590" y="1"/>
                    <a:pt x="3557" y="2"/>
                  </a:cubicBezTo>
                  <a:cubicBezTo>
                    <a:pt x="2198" y="44"/>
                    <a:pt x="997" y="889"/>
                    <a:pt x="498" y="2155"/>
                  </a:cubicBezTo>
                  <a:cubicBezTo>
                    <a:pt x="0" y="3417"/>
                    <a:pt x="305" y="4857"/>
                    <a:pt x="1271" y="5811"/>
                  </a:cubicBezTo>
                  <a:cubicBezTo>
                    <a:pt x="658" y="6086"/>
                    <a:pt x="263" y="6693"/>
                    <a:pt x="263" y="7363"/>
                  </a:cubicBezTo>
                  <a:lnTo>
                    <a:pt x="263" y="15289"/>
                  </a:lnTo>
                  <a:cubicBezTo>
                    <a:pt x="263" y="16228"/>
                    <a:pt x="1024" y="16986"/>
                    <a:pt x="1963" y="16989"/>
                  </a:cubicBezTo>
                  <a:lnTo>
                    <a:pt x="12153" y="16989"/>
                  </a:lnTo>
                  <a:cubicBezTo>
                    <a:pt x="13089" y="16986"/>
                    <a:pt x="13850" y="16228"/>
                    <a:pt x="13850" y="15289"/>
                  </a:cubicBezTo>
                  <a:lnTo>
                    <a:pt x="13850" y="14725"/>
                  </a:lnTo>
                  <a:lnTo>
                    <a:pt x="15381" y="14725"/>
                  </a:lnTo>
                  <a:lnTo>
                    <a:pt x="18712" y="16896"/>
                  </a:lnTo>
                  <a:cubicBezTo>
                    <a:pt x="18810" y="16959"/>
                    <a:pt x="18916" y="16988"/>
                    <a:pt x="19020" y="16988"/>
                  </a:cubicBezTo>
                  <a:cubicBezTo>
                    <a:pt x="19315" y="16988"/>
                    <a:pt x="19587" y="16754"/>
                    <a:pt x="19587" y="16422"/>
                  </a:cubicBezTo>
                  <a:lnTo>
                    <a:pt x="19587" y="6231"/>
                  </a:lnTo>
                  <a:cubicBezTo>
                    <a:pt x="19587" y="6023"/>
                    <a:pt x="19473" y="5832"/>
                    <a:pt x="19291" y="5733"/>
                  </a:cubicBezTo>
                  <a:cubicBezTo>
                    <a:pt x="19206" y="5687"/>
                    <a:pt x="19114" y="5664"/>
                    <a:pt x="19021" y="5664"/>
                  </a:cubicBezTo>
                  <a:cubicBezTo>
                    <a:pt x="18913" y="5664"/>
                    <a:pt x="18806" y="5695"/>
                    <a:pt x="18712" y="5757"/>
                  </a:cubicBezTo>
                  <a:lnTo>
                    <a:pt x="15381" y="7931"/>
                  </a:lnTo>
                  <a:lnTo>
                    <a:pt x="13850" y="7931"/>
                  </a:lnTo>
                  <a:lnTo>
                    <a:pt x="13850" y="7363"/>
                  </a:lnTo>
                  <a:cubicBezTo>
                    <a:pt x="13850" y="6693"/>
                    <a:pt x="13455" y="6086"/>
                    <a:pt x="12842" y="5811"/>
                  </a:cubicBezTo>
                  <a:cubicBezTo>
                    <a:pt x="13808" y="4857"/>
                    <a:pt x="14113" y="3417"/>
                    <a:pt x="13615" y="2155"/>
                  </a:cubicBezTo>
                  <a:cubicBezTo>
                    <a:pt x="13117" y="889"/>
                    <a:pt x="11915" y="44"/>
                    <a:pt x="10556" y="2"/>
                  </a:cubicBezTo>
                  <a:cubicBezTo>
                    <a:pt x="10523" y="1"/>
                    <a:pt x="10490" y="0"/>
                    <a:pt x="10457" y="0"/>
                  </a:cubicBezTo>
                  <a:cubicBezTo>
                    <a:pt x="9137" y="0"/>
                    <a:pt x="7933" y="763"/>
                    <a:pt x="7374" y="1967"/>
                  </a:cubicBezTo>
                  <a:cubicBezTo>
                    <a:pt x="6800" y="3199"/>
                    <a:pt x="7017" y="4652"/>
                    <a:pt x="7926" y="5666"/>
                  </a:cubicBezTo>
                  <a:lnTo>
                    <a:pt x="6190" y="5666"/>
                  </a:lnTo>
                  <a:cubicBezTo>
                    <a:pt x="7096" y="4652"/>
                    <a:pt x="7313" y="3199"/>
                    <a:pt x="6740" y="1967"/>
                  </a:cubicBezTo>
                  <a:cubicBezTo>
                    <a:pt x="6180" y="763"/>
                    <a:pt x="4976" y="0"/>
                    <a:pt x="36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572675" y="1074100"/>
              <a:ext cx="115375" cy="141625"/>
            </a:xfrm>
            <a:custGeom>
              <a:rect b="b" l="l" r="r" t="t"/>
              <a:pathLst>
                <a:path extrusionOk="0" h="5665" w="4615">
                  <a:moveTo>
                    <a:pt x="1133" y="1626"/>
                  </a:moveTo>
                  <a:lnTo>
                    <a:pt x="2945" y="2834"/>
                  </a:lnTo>
                  <a:lnTo>
                    <a:pt x="1133" y="4041"/>
                  </a:lnTo>
                  <a:lnTo>
                    <a:pt x="1133" y="1626"/>
                  </a:lnTo>
                  <a:close/>
                  <a:moveTo>
                    <a:pt x="569" y="1"/>
                  </a:moveTo>
                  <a:cubicBezTo>
                    <a:pt x="274" y="1"/>
                    <a:pt x="1" y="236"/>
                    <a:pt x="1" y="569"/>
                  </a:cubicBezTo>
                  <a:lnTo>
                    <a:pt x="1" y="5098"/>
                  </a:lnTo>
                  <a:cubicBezTo>
                    <a:pt x="1" y="5430"/>
                    <a:pt x="275" y="5665"/>
                    <a:pt x="571" y="5665"/>
                  </a:cubicBezTo>
                  <a:cubicBezTo>
                    <a:pt x="676" y="5665"/>
                    <a:pt x="784" y="5635"/>
                    <a:pt x="883" y="5569"/>
                  </a:cubicBezTo>
                  <a:lnTo>
                    <a:pt x="4280" y="3305"/>
                  </a:lnTo>
                  <a:cubicBezTo>
                    <a:pt x="4615" y="3078"/>
                    <a:pt x="4615" y="2583"/>
                    <a:pt x="4280" y="2360"/>
                  </a:cubicBezTo>
                  <a:lnTo>
                    <a:pt x="4280" y="2363"/>
                  </a:lnTo>
                  <a:lnTo>
                    <a:pt x="883" y="98"/>
                  </a:lnTo>
                  <a:cubicBezTo>
                    <a:pt x="783" y="31"/>
                    <a:pt x="674" y="1"/>
                    <a:pt x="5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714225" y="1060000"/>
              <a:ext cx="28325" cy="28350"/>
            </a:xfrm>
            <a:custGeom>
              <a:rect b="b" l="l" r="r" t="t"/>
              <a:pathLst>
                <a:path extrusionOk="0" h="1134" w="1133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3" y="879"/>
                    <a:pt x="1133" y="565"/>
                  </a:cubicBezTo>
                  <a:cubicBezTo>
                    <a:pt x="1133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4"/>
          <p:cNvGrpSpPr/>
          <p:nvPr/>
        </p:nvGrpSpPr>
        <p:grpSpPr>
          <a:xfrm>
            <a:off x="4613025" y="3653699"/>
            <a:ext cx="1282200" cy="299218"/>
            <a:chOff x="6773838" y="4022513"/>
            <a:chExt cx="1282200" cy="213012"/>
          </a:xfrm>
        </p:grpSpPr>
        <p:sp>
          <p:nvSpPr>
            <p:cNvPr id="382" name="Google Shape;382;p4"/>
            <p:cNvSpPr/>
            <p:nvPr/>
          </p:nvSpPr>
          <p:spPr>
            <a:xfrm>
              <a:off x="6773838" y="4022525"/>
              <a:ext cx="12822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6773838" y="4022513"/>
              <a:ext cx="652800" cy="21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4"/>
          <p:cNvGrpSpPr/>
          <p:nvPr/>
        </p:nvGrpSpPr>
        <p:grpSpPr>
          <a:xfrm>
            <a:off x="4613025" y="4089191"/>
            <a:ext cx="1282200" cy="299201"/>
            <a:chOff x="6773838" y="4332538"/>
            <a:chExt cx="1282200" cy="213000"/>
          </a:xfrm>
        </p:grpSpPr>
        <p:sp>
          <p:nvSpPr>
            <p:cNvPr id="385" name="Google Shape;385;p4"/>
            <p:cNvSpPr/>
            <p:nvPr/>
          </p:nvSpPr>
          <p:spPr>
            <a:xfrm>
              <a:off x="6773838" y="4332538"/>
              <a:ext cx="12822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6773838" y="4332538"/>
              <a:ext cx="856800" cy="213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7" name="Google Shape;387;p4"/>
          <p:cNvGrpSpPr/>
          <p:nvPr/>
        </p:nvGrpSpPr>
        <p:grpSpPr>
          <a:xfrm>
            <a:off x="5700655" y="3737975"/>
            <a:ext cx="153441" cy="139709"/>
            <a:chOff x="1487200" y="4421025"/>
            <a:chExt cx="483125" cy="439750"/>
          </a:xfrm>
        </p:grpSpPr>
        <p:sp>
          <p:nvSpPr>
            <p:cNvPr id="388" name="Google Shape;388;p4"/>
            <p:cNvSpPr/>
            <p:nvPr/>
          </p:nvSpPr>
          <p:spPr>
            <a:xfrm>
              <a:off x="1487200" y="4421025"/>
              <a:ext cx="483125" cy="439750"/>
            </a:xfrm>
            <a:custGeom>
              <a:rect b="b" l="l" r="r" t="t"/>
              <a:pathLst>
                <a:path extrusionOk="0" h="17590" w="19325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1544950" y="4622200"/>
              <a:ext cx="103950" cy="100025"/>
            </a:xfrm>
            <a:custGeom>
              <a:rect b="b" l="l" r="r" t="t"/>
              <a:pathLst>
                <a:path extrusionOk="0" h="4001" w="4158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804675" y="4622200"/>
              <a:ext cx="103975" cy="100025"/>
            </a:xfrm>
            <a:custGeom>
              <a:rect b="b" l="l" r="r" t="t"/>
              <a:pathLst>
                <a:path extrusionOk="0" h="4001" w="4159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1667450" y="4661825"/>
              <a:ext cx="119825" cy="28350"/>
            </a:xfrm>
            <a:custGeom>
              <a:rect b="b" l="l" r="r" t="t"/>
              <a:pathLst>
                <a:path extrusionOk="0" h="1134" w="4793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4"/>
          <p:cNvGrpSpPr/>
          <p:nvPr/>
        </p:nvGrpSpPr>
        <p:grpSpPr>
          <a:xfrm>
            <a:off x="5699618" y="4165060"/>
            <a:ext cx="155576" cy="153481"/>
            <a:chOff x="2079300" y="4399325"/>
            <a:chExt cx="489850" cy="483100"/>
          </a:xfrm>
        </p:grpSpPr>
        <p:sp>
          <p:nvSpPr>
            <p:cNvPr id="393" name="Google Shape;393;p4"/>
            <p:cNvSpPr/>
            <p:nvPr/>
          </p:nvSpPr>
          <p:spPr>
            <a:xfrm>
              <a:off x="2079300" y="4399325"/>
              <a:ext cx="489850" cy="483100"/>
            </a:xfrm>
            <a:custGeom>
              <a:rect b="b" l="l" r="r" t="t"/>
              <a:pathLst>
                <a:path extrusionOk="0" h="19324" w="19594">
                  <a:moveTo>
                    <a:pt x="17109" y="1134"/>
                  </a:moveTo>
                  <a:cubicBezTo>
                    <a:pt x="17415" y="1134"/>
                    <a:pt x="17714" y="1254"/>
                    <a:pt x="17939" y="1479"/>
                  </a:cubicBezTo>
                  <a:cubicBezTo>
                    <a:pt x="18268" y="1805"/>
                    <a:pt x="18371" y="2297"/>
                    <a:pt x="18205" y="2732"/>
                  </a:cubicBezTo>
                  <a:cubicBezTo>
                    <a:pt x="18003" y="3260"/>
                    <a:pt x="17770" y="3774"/>
                    <a:pt x="17507" y="4275"/>
                  </a:cubicBezTo>
                  <a:cubicBezTo>
                    <a:pt x="16288" y="4088"/>
                    <a:pt x="15330" y="3130"/>
                    <a:pt x="15143" y="1911"/>
                  </a:cubicBezTo>
                  <a:cubicBezTo>
                    <a:pt x="15644" y="1648"/>
                    <a:pt x="16158" y="1415"/>
                    <a:pt x="16686" y="1210"/>
                  </a:cubicBezTo>
                  <a:lnTo>
                    <a:pt x="16686" y="1213"/>
                  </a:lnTo>
                  <a:cubicBezTo>
                    <a:pt x="16824" y="1160"/>
                    <a:pt x="16967" y="1134"/>
                    <a:pt x="17109" y="1134"/>
                  </a:cubicBezTo>
                  <a:close/>
                  <a:moveTo>
                    <a:pt x="2905" y="2901"/>
                  </a:moveTo>
                  <a:lnTo>
                    <a:pt x="10016" y="4541"/>
                  </a:lnTo>
                  <a:cubicBezTo>
                    <a:pt x="9744" y="4855"/>
                    <a:pt x="9485" y="5178"/>
                    <a:pt x="9234" y="5513"/>
                  </a:cubicBezTo>
                  <a:lnTo>
                    <a:pt x="9234" y="5516"/>
                  </a:lnTo>
                  <a:lnTo>
                    <a:pt x="7812" y="7463"/>
                  </a:lnTo>
                  <a:lnTo>
                    <a:pt x="2027" y="3780"/>
                  </a:lnTo>
                  <a:lnTo>
                    <a:pt x="2905" y="2901"/>
                  </a:lnTo>
                  <a:close/>
                  <a:moveTo>
                    <a:pt x="2465" y="11352"/>
                  </a:moveTo>
                  <a:lnTo>
                    <a:pt x="4738" y="11676"/>
                  </a:lnTo>
                  <a:lnTo>
                    <a:pt x="3488" y="13388"/>
                  </a:lnTo>
                  <a:lnTo>
                    <a:pt x="1574" y="12240"/>
                  </a:lnTo>
                  <a:lnTo>
                    <a:pt x="2465" y="11352"/>
                  </a:lnTo>
                  <a:close/>
                  <a:moveTo>
                    <a:pt x="14111" y="2502"/>
                  </a:moveTo>
                  <a:cubicBezTo>
                    <a:pt x="14479" y="3870"/>
                    <a:pt x="15545" y="4939"/>
                    <a:pt x="16913" y="5308"/>
                  </a:cubicBezTo>
                  <a:cubicBezTo>
                    <a:pt x="16318" y="6250"/>
                    <a:pt x="15617" y="7122"/>
                    <a:pt x="14823" y="7907"/>
                  </a:cubicBezTo>
                  <a:cubicBezTo>
                    <a:pt x="14811" y="7916"/>
                    <a:pt x="14802" y="7928"/>
                    <a:pt x="14793" y="7937"/>
                  </a:cubicBezTo>
                  <a:cubicBezTo>
                    <a:pt x="14304" y="8418"/>
                    <a:pt x="13784" y="8861"/>
                    <a:pt x="13235" y="9269"/>
                  </a:cubicBezTo>
                  <a:lnTo>
                    <a:pt x="5140" y="15184"/>
                  </a:lnTo>
                  <a:cubicBezTo>
                    <a:pt x="5128" y="15196"/>
                    <a:pt x="5113" y="15208"/>
                    <a:pt x="5101" y="15217"/>
                  </a:cubicBezTo>
                  <a:cubicBezTo>
                    <a:pt x="5082" y="15235"/>
                    <a:pt x="5061" y="15248"/>
                    <a:pt x="5040" y="15260"/>
                  </a:cubicBezTo>
                  <a:cubicBezTo>
                    <a:pt x="5031" y="15263"/>
                    <a:pt x="5022" y="15269"/>
                    <a:pt x="5016" y="15272"/>
                  </a:cubicBezTo>
                  <a:cubicBezTo>
                    <a:pt x="4925" y="15314"/>
                    <a:pt x="4801" y="15339"/>
                    <a:pt x="4674" y="15339"/>
                  </a:cubicBezTo>
                  <a:cubicBezTo>
                    <a:pt x="4506" y="15339"/>
                    <a:pt x="4333" y="15295"/>
                    <a:pt x="4228" y="15190"/>
                  </a:cubicBezTo>
                  <a:cubicBezTo>
                    <a:pt x="3998" y="14961"/>
                    <a:pt x="4004" y="14544"/>
                    <a:pt x="4237" y="14278"/>
                  </a:cubicBezTo>
                  <a:cubicBezTo>
                    <a:pt x="4249" y="14266"/>
                    <a:pt x="4261" y="14251"/>
                    <a:pt x="4270" y="14239"/>
                  </a:cubicBezTo>
                  <a:lnTo>
                    <a:pt x="10149" y="6186"/>
                  </a:lnTo>
                  <a:cubicBezTo>
                    <a:pt x="11230" y="4722"/>
                    <a:pt x="12574" y="3475"/>
                    <a:pt x="14111" y="2502"/>
                  </a:cubicBezTo>
                  <a:close/>
                  <a:moveTo>
                    <a:pt x="14877" y="9402"/>
                  </a:moveTo>
                  <a:lnTo>
                    <a:pt x="16517" y="16513"/>
                  </a:lnTo>
                  <a:lnTo>
                    <a:pt x="15635" y="17391"/>
                  </a:lnTo>
                  <a:lnTo>
                    <a:pt x="11955" y="11606"/>
                  </a:lnTo>
                  <a:lnTo>
                    <a:pt x="13905" y="10181"/>
                  </a:lnTo>
                  <a:cubicBezTo>
                    <a:pt x="14240" y="9933"/>
                    <a:pt x="14563" y="9674"/>
                    <a:pt x="14877" y="9402"/>
                  </a:cubicBezTo>
                  <a:close/>
                  <a:moveTo>
                    <a:pt x="7743" y="14686"/>
                  </a:moveTo>
                  <a:lnTo>
                    <a:pt x="8069" y="16957"/>
                  </a:lnTo>
                  <a:lnTo>
                    <a:pt x="7181" y="17844"/>
                  </a:lnTo>
                  <a:lnTo>
                    <a:pt x="6034" y="15936"/>
                  </a:lnTo>
                  <a:lnTo>
                    <a:pt x="7743" y="14686"/>
                  </a:lnTo>
                  <a:close/>
                  <a:moveTo>
                    <a:pt x="17108" y="0"/>
                  </a:moveTo>
                  <a:cubicBezTo>
                    <a:pt x="16830" y="0"/>
                    <a:pt x="16550" y="50"/>
                    <a:pt x="16282" y="153"/>
                  </a:cubicBezTo>
                  <a:cubicBezTo>
                    <a:pt x="14280" y="923"/>
                    <a:pt x="12456" y="2092"/>
                    <a:pt x="10919" y="3586"/>
                  </a:cubicBezTo>
                  <a:lnTo>
                    <a:pt x="7758" y="2856"/>
                  </a:lnTo>
                  <a:lnTo>
                    <a:pt x="7978" y="2635"/>
                  </a:lnTo>
                  <a:cubicBezTo>
                    <a:pt x="8198" y="2415"/>
                    <a:pt x="8198" y="2056"/>
                    <a:pt x="7978" y="1835"/>
                  </a:cubicBezTo>
                  <a:cubicBezTo>
                    <a:pt x="7868" y="1724"/>
                    <a:pt x="7724" y="1669"/>
                    <a:pt x="7579" y="1669"/>
                  </a:cubicBezTo>
                  <a:cubicBezTo>
                    <a:pt x="7434" y="1669"/>
                    <a:pt x="7288" y="1725"/>
                    <a:pt x="7178" y="1835"/>
                  </a:cubicBezTo>
                  <a:lnTo>
                    <a:pt x="6456" y="2557"/>
                  </a:lnTo>
                  <a:lnTo>
                    <a:pt x="3850" y="1956"/>
                  </a:lnTo>
                  <a:lnTo>
                    <a:pt x="4074" y="1736"/>
                  </a:lnTo>
                  <a:cubicBezTo>
                    <a:pt x="4300" y="1515"/>
                    <a:pt x="4303" y="1150"/>
                    <a:pt x="4080" y="926"/>
                  </a:cubicBezTo>
                  <a:cubicBezTo>
                    <a:pt x="3969" y="816"/>
                    <a:pt x="3824" y="761"/>
                    <a:pt x="3679" y="761"/>
                  </a:cubicBezTo>
                  <a:cubicBezTo>
                    <a:pt x="3531" y="761"/>
                    <a:pt x="3384" y="818"/>
                    <a:pt x="3274" y="932"/>
                  </a:cubicBezTo>
                  <a:lnTo>
                    <a:pt x="1945" y="2261"/>
                  </a:lnTo>
                  <a:lnTo>
                    <a:pt x="725" y="3478"/>
                  </a:lnTo>
                  <a:cubicBezTo>
                    <a:pt x="469" y="3734"/>
                    <a:pt x="517" y="4163"/>
                    <a:pt x="822" y="4356"/>
                  </a:cubicBezTo>
                  <a:lnTo>
                    <a:pt x="7145" y="8378"/>
                  </a:lnTo>
                  <a:lnTo>
                    <a:pt x="5496" y="10640"/>
                  </a:lnTo>
                  <a:lnTo>
                    <a:pt x="2344" y="10190"/>
                  </a:lnTo>
                  <a:cubicBezTo>
                    <a:pt x="2317" y="10186"/>
                    <a:pt x="2290" y="10185"/>
                    <a:pt x="2264" y="10185"/>
                  </a:cubicBezTo>
                  <a:cubicBezTo>
                    <a:pt x="2113" y="10185"/>
                    <a:pt x="1969" y="10242"/>
                    <a:pt x="1864" y="10350"/>
                  </a:cubicBezTo>
                  <a:lnTo>
                    <a:pt x="260" y="11950"/>
                  </a:lnTo>
                  <a:cubicBezTo>
                    <a:pt x="1" y="12213"/>
                    <a:pt x="55" y="12648"/>
                    <a:pt x="369" y="12838"/>
                  </a:cubicBezTo>
                  <a:lnTo>
                    <a:pt x="2966" y="14393"/>
                  </a:lnTo>
                  <a:cubicBezTo>
                    <a:pt x="2851" y="14964"/>
                    <a:pt x="3008" y="15574"/>
                    <a:pt x="3428" y="15990"/>
                  </a:cubicBezTo>
                  <a:cubicBezTo>
                    <a:pt x="3757" y="16322"/>
                    <a:pt x="4219" y="16467"/>
                    <a:pt x="4669" y="16467"/>
                  </a:cubicBezTo>
                  <a:cubicBezTo>
                    <a:pt x="4786" y="16467"/>
                    <a:pt x="4901" y="16458"/>
                    <a:pt x="5016" y="16440"/>
                  </a:cubicBezTo>
                  <a:lnTo>
                    <a:pt x="6580" y="19049"/>
                  </a:lnTo>
                  <a:cubicBezTo>
                    <a:pt x="6671" y="19197"/>
                    <a:pt x="6825" y="19297"/>
                    <a:pt x="6997" y="19318"/>
                  </a:cubicBezTo>
                  <a:cubicBezTo>
                    <a:pt x="7021" y="19321"/>
                    <a:pt x="7042" y="19324"/>
                    <a:pt x="7066" y="19324"/>
                  </a:cubicBezTo>
                  <a:cubicBezTo>
                    <a:pt x="7217" y="19324"/>
                    <a:pt x="7359" y="19263"/>
                    <a:pt x="7465" y="19158"/>
                  </a:cubicBezTo>
                  <a:lnTo>
                    <a:pt x="9068" y="17554"/>
                  </a:lnTo>
                  <a:cubicBezTo>
                    <a:pt x="9192" y="17431"/>
                    <a:pt x="9252" y="17252"/>
                    <a:pt x="9228" y="17074"/>
                  </a:cubicBezTo>
                  <a:lnTo>
                    <a:pt x="8778" y="13931"/>
                  </a:lnTo>
                  <a:lnTo>
                    <a:pt x="11040" y="12276"/>
                  </a:lnTo>
                  <a:lnTo>
                    <a:pt x="15062" y="18596"/>
                  </a:lnTo>
                  <a:cubicBezTo>
                    <a:pt x="15152" y="18741"/>
                    <a:pt x="15306" y="18835"/>
                    <a:pt x="15475" y="18853"/>
                  </a:cubicBezTo>
                  <a:cubicBezTo>
                    <a:pt x="15496" y="18856"/>
                    <a:pt x="15518" y="18859"/>
                    <a:pt x="15539" y="18859"/>
                  </a:cubicBezTo>
                  <a:cubicBezTo>
                    <a:pt x="15687" y="18859"/>
                    <a:pt x="15832" y="18798"/>
                    <a:pt x="15937" y="18693"/>
                  </a:cubicBezTo>
                  <a:lnTo>
                    <a:pt x="16740" y="17890"/>
                  </a:lnTo>
                  <a:lnTo>
                    <a:pt x="18483" y="16144"/>
                  </a:lnTo>
                  <a:cubicBezTo>
                    <a:pt x="18712" y="15924"/>
                    <a:pt x="18715" y="15562"/>
                    <a:pt x="18492" y="15338"/>
                  </a:cubicBezTo>
                  <a:cubicBezTo>
                    <a:pt x="18381" y="15228"/>
                    <a:pt x="18236" y="15172"/>
                    <a:pt x="18090" y="15172"/>
                  </a:cubicBezTo>
                  <a:cubicBezTo>
                    <a:pt x="17942" y="15172"/>
                    <a:pt x="17794" y="15230"/>
                    <a:pt x="17683" y="15344"/>
                  </a:cubicBezTo>
                  <a:lnTo>
                    <a:pt x="17462" y="15568"/>
                  </a:lnTo>
                  <a:lnTo>
                    <a:pt x="16861" y="12965"/>
                  </a:lnTo>
                  <a:lnTo>
                    <a:pt x="17583" y="12243"/>
                  </a:lnTo>
                  <a:cubicBezTo>
                    <a:pt x="17803" y="12020"/>
                    <a:pt x="17803" y="11660"/>
                    <a:pt x="17583" y="11440"/>
                  </a:cubicBezTo>
                  <a:cubicBezTo>
                    <a:pt x="17473" y="11330"/>
                    <a:pt x="17328" y="11275"/>
                    <a:pt x="17183" y="11275"/>
                  </a:cubicBezTo>
                  <a:cubicBezTo>
                    <a:pt x="17038" y="11275"/>
                    <a:pt x="16893" y="11330"/>
                    <a:pt x="16783" y="11440"/>
                  </a:cubicBezTo>
                  <a:lnTo>
                    <a:pt x="16559" y="11663"/>
                  </a:lnTo>
                  <a:lnTo>
                    <a:pt x="15835" y="8499"/>
                  </a:lnTo>
                  <a:cubicBezTo>
                    <a:pt x="17329" y="6962"/>
                    <a:pt x="18498" y="5138"/>
                    <a:pt x="19265" y="3137"/>
                  </a:cubicBezTo>
                  <a:cubicBezTo>
                    <a:pt x="19594" y="2285"/>
                    <a:pt x="19389" y="1322"/>
                    <a:pt x="18742" y="676"/>
                  </a:cubicBezTo>
                  <a:cubicBezTo>
                    <a:pt x="18302" y="236"/>
                    <a:pt x="17711" y="0"/>
                    <a:pt x="17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2348725" y="4522375"/>
              <a:ext cx="94375" cy="88150"/>
            </a:xfrm>
            <a:custGeom>
              <a:rect b="b" l="l" r="r" t="t"/>
              <a:pathLst>
                <a:path extrusionOk="0" h="3526" w="3775">
                  <a:moveTo>
                    <a:pt x="3155" y="0"/>
                  </a:moveTo>
                  <a:cubicBezTo>
                    <a:pt x="3013" y="0"/>
                    <a:pt x="2870" y="53"/>
                    <a:pt x="2760" y="159"/>
                  </a:cubicBezTo>
                  <a:lnTo>
                    <a:pt x="359" y="2560"/>
                  </a:lnTo>
                  <a:cubicBezTo>
                    <a:pt x="0" y="2916"/>
                    <a:pt x="254" y="3526"/>
                    <a:pt x="758" y="3526"/>
                  </a:cubicBezTo>
                  <a:cubicBezTo>
                    <a:pt x="909" y="3526"/>
                    <a:pt x="1054" y="3468"/>
                    <a:pt x="1160" y="3360"/>
                  </a:cubicBezTo>
                  <a:lnTo>
                    <a:pt x="3560" y="959"/>
                  </a:lnTo>
                  <a:cubicBezTo>
                    <a:pt x="3774" y="736"/>
                    <a:pt x="3771" y="383"/>
                    <a:pt x="3554" y="165"/>
                  </a:cubicBezTo>
                  <a:cubicBezTo>
                    <a:pt x="3444" y="55"/>
                    <a:pt x="3300" y="0"/>
                    <a:pt x="3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5" name="Google Shape;395;p4"/>
          <p:cNvSpPr txBox="1"/>
          <p:nvPr/>
        </p:nvSpPr>
        <p:spPr>
          <a:xfrm>
            <a:off x="4522258" y="3684378"/>
            <a:ext cx="55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45%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"/>
          <p:cNvSpPr txBox="1"/>
          <p:nvPr/>
        </p:nvSpPr>
        <p:spPr>
          <a:xfrm>
            <a:off x="4522258" y="4115361"/>
            <a:ext cx="550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7" name="Google Shape;397;p4"/>
          <p:cNvGrpSpPr/>
          <p:nvPr/>
        </p:nvGrpSpPr>
        <p:grpSpPr>
          <a:xfrm>
            <a:off x="4688211" y="1724318"/>
            <a:ext cx="246604" cy="776128"/>
            <a:chOff x="6554846" y="1724220"/>
            <a:chExt cx="246604" cy="695082"/>
          </a:xfrm>
        </p:grpSpPr>
        <p:sp>
          <p:nvSpPr>
            <p:cNvPr id="398" name="Google Shape;398;p4"/>
            <p:cNvSpPr/>
            <p:nvPr/>
          </p:nvSpPr>
          <p:spPr>
            <a:xfrm>
              <a:off x="655484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6554850" y="1795902"/>
              <a:ext cx="246600" cy="623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4"/>
          <p:cNvSpPr txBox="1"/>
          <p:nvPr/>
        </p:nvSpPr>
        <p:spPr>
          <a:xfrm>
            <a:off x="4603599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1" name="Google Shape;401;p4"/>
          <p:cNvGrpSpPr/>
          <p:nvPr/>
        </p:nvGrpSpPr>
        <p:grpSpPr>
          <a:xfrm>
            <a:off x="5164209" y="1724318"/>
            <a:ext cx="246609" cy="776852"/>
            <a:chOff x="6958066" y="1724220"/>
            <a:chExt cx="246609" cy="695730"/>
          </a:xfrm>
        </p:grpSpPr>
        <p:sp>
          <p:nvSpPr>
            <p:cNvPr id="402" name="Google Shape;402;p4"/>
            <p:cNvSpPr/>
            <p:nvPr/>
          </p:nvSpPr>
          <p:spPr>
            <a:xfrm>
              <a:off x="695806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6958075" y="2089950"/>
              <a:ext cx="246600" cy="33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4"/>
          <p:cNvSpPr txBox="1"/>
          <p:nvPr/>
        </p:nvSpPr>
        <p:spPr>
          <a:xfrm>
            <a:off x="5081464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5" name="Google Shape;405;p4"/>
          <p:cNvGrpSpPr/>
          <p:nvPr/>
        </p:nvGrpSpPr>
        <p:grpSpPr>
          <a:xfrm>
            <a:off x="5643949" y="1724318"/>
            <a:ext cx="246609" cy="776798"/>
            <a:chOff x="7363416" y="1724220"/>
            <a:chExt cx="246609" cy="695681"/>
          </a:xfrm>
        </p:grpSpPr>
        <p:sp>
          <p:nvSpPr>
            <p:cNvPr id="406" name="Google Shape;406;p4"/>
            <p:cNvSpPr/>
            <p:nvPr/>
          </p:nvSpPr>
          <p:spPr>
            <a:xfrm>
              <a:off x="7363416" y="1724220"/>
              <a:ext cx="246600" cy="6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363425" y="1972301"/>
              <a:ext cx="246600" cy="447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"/>
          <p:cNvSpPr txBox="1"/>
          <p:nvPr/>
        </p:nvSpPr>
        <p:spPr>
          <a:xfrm>
            <a:off x="5559330" y="2521517"/>
            <a:ext cx="41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"/>
          <p:cNvSpPr/>
          <p:nvPr/>
        </p:nvSpPr>
        <p:spPr>
          <a:xfrm>
            <a:off x="1013975" y="3528475"/>
            <a:ext cx="246600" cy="734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"/>
          <p:cNvSpPr/>
          <p:nvPr/>
        </p:nvSpPr>
        <p:spPr>
          <a:xfrm>
            <a:off x="1260575" y="3690475"/>
            <a:ext cx="246600" cy="572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"/>
          <p:cNvSpPr/>
          <p:nvPr/>
        </p:nvSpPr>
        <p:spPr>
          <a:xfrm>
            <a:off x="1507175" y="3345550"/>
            <a:ext cx="246600" cy="917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"/>
          <p:cNvSpPr/>
          <p:nvPr/>
        </p:nvSpPr>
        <p:spPr>
          <a:xfrm>
            <a:off x="1753775" y="3636675"/>
            <a:ext cx="246600" cy="626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"/>
          <p:cNvSpPr/>
          <p:nvPr/>
        </p:nvSpPr>
        <p:spPr>
          <a:xfrm>
            <a:off x="2000375" y="3486325"/>
            <a:ext cx="246600" cy="777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"/>
          <p:cNvSpPr/>
          <p:nvPr/>
        </p:nvSpPr>
        <p:spPr>
          <a:xfrm>
            <a:off x="690875" y="3356725"/>
            <a:ext cx="7211700" cy="3735900"/>
          </a:xfrm>
          <a:prstGeom prst="roundRect">
            <a:avLst>
              <a:gd fmla="val 5084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420" name="Google Shape;420;p6"/>
          <p:cNvSpPr/>
          <p:nvPr/>
        </p:nvSpPr>
        <p:spPr>
          <a:xfrm>
            <a:off x="6394253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"/>
          <p:cNvSpPr/>
          <p:nvPr/>
        </p:nvSpPr>
        <p:spPr>
          <a:xfrm>
            <a:off x="1329487" y="1154440"/>
            <a:ext cx="1399200" cy="1480800"/>
          </a:xfrm>
          <a:prstGeom prst="roundRect">
            <a:avLst>
              <a:gd fmla="val 9298" name="adj"/>
            </a:avLst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"/>
          <p:cNvSpPr/>
          <p:nvPr/>
        </p:nvSpPr>
        <p:spPr>
          <a:xfrm>
            <a:off x="1329474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6"/>
          <p:cNvGrpSpPr/>
          <p:nvPr/>
        </p:nvGrpSpPr>
        <p:grpSpPr>
          <a:xfrm>
            <a:off x="1458975" y="1222172"/>
            <a:ext cx="1203744" cy="633257"/>
            <a:chOff x="1635430" y="1384600"/>
            <a:chExt cx="1135500" cy="597356"/>
          </a:xfrm>
        </p:grpSpPr>
        <p:grpSp>
          <p:nvGrpSpPr>
            <p:cNvPr id="424" name="Google Shape;424;p6"/>
            <p:cNvGrpSpPr/>
            <p:nvPr/>
          </p:nvGrpSpPr>
          <p:grpSpPr>
            <a:xfrm>
              <a:off x="1635430" y="1384600"/>
              <a:ext cx="1135500" cy="597356"/>
              <a:chOff x="1635430" y="1384600"/>
              <a:chExt cx="1135500" cy="597356"/>
            </a:xfrm>
          </p:grpSpPr>
          <p:sp>
            <p:nvSpPr>
              <p:cNvPr id="425" name="Google Shape;425;p6"/>
              <p:cNvSpPr txBox="1"/>
              <p:nvPr/>
            </p:nvSpPr>
            <p:spPr>
              <a:xfrm>
                <a:off x="1635430" y="1585656"/>
                <a:ext cx="1135500" cy="3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26" name="Google Shape;426;p6"/>
              <p:cNvSpPr txBox="1"/>
              <p:nvPr/>
            </p:nvSpPr>
            <p:spPr>
              <a:xfrm>
                <a:off x="1835143" y="1384600"/>
                <a:ext cx="935700" cy="28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427" name="Google Shape;427;p6"/>
            <p:cNvSpPr/>
            <p:nvPr/>
          </p:nvSpPr>
          <p:spPr>
            <a:xfrm>
              <a:off x="1722318" y="1460650"/>
              <a:ext cx="132900" cy="132900"/>
            </a:xfrm>
            <a:prstGeom prst="roundRect">
              <a:avLst>
                <a:gd fmla="val 16667" name="adj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8" name="Google Shape;428;p6"/>
          <p:cNvGrpSpPr/>
          <p:nvPr/>
        </p:nvGrpSpPr>
        <p:grpSpPr>
          <a:xfrm>
            <a:off x="1458988" y="1914682"/>
            <a:ext cx="1203744" cy="649671"/>
            <a:chOff x="1635443" y="2037850"/>
            <a:chExt cx="1135500" cy="612839"/>
          </a:xfrm>
        </p:grpSpPr>
        <p:grpSp>
          <p:nvGrpSpPr>
            <p:cNvPr id="429" name="Google Shape;429;p6"/>
            <p:cNvGrpSpPr/>
            <p:nvPr/>
          </p:nvGrpSpPr>
          <p:grpSpPr>
            <a:xfrm>
              <a:off x="1635443" y="2037850"/>
              <a:ext cx="1135500" cy="612839"/>
              <a:chOff x="1635443" y="2037850"/>
              <a:chExt cx="1135500" cy="612839"/>
            </a:xfrm>
          </p:grpSpPr>
          <p:sp>
            <p:nvSpPr>
              <p:cNvPr id="430" name="Google Shape;430;p6"/>
              <p:cNvSpPr txBox="1"/>
              <p:nvPr/>
            </p:nvSpPr>
            <p:spPr>
              <a:xfrm>
                <a:off x="1635443" y="2254389"/>
                <a:ext cx="1135500" cy="3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n" sz="10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Mars is actually a cold place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31" name="Google Shape;431;p6"/>
              <p:cNvSpPr txBox="1"/>
              <p:nvPr/>
            </p:nvSpPr>
            <p:spPr>
              <a:xfrm>
                <a:off x="1835143" y="2037850"/>
                <a:ext cx="935700" cy="31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432" name="Google Shape;432;p6"/>
            <p:cNvSpPr/>
            <p:nvPr/>
          </p:nvSpPr>
          <p:spPr>
            <a:xfrm>
              <a:off x="1722318" y="2128450"/>
              <a:ext cx="132900" cy="132900"/>
            </a:xfrm>
            <a:prstGeom prst="roundRect">
              <a:avLst>
                <a:gd fmla="val 16667" name="adj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6"/>
          <p:cNvSpPr/>
          <p:nvPr/>
        </p:nvSpPr>
        <p:spPr>
          <a:xfrm>
            <a:off x="3006884" y="1156592"/>
            <a:ext cx="3043200" cy="1480800"/>
          </a:xfrm>
          <a:prstGeom prst="roundRect">
            <a:avLst>
              <a:gd fmla="val 1348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"/>
          <p:cNvSpPr txBox="1"/>
          <p:nvPr/>
        </p:nvSpPr>
        <p:spPr>
          <a:xfrm>
            <a:off x="3227700" y="2255375"/>
            <a:ext cx="2472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6"/>
          <p:cNvSpPr txBox="1"/>
          <p:nvPr/>
        </p:nvSpPr>
        <p:spPr>
          <a:xfrm>
            <a:off x="3193165" y="1212056"/>
            <a:ext cx="991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6" name="Google Shape;436;p6"/>
          <p:cNvSpPr txBox="1"/>
          <p:nvPr/>
        </p:nvSpPr>
        <p:spPr>
          <a:xfrm>
            <a:off x="5267474" y="1212056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877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b="0" i="0" sz="1200" u="none" cap="none" strike="noStrike">
              <a:solidFill>
                <a:srgbClr val="FF877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437" name="Google Shape;437;p6"/>
          <p:cNvCxnSpPr/>
          <p:nvPr/>
        </p:nvCxnSpPr>
        <p:spPr>
          <a:xfrm rot="10800000">
            <a:off x="5142161" y="1363118"/>
            <a:ext cx="175800" cy="0"/>
          </a:xfrm>
          <a:prstGeom prst="straightConnector1">
            <a:avLst/>
          </a:prstGeom>
          <a:noFill/>
          <a:ln cap="flat" cmpd="sng" w="28575">
            <a:solidFill>
              <a:srgbClr val="FF87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8" name="Google Shape;438;p6"/>
          <p:cNvGrpSpPr/>
          <p:nvPr/>
        </p:nvGrpSpPr>
        <p:grpSpPr>
          <a:xfrm>
            <a:off x="3030772" y="2132186"/>
            <a:ext cx="2995420" cy="214670"/>
            <a:chOff x="3148964" y="2436875"/>
            <a:chExt cx="2825601" cy="202500"/>
          </a:xfrm>
        </p:grpSpPr>
        <p:sp>
          <p:nvSpPr>
            <p:cNvPr id="439" name="Google Shape;439;p6"/>
            <p:cNvSpPr txBox="1"/>
            <p:nvPr/>
          </p:nvSpPr>
          <p:spPr>
            <a:xfrm>
              <a:off x="314896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6"/>
            <p:cNvSpPr txBox="1"/>
            <p:nvPr/>
          </p:nvSpPr>
          <p:spPr>
            <a:xfrm>
              <a:off x="373821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6"/>
            <p:cNvSpPr txBox="1"/>
            <p:nvPr/>
          </p:nvSpPr>
          <p:spPr>
            <a:xfrm>
              <a:off x="43274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6"/>
            <p:cNvSpPr txBox="1"/>
            <p:nvPr/>
          </p:nvSpPr>
          <p:spPr>
            <a:xfrm>
              <a:off x="491671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3" name="Google Shape;443;p6"/>
            <p:cNvSpPr txBox="1"/>
            <p:nvPr/>
          </p:nvSpPr>
          <p:spPr>
            <a:xfrm>
              <a:off x="55059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4" name="Google Shape;444;p6"/>
          <p:cNvGrpSpPr/>
          <p:nvPr/>
        </p:nvGrpSpPr>
        <p:grpSpPr>
          <a:xfrm>
            <a:off x="1428401" y="2812613"/>
            <a:ext cx="1200383" cy="302091"/>
            <a:chOff x="1606620" y="2876005"/>
            <a:chExt cx="1132330" cy="293920"/>
          </a:xfrm>
        </p:grpSpPr>
        <p:sp>
          <p:nvSpPr>
            <p:cNvPr id="445" name="Google Shape;445;p6"/>
            <p:cNvSpPr txBox="1"/>
            <p:nvPr/>
          </p:nvSpPr>
          <p:spPr>
            <a:xfrm>
              <a:off x="2056750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1 566</a:t>
              </a:r>
              <a:endParaRPr b="0" i="0" sz="17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46" name="Google Shape;446;p6"/>
            <p:cNvSpPr txBox="1"/>
            <p:nvPr/>
          </p:nvSpPr>
          <p:spPr>
            <a:xfrm>
              <a:off x="1606620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7" name="Google Shape;447;p6"/>
          <p:cNvSpPr/>
          <p:nvPr/>
        </p:nvSpPr>
        <p:spPr>
          <a:xfrm>
            <a:off x="3017729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00B3B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6"/>
          <p:cNvSpPr txBox="1"/>
          <p:nvPr/>
        </p:nvSpPr>
        <p:spPr>
          <a:xfrm>
            <a:off x="3596529" y="2812627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4 562</a:t>
            </a:r>
            <a:endParaRPr b="0" i="0" sz="17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9" name="Google Shape;449;p6"/>
          <p:cNvSpPr txBox="1"/>
          <p:nvPr/>
        </p:nvSpPr>
        <p:spPr>
          <a:xfrm>
            <a:off x="3123890" y="2803171"/>
            <a:ext cx="5700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Venus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50" name="Google Shape;450;p6"/>
          <p:cNvSpPr/>
          <p:nvPr/>
        </p:nvSpPr>
        <p:spPr>
          <a:xfrm>
            <a:off x="4705985" y="2760100"/>
            <a:ext cx="1399200" cy="420000"/>
          </a:xfrm>
          <a:prstGeom prst="roundRect">
            <a:avLst>
              <a:gd fmla="val 31182" name="adj"/>
            </a:avLst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1" name="Google Shape;451;p6"/>
          <p:cNvGrpSpPr/>
          <p:nvPr/>
        </p:nvGrpSpPr>
        <p:grpSpPr>
          <a:xfrm>
            <a:off x="4802352" y="2803210"/>
            <a:ext cx="1202751" cy="311585"/>
            <a:chOff x="4789262" y="2876005"/>
            <a:chExt cx="1134564" cy="293920"/>
          </a:xfrm>
        </p:grpSpPr>
        <p:sp>
          <p:nvSpPr>
            <p:cNvPr id="452" name="Google Shape;452;p6"/>
            <p:cNvSpPr txBox="1"/>
            <p:nvPr/>
          </p:nvSpPr>
          <p:spPr>
            <a:xfrm>
              <a:off x="5241626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2 698</a:t>
              </a:r>
              <a:endParaRPr b="0" i="0" sz="17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53" name="Google Shape;453;p6"/>
            <p:cNvSpPr txBox="1"/>
            <p:nvPr/>
          </p:nvSpPr>
          <p:spPr>
            <a:xfrm>
              <a:off x="4789262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54" name="Google Shape;454;p6"/>
          <p:cNvGrpSpPr/>
          <p:nvPr/>
        </p:nvGrpSpPr>
        <p:grpSpPr>
          <a:xfrm>
            <a:off x="6491000" y="2803210"/>
            <a:ext cx="1203131" cy="311585"/>
            <a:chOff x="6382176" y="2876005"/>
            <a:chExt cx="1134923" cy="293920"/>
          </a:xfrm>
        </p:grpSpPr>
        <p:sp>
          <p:nvSpPr>
            <p:cNvPr id="455" name="Google Shape;455;p6"/>
            <p:cNvSpPr txBox="1"/>
            <p:nvPr/>
          </p:nvSpPr>
          <p:spPr>
            <a:xfrm>
              <a:off x="6834899" y="2884925"/>
              <a:ext cx="6822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" sz="17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3 185</a:t>
              </a:r>
              <a:endParaRPr b="0" i="0" sz="17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56" name="Google Shape;456;p6"/>
            <p:cNvSpPr txBox="1"/>
            <p:nvPr/>
          </p:nvSpPr>
          <p:spPr>
            <a:xfrm>
              <a:off x="6382176" y="287600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57" name="Google Shape;457;p6"/>
          <p:cNvSpPr/>
          <p:nvPr/>
        </p:nvSpPr>
        <p:spPr>
          <a:xfrm>
            <a:off x="1329462" y="3302802"/>
            <a:ext cx="3002879" cy="1183410"/>
          </a:xfrm>
          <a:custGeom>
            <a:rect b="b" l="l" r="r" t="t"/>
            <a:pathLst>
              <a:path extrusionOk="0" h="40102" w="76918">
                <a:moveTo>
                  <a:pt x="3459" y="1"/>
                </a:moveTo>
                <a:cubicBezTo>
                  <a:pt x="1554" y="1"/>
                  <a:pt x="0" y="1555"/>
                  <a:pt x="0" y="3484"/>
                </a:cubicBezTo>
                <a:lnTo>
                  <a:pt x="0" y="36617"/>
                </a:lnTo>
                <a:cubicBezTo>
                  <a:pt x="0" y="38547"/>
                  <a:pt x="1554" y="40101"/>
                  <a:pt x="3459" y="40101"/>
                </a:cubicBezTo>
                <a:lnTo>
                  <a:pt x="73434" y="40101"/>
                </a:lnTo>
                <a:cubicBezTo>
                  <a:pt x="75364" y="40101"/>
                  <a:pt x="76918" y="38547"/>
                  <a:pt x="76918" y="36617"/>
                </a:cubicBezTo>
                <a:lnTo>
                  <a:pt x="76918" y="3484"/>
                </a:lnTo>
                <a:cubicBezTo>
                  <a:pt x="76918" y="1555"/>
                  <a:pt x="75364" y="1"/>
                  <a:pt x="73434" y="1"/>
                </a:cubicBezTo>
                <a:close/>
              </a:path>
            </a:pathLst>
          </a:cu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1617429" y="3402539"/>
            <a:ext cx="633300" cy="26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"/>
          <p:cNvSpPr/>
          <p:nvPr/>
        </p:nvSpPr>
        <p:spPr>
          <a:xfrm>
            <a:off x="1617429" y="4123689"/>
            <a:ext cx="633300" cy="26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"/>
          <p:cNvSpPr/>
          <p:nvPr/>
        </p:nvSpPr>
        <p:spPr>
          <a:xfrm>
            <a:off x="1617429" y="3763114"/>
            <a:ext cx="633300" cy="267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6"/>
          <p:cNvGrpSpPr/>
          <p:nvPr/>
        </p:nvGrpSpPr>
        <p:grpSpPr>
          <a:xfrm>
            <a:off x="1606893" y="3369365"/>
            <a:ext cx="2598417" cy="302128"/>
            <a:chOff x="1774963" y="3410063"/>
            <a:chExt cx="2451106" cy="285000"/>
          </a:xfrm>
        </p:grpSpPr>
        <p:sp>
          <p:nvSpPr>
            <p:cNvPr id="462" name="Google Shape;462;p6"/>
            <p:cNvSpPr txBox="1"/>
            <p:nvPr/>
          </p:nvSpPr>
          <p:spPr>
            <a:xfrm>
              <a:off x="1774963" y="3410063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3" name="Google Shape;463;p6"/>
            <p:cNvSpPr txBox="1"/>
            <p:nvPr/>
          </p:nvSpPr>
          <p:spPr>
            <a:xfrm>
              <a:off x="2393069" y="3451313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7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64" name="Google Shape;464;p6"/>
          <p:cNvGrpSpPr/>
          <p:nvPr/>
        </p:nvGrpSpPr>
        <p:grpSpPr>
          <a:xfrm>
            <a:off x="1606893" y="3729686"/>
            <a:ext cx="2598417" cy="302129"/>
            <a:chOff x="1774963" y="3749956"/>
            <a:chExt cx="2451106" cy="285000"/>
          </a:xfrm>
        </p:grpSpPr>
        <p:sp>
          <p:nvSpPr>
            <p:cNvPr id="465" name="Google Shape;465;p6"/>
            <p:cNvSpPr txBox="1"/>
            <p:nvPr/>
          </p:nvSpPr>
          <p:spPr>
            <a:xfrm>
              <a:off x="1774963" y="3749956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6" name="Google Shape;466;p6"/>
            <p:cNvSpPr txBox="1"/>
            <p:nvPr/>
          </p:nvSpPr>
          <p:spPr>
            <a:xfrm>
              <a:off x="2393069" y="3791206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6"/>
          <p:cNvGrpSpPr/>
          <p:nvPr/>
        </p:nvGrpSpPr>
        <p:grpSpPr>
          <a:xfrm>
            <a:off x="1606893" y="4090034"/>
            <a:ext cx="2598417" cy="302129"/>
            <a:chOff x="1774963" y="4089875"/>
            <a:chExt cx="2451106" cy="285000"/>
          </a:xfrm>
        </p:grpSpPr>
        <p:sp>
          <p:nvSpPr>
            <p:cNvPr id="468" name="Google Shape;468;p6"/>
            <p:cNvSpPr txBox="1"/>
            <p:nvPr/>
          </p:nvSpPr>
          <p:spPr>
            <a:xfrm>
              <a:off x="1774963" y="4089875"/>
              <a:ext cx="537600" cy="2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9" name="Google Shape;469;p6"/>
            <p:cNvSpPr txBox="1"/>
            <p:nvPr/>
          </p:nvSpPr>
          <p:spPr>
            <a:xfrm>
              <a:off x="2393069" y="4131125"/>
              <a:ext cx="18330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6"/>
          <p:cNvSpPr/>
          <p:nvPr/>
        </p:nvSpPr>
        <p:spPr>
          <a:xfrm>
            <a:off x="4750354" y="3305143"/>
            <a:ext cx="3043200" cy="1183500"/>
          </a:xfrm>
          <a:prstGeom prst="roundRect">
            <a:avLst>
              <a:gd fmla="val 1353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1" name="Google Shape;471;p6"/>
          <p:cNvGrpSpPr/>
          <p:nvPr/>
        </p:nvGrpSpPr>
        <p:grpSpPr>
          <a:xfrm>
            <a:off x="4960627" y="3455114"/>
            <a:ext cx="1328478" cy="902039"/>
            <a:chOff x="4884675" y="3490950"/>
            <a:chExt cx="1253163" cy="850900"/>
          </a:xfrm>
        </p:grpSpPr>
        <p:sp>
          <p:nvSpPr>
            <p:cNvPr id="472" name="Google Shape;472;p6"/>
            <p:cNvSpPr/>
            <p:nvPr/>
          </p:nvSpPr>
          <p:spPr>
            <a:xfrm>
              <a:off x="4884675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070285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255896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441506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627117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812727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998338" y="34909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884675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070285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255896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441506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5627117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5812727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5998338" y="36688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4884675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5070285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5255896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5441506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27117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812727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5998338" y="38466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4884675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5070285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5255896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5441506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5627117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5812727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5998338" y="402450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4884675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5070285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5255896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5441506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5627117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5812727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5998338" y="4202350"/>
              <a:ext cx="139500" cy="1395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p6"/>
          <p:cNvGrpSpPr/>
          <p:nvPr/>
        </p:nvGrpSpPr>
        <p:grpSpPr>
          <a:xfrm>
            <a:off x="6555336" y="3410523"/>
            <a:ext cx="1171304" cy="956118"/>
            <a:chOff x="6442865" y="3448887"/>
            <a:chExt cx="1104900" cy="901913"/>
          </a:xfrm>
        </p:grpSpPr>
        <p:sp>
          <p:nvSpPr>
            <p:cNvPr id="508" name="Google Shape;508;p6"/>
            <p:cNvSpPr txBox="1"/>
            <p:nvPr/>
          </p:nvSpPr>
          <p:spPr>
            <a:xfrm>
              <a:off x="6623315" y="3448887"/>
              <a:ext cx="924300" cy="2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09" name="Google Shape;509;p6"/>
            <p:cNvSpPr/>
            <p:nvPr/>
          </p:nvSpPr>
          <p:spPr>
            <a:xfrm rot="10800000">
              <a:off x="6539713" y="3503424"/>
              <a:ext cx="122400" cy="105900"/>
            </a:xfrm>
            <a:prstGeom prst="triangle">
              <a:avLst>
                <a:gd fmla="val 50000" name="adj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"/>
            <p:cNvSpPr txBox="1"/>
            <p:nvPr/>
          </p:nvSpPr>
          <p:spPr>
            <a:xfrm>
              <a:off x="6442865" y="3833000"/>
              <a:ext cx="1104900" cy="5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planet in the Solar System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1" name="Google Shape;511;p6"/>
            <p:cNvSpPr txBox="1"/>
            <p:nvPr/>
          </p:nvSpPr>
          <p:spPr>
            <a:xfrm>
              <a:off x="6442865" y="3656555"/>
              <a:ext cx="924300" cy="2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CFA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26.09.20</a:t>
              </a:r>
              <a:endParaRPr b="0" i="0" sz="1200" u="none" cap="none" strike="noStrike">
                <a:solidFill>
                  <a:srgbClr val="00CFA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12" name="Google Shape;512;p6"/>
          <p:cNvSpPr/>
          <p:nvPr/>
        </p:nvSpPr>
        <p:spPr>
          <a:xfrm>
            <a:off x="6394253" y="1154440"/>
            <a:ext cx="1399200" cy="1480800"/>
          </a:xfrm>
          <a:prstGeom prst="roundRect">
            <a:avLst>
              <a:gd fmla="val 9298" name="adj"/>
            </a:avLst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3" name="Google Shape;513;p6"/>
          <p:cNvGrpSpPr/>
          <p:nvPr/>
        </p:nvGrpSpPr>
        <p:grpSpPr>
          <a:xfrm>
            <a:off x="6536305" y="1109619"/>
            <a:ext cx="1115331" cy="1115331"/>
            <a:chOff x="6424912" y="1278428"/>
            <a:chExt cx="1052100" cy="1052100"/>
          </a:xfrm>
        </p:grpSpPr>
        <p:sp>
          <p:nvSpPr>
            <p:cNvPr id="514" name="Google Shape;514;p6"/>
            <p:cNvSpPr/>
            <p:nvPr/>
          </p:nvSpPr>
          <p:spPr>
            <a:xfrm>
              <a:off x="6568619" y="1422072"/>
              <a:ext cx="764700" cy="764700"/>
            </a:xfrm>
            <a:prstGeom prst="blockArc">
              <a:avLst>
                <a:gd fmla="val 20590629" name="adj1"/>
                <a:gd fmla="val 10715383" name="adj2"/>
                <a:gd fmla="val 12284" name="adj3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"/>
            <p:cNvSpPr/>
            <p:nvPr/>
          </p:nvSpPr>
          <p:spPr>
            <a:xfrm rot="9899597">
              <a:off x="6568580" y="1422121"/>
              <a:ext cx="764679" cy="764679"/>
            </a:xfrm>
            <a:prstGeom prst="blockArc">
              <a:avLst>
                <a:gd fmla="val 1957570" name="adj1"/>
                <a:gd fmla="val 10715383" name="adj2"/>
                <a:gd fmla="val 12284" name="adj3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"/>
            <p:cNvSpPr/>
            <p:nvPr/>
          </p:nvSpPr>
          <p:spPr>
            <a:xfrm rot="1135953">
              <a:off x="6568706" y="1422029"/>
              <a:ext cx="764668" cy="764668"/>
            </a:xfrm>
            <a:prstGeom prst="blockArc">
              <a:avLst>
                <a:gd fmla="val 6043326" name="adj1"/>
                <a:gd fmla="val 10715383" name="adj2"/>
                <a:gd fmla="val 12284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"/>
            <p:cNvSpPr/>
            <p:nvPr/>
          </p:nvSpPr>
          <p:spPr>
            <a:xfrm rot="-3503550">
              <a:off x="6568590" y="1422106"/>
              <a:ext cx="764743" cy="764743"/>
            </a:xfrm>
            <a:prstGeom prst="blockArc">
              <a:avLst>
                <a:gd fmla="val 4709225" name="adj1"/>
                <a:gd fmla="val 10715383" name="adj2"/>
                <a:gd fmla="val 12284" name="adj3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8" name="Google Shape;518;p6"/>
          <p:cNvGrpSpPr/>
          <p:nvPr/>
        </p:nvGrpSpPr>
        <p:grpSpPr>
          <a:xfrm>
            <a:off x="6495363" y="2154712"/>
            <a:ext cx="647271" cy="214670"/>
            <a:chOff x="6386292" y="2264272"/>
            <a:chExt cx="610575" cy="202500"/>
          </a:xfrm>
        </p:grpSpPr>
        <p:sp>
          <p:nvSpPr>
            <p:cNvPr id="519" name="Google Shape;519;p6"/>
            <p:cNvSpPr txBox="1"/>
            <p:nvPr/>
          </p:nvSpPr>
          <p:spPr>
            <a:xfrm>
              <a:off x="6459267" y="2264272"/>
              <a:ext cx="537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6386292" y="2310547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6"/>
          <p:cNvGrpSpPr/>
          <p:nvPr/>
        </p:nvGrpSpPr>
        <p:grpSpPr>
          <a:xfrm>
            <a:off x="6495363" y="2368815"/>
            <a:ext cx="647271" cy="214670"/>
            <a:chOff x="6386292" y="2466236"/>
            <a:chExt cx="610575" cy="202500"/>
          </a:xfrm>
        </p:grpSpPr>
        <p:sp>
          <p:nvSpPr>
            <p:cNvPr id="522" name="Google Shape;522;p6"/>
            <p:cNvSpPr/>
            <p:nvPr/>
          </p:nvSpPr>
          <p:spPr>
            <a:xfrm>
              <a:off x="6386292" y="2516036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"/>
            <p:cNvSpPr txBox="1"/>
            <p:nvPr/>
          </p:nvSpPr>
          <p:spPr>
            <a:xfrm>
              <a:off x="6459267" y="2466236"/>
              <a:ext cx="537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6"/>
          <p:cNvGrpSpPr/>
          <p:nvPr/>
        </p:nvGrpSpPr>
        <p:grpSpPr>
          <a:xfrm>
            <a:off x="7142634" y="2150975"/>
            <a:ext cx="693124" cy="214670"/>
            <a:chOff x="6996867" y="2260747"/>
            <a:chExt cx="653829" cy="202500"/>
          </a:xfrm>
        </p:grpSpPr>
        <p:sp>
          <p:nvSpPr>
            <p:cNvPr id="525" name="Google Shape;525;p6"/>
            <p:cNvSpPr/>
            <p:nvPr/>
          </p:nvSpPr>
          <p:spPr>
            <a:xfrm>
              <a:off x="6996867" y="2310547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"/>
            <p:cNvSpPr txBox="1"/>
            <p:nvPr/>
          </p:nvSpPr>
          <p:spPr>
            <a:xfrm>
              <a:off x="7069896" y="2260747"/>
              <a:ext cx="5808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7" name="Google Shape;527;p6"/>
          <p:cNvGrpSpPr/>
          <p:nvPr/>
        </p:nvGrpSpPr>
        <p:grpSpPr>
          <a:xfrm>
            <a:off x="7142634" y="2368815"/>
            <a:ext cx="693124" cy="214670"/>
            <a:chOff x="6996867" y="2466236"/>
            <a:chExt cx="653829" cy="202500"/>
          </a:xfrm>
        </p:grpSpPr>
        <p:sp>
          <p:nvSpPr>
            <p:cNvPr id="528" name="Google Shape;528;p6"/>
            <p:cNvSpPr/>
            <p:nvPr/>
          </p:nvSpPr>
          <p:spPr>
            <a:xfrm>
              <a:off x="6996867" y="2516036"/>
              <a:ext cx="102900" cy="102900"/>
            </a:xfrm>
            <a:prstGeom prst="roundRect">
              <a:avLst>
                <a:gd fmla="val 16667" name="adj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"/>
            <p:cNvSpPr txBox="1"/>
            <p:nvPr/>
          </p:nvSpPr>
          <p:spPr>
            <a:xfrm>
              <a:off x="7069896" y="2466236"/>
              <a:ext cx="5808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Pluto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530" name="Google Shape;530;p6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4133" l="11237" r="0" t="0"/>
          <a:stretch/>
        </p:blipFill>
        <p:spPr>
          <a:xfrm>
            <a:off x="3207026" y="1452150"/>
            <a:ext cx="2690472" cy="6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6818159" y="1576350"/>
            <a:ext cx="1509600" cy="1509600"/>
            <a:chOff x="6818159" y="1576350"/>
            <a:chExt cx="1509600" cy="1509600"/>
          </a:xfrm>
        </p:grpSpPr>
        <p:sp>
          <p:nvSpPr>
            <p:cNvPr id="537" name="Google Shape;537;p7"/>
            <p:cNvSpPr/>
            <p:nvPr/>
          </p:nvSpPr>
          <p:spPr>
            <a:xfrm>
              <a:off x="6818159" y="1576350"/>
              <a:ext cx="1509600" cy="1509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7017594" y="1775784"/>
              <a:ext cx="1110900" cy="11109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7217262" y="1975453"/>
              <a:ext cx="711600" cy="711600"/>
            </a:xfrm>
            <a:prstGeom prst="ellipse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0" name="Google Shape;540;p7"/>
          <p:cNvSpPr/>
          <p:nvPr/>
        </p:nvSpPr>
        <p:spPr>
          <a:xfrm>
            <a:off x="6933148" y="1691338"/>
            <a:ext cx="1279800" cy="1279800"/>
          </a:xfrm>
          <a:prstGeom prst="blockArc">
            <a:avLst>
              <a:gd fmla="val 10800000" name="adj1"/>
              <a:gd fmla="val 4289553" name="adj2"/>
              <a:gd fmla="val 13928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"/>
          <p:cNvSpPr/>
          <p:nvPr/>
        </p:nvSpPr>
        <p:spPr>
          <a:xfrm>
            <a:off x="6951358" y="2260900"/>
            <a:ext cx="140700" cy="140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2" name="Google Shape;542;p7"/>
          <p:cNvGrpSpPr/>
          <p:nvPr/>
        </p:nvGrpSpPr>
        <p:grpSpPr>
          <a:xfrm>
            <a:off x="6721947" y="1191700"/>
            <a:ext cx="1206812" cy="1383700"/>
            <a:chOff x="6721947" y="1191700"/>
            <a:chExt cx="1206812" cy="1383700"/>
          </a:xfrm>
        </p:grpSpPr>
        <p:sp>
          <p:nvSpPr>
            <p:cNvPr id="543" name="Google Shape;543;p7"/>
            <p:cNvSpPr txBox="1"/>
            <p:nvPr/>
          </p:nvSpPr>
          <p:spPr>
            <a:xfrm>
              <a:off x="6721947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4" name="Google Shape;544;p7"/>
            <p:cNvSpPr txBox="1"/>
            <p:nvPr/>
          </p:nvSpPr>
          <p:spPr>
            <a:xfrm>
              <a:off x="7360149" y="1191700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+8%</a:t>
              </a:r>
              <a:endParaRPr b="0" i="0" sz="12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5" name="Google Shape;545;p7"/>
            <p:cNvSpPr txBox="1"/>
            <p:nvPr/>
          </p:nvSpPr>
          <p:spPr>
            <a:xfrm>
              <a:off x="7217159" y="2087000"/>
              <a:ext cx="7116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70%</a:t>
              </a:r>
              <a:endParaRPr b="0" i="0" sz="20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6" name="Google Shape;546;p7"/>
          <p:cNvGrpSpPr/>
          <p:nvPr/>
        </p:nvGrpSpPr>
        <p:grpSpPr>
          <a:xfrm>
            <a:off x="6721947" y="3364488"/>
            <a:ext cx="1406487" cy="1069062"/>
            <a:chOff x="6721947" y="3364488"/>
            <a:chExt cx="1406487" cy="1069062"/>
          </a:xfrm>
        </p:grpSpPr>
        <p:sp>
          <p:nvSpPr>
            <p:cNvPr id="547" name="Google Shape;547;p7"/>
            <p:cNvSpPr txBox="1"/>
            <p:nvPr/>
          </p:nvSpPr>
          <p:spPr>
            <a:xfrm>
              <a:off x="6721947" y="3364488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8" name="Google Shape;548;p7"/>
            <p:cNvSpPr txBox="1"/>
            <p:nvPr/>
          </p:nvSpPr>
          <p:spPr>
            <a:xfrm>
              <a:off x="7017534" y="3945150"/>
              <a:ext cx="11109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$568,562</a:t>
              </a:r>
              <a:endParaRPr b="0" i="0" sz="20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49" name="Google Shape;549;p7"/>
            <p:cNvSpPr txBox="1"/>
            <p:nvPr/>
          </p:nvSpPr>
          <p:spPr>
            <a:xfrm>
              <a:off x="7360161" y="3364488"/>
              <a:ext cx="538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b="0" i="0" sz="12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50" name="Google Shape;550;p7"/>
          <p:cNvSpPr txBox="1"/>
          <p:nvPr/>
        </p:nvSpPr>
        <p:spPr>
          <a:xfrm>
            <a:off x="3709560" y="3364500"/>
            <a:ext cx="8079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Neptune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551" name="Google Shape;551;p7"/>
          <p:cNvGrpSpPr/>
          <p:nvPr/>
        </p:nvGrpSpPr>
        <p:grpSpPr>
          <a:xfrm>
            <a:off x="4154710" y="3733194"/>
            <a:ext cx="2179790" cy="302100"/>
            <a:chOff x="4154710" y="3733194"/>
            <a:chExt cx="2179790" cy="302100"/>
          </a:xfrm>
        </p:grpSpPr>
        <p:sp>
          <p:nvSpPr>
            <p:cNvPr id="552" name="Google Shape;552;p7"/>
            <p:cNvSpPr txBox="1"/>
            <p:nvPr/>
          </p:nvSpPr>
          <p:spPr>
            <a:xfrm>
              <a:off x="4154710" y="3733194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3" name="Google Shape;553;p7"/>
            <p:cNvSpPr txBox="1"/>
            <p:nvPr/>
          </p:nvSpPr>
          <p:spPr>
            <a:xfrm>
              <a:off x="5622900" y="3733194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256 598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4" name="Google Shape;554;p7"/>
          <p:cNvGrpSpPr/>
          <p:nvPr/>
        </p:nvGrpSpPr>
        <p:grpSpPr>
          <a:xfrm>
            <a:off x="4154710" y="4156816"/>
            <a:ext cx="2179790" cy="302100"/>
            <a:chOff x="4154710" y="4156816"/>
            <a:chExt cx="2179790" cy="302100"/>
          </a:xfrm>
        </p:grpSpPr>
        <p:sp>
          <p:nvSpPr>
            <p:cNvPr id="555" name="Google Shape;555;p7"/>
            <p:cNvSpPr txBox="1"/>
            <p:nvPr/>
          </p:nvSpPr>
          <p:spPr>
            <a:xfrm>
              <a:off x="4154710" y="415681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7"/>
            <p:cNvSpPr txBox="1"/>
            <p:nvPr/>
          </p:nvSpPr>
          <p:spPr>
            <a:xfrm>
              <a:off x="5622900" y="4156816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659 854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557" name="Google Shape;557;p7"/>
          <p:cNvCxnSpPr/>
          <p:nvPr/>
        </p:nvCxnSpPr>
        <p:spPr>
          <a:xfrm>
            <a:off x="4583072" y="3935906"/>
            <a:ext cx="1113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8" name="Google Shape;558;p7"/>
          <p:cNvCxnSpPr/>
          <p:nvPr/>
        </p:nvCxnSpPr>
        <p:spPr>
          <a:xfrm>
            <a:off x="4660772" y="4359004"/>
            <a:ext cx="1036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9" name="Google Shape;559;p7"/>
          <p:cNvSpPr/>
          <p:nvPr/>
        </p:nvSpPr>
        <p:spPr>
          <a:xfrm>
            <a:off x="3801922" y="3707844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"/>
          <p:cNvSpPr/>
          <p:nvPr/>
        </p:nvSpPr>
        <p:spPr>
          <a:xfrm>
            <a:off x="3801922" y="4131466"/>
            <a:ext cx="352800" cy="35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7"/>
          <p:cNvGrpSpPr/>
          <p:nvPr/>
        </p:nvGrpSpPr>
        <p:grpSpPr>
          <a:xfrm>
            <a:off x="3876991" y="3782749"/>
            <a:ext cx="203010" cy="203010"/>
            <a:chOff x="6239925" y="2032450"/>
            <a:chExt cx="472775" cy="472775"/>
          </a:xfrm>
        </p:grpSpPr>
        <p:sp>
          <p:nvSpPr>
            <p:cNvPr id="562" name="Google Shape;562;p7"/>
            <p:cNvSpPr/>
            <p:nvPr/>
          </p:nvSpPr>
          <p:spPr>
            <a:xfrm>
              <a:off x="6239925" y="2032450"/>
              <a:ext cx="472775" cy="472775"/>
            </a:xfrm>
            <a:custGeom>
              <a:rect b="b" l="l" r="r" t="t"/>
              <a:pathLst>
                <a:path extrusionOk="0" h="18911" w="18911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329800" y="2122325"/>
              <a:ext cx="292950" cy="293025"/>
            </a:xfrm>
            <a:custGeom>
              <a:rect b="b" l="l" r="r" t="t"/>
              <a:pathLst>
                <a:path extrusionOk="0" h="11721" w="11718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7"/>
          <p:cNvGrpSpPr/>
          <p:nvPr/>
        </p:nvGrpSpPr>
        <p:grpSpPr>
          <a:xfrm>
            <a:off x="3874491" y="4204421"/>
            <a:ext cx="207701" cy="206906"/>
            <a:chOff x="898875" y="4399275"/>
            <a:chExt cx="483700" cy="481850"/>
          </a:xfrm>
        </p:grpSpPr>
        <p:sp>
          <p:nvSpPr>
            <p:cNvPr id="565" name="Google Shape;565;p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73" name="Google Shape;573;p7"/>
          <p:cNvCxnSpPr/>
          <p:nvPr/>
        </p:nvCxnSpPr>
        <p:spPr>
          <a:xfrm>
            <a:off x="2820796" y="1757179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4" name="Google Shape;574;p7"/>
          <p:cNvCxnSpPr/>
          <p:nvPr/>
        </p:nvCxnSpPr>
        <p:spPr>
          <a:xfrm>
            <a:off x="2820796" y="2097613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5" name="Google Shape;575;p7"/>
          <p:cNvCxnSpPr/>
          <p:nvPr/>
        </p:nvCxnSpPr>
        <p:spPr>
          <a:xfrm>
            <a:off x="2820796" y="2438046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7"/>
          <p:cNvCxnSpPr/>
          <p:nvPr/>
        </p:nvCxnSpPr>
        <p:spPr>
          <a:xfrm>
            <a:off x="2820796" y="2778479"/>
            <a:ext cx="3382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7" name="Google Shape;577;p7"/>
          <p:cNvGrpSpPr/>
          <p:nvPr/>
        </p:nvGrpSpPr>
        <p:grpSpPr>
          <a:xfrm>
            <a:off x="2733784" y="1199002"/>
            <a:ext cx="1983412" cy="331802"/>
            <a:chOff x="2733784" y="1199002"/>
            <a:chExt cx="1983412" cy="331802"/>
          </a:xfrm>
        </p:grpSpPr>
        <p:sp>
          <p:nvSpPr>
            <p:cNvPr id="578" name="Google Shape;578;p7"/>
            <p:cNvSpPr txBox="1"/>
            <p:nvPr/>
          </p:nvSpPr>
          <p:spPr>
            <a:xfrm>
              <a:off x="2733784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79" name="Google Shape;579;p7"/>
            <p:cNvSpPr txBox="1"/>
            <p:nvPr/>
          </p:nvSpPr>
          <p:spPr>
            <a:xfrm>
              <a:off x="3301796" y="1228704"/>
              <a:ext cx="14154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265 985 156</a:t>
              </a:r>
              <a:endParaRPr b="0" i="0" sz="20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0" name="Google Shape;580;p7"/>
          <p:cNvGrpSpPr/>
          <p:nvPr/>
        </p:nvGrpSpPr>
        <p:grpSpPr>
          <a:xfrm>
            <a:off x="2365059" y="1581829"/>
            <a:ext cx="472500" cy="1360900"/>
            <a:chOff x="2365059" y="1581829"/>
            <a:chExt cx="472500" cy="1360900"/>
          </a:xfrm>
        </p:grpSpPr>
        <p:sp>
          <p:nvSpPr>
            <p:cNvPr id="581" name="Google Shape;581;p7"/>
            <p:cNvSpPr txBox="1"/>
            <p:nvPr/>
          </p:nvSpPr>
          <p:spPr>
            <a:xfrm>
              <a:off x="2365059" y="158182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7"/>
            <p:cNvSpPr txBox="1"/>
            <p:nvPr/>
          </p:nvSpPr>
          <p:spPr>
            <a:xfrm>
              <a:off x="2365059" y="1946567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7"/>
            <p:cNvSpPr txBox="1"/>
            <p:nvPr/>
          </p:nvSpPr>
          <p:spPr>
            <a:xfrm>
              <a:off x="2365059" y="228697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7"/>
            <p:cNvSpPr txBox="1"/>
            <p:nvPr/>
          </p:nvSpPr>
          <p:spPr>
            <a:xfrm>
              <a:off x="2365059" y="2640629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5" name="Google Shape;585;p7"/>
          <p:cNvGrpSpPr/>
          <p:nvPr/>
        </p:nvGrpSpPr>
        <p:grpSpPr>
          <a:xfrm>
            <a:off x="2820784" y="2890712"/>
            <a:ext cx="3381348" cy="302100"/>
            <a:chOff x="2820784" y="2890712"/>
            <a:chExt cx="3381348" cy="302100"/>
          </a:xfrm>
        </p:grpSpPr>
        <p:sp>
          <p:nvSpPr>
            <p:cNvPr id="586" name="Google Shape;586;p7"/>
            <p:cNvSpPr txBox="1"/>
            <p:nvPr/>
          </p:nvSpPr>
          <p:spPr>
            <a:xfrm>
              <a:off x="2820784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7"/>
            <p:cNvSpPr txBox="1"/>
            <p:nvPr/>
          </p:nvSpPr>
          <p:spPr>
            <a:xfrm>
              <a:off x="3547996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8" name="Google Shape;588;p7"/>
            <p:cNvSpPr txBox="1"/>
            <p:nvPr/>
          </p:nvSpPr>
          <p:spPr>
            <a:xfrm>
              <a:off x="4275208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7"/>
            <p:cNvSpPr txBox="1"/>
            <p:nvPr/>
          </p:nvSpPr>
          <p:spPr>
            <a:xfrm>
              <a:off x="5002420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7"/>
            <p:cNvSpPr txBox="1"/>
            <p:nvPr/>
          </p:nvSpPr>
          <p:spPr>
            <a:xfrm>
              <a:off x="5729632" y="289071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1" name="Google Shape;591;p7"/>
          <p:cNvGrpSpPr/>
          <p:nvPr/>
        </p:nvGrpSpPr>
        <p:grpSpPr>
          <a:xfrm>
            <a:off x="816091" y="1199002"/>
            <a:ext cx="1220700" cy="1943025"/>
            <a:chOff x="816091" y="1199002"/>
            <a:chExt cx="1220700" cy="1943025"/>
          </a:xfrm>
        </p:grpSpPr>
        <p:sp>
          <p:nvSpPr>
            <p:cNvPr id="592" name="Google Shape;592;p7"/>
            <p:cNvSpPr txBox="1"/>
            <p:nvPr/>
          </p:nvSpPr>
          <p:spPr>
            <a:xfrm>
              <a:off x="1070641" y="1199002"/>
              <a:ext cx="7116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3" name="Google Shape;593;p7"/>
            <p:cNvSpPr txBox="1"/>
            <p:nvPr/>
          </p:nvSpPr>
          <p:spPr>
            <a:xfrm>
              <a:off x="816091" y="2281806"/>
              <a:ext cx="1220700" cy="48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" sz="3200" u="none" cap="none" strike="noStrike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$568</a:t>
              </a:r>
              <a:endParaRPr b="0" i="0" sz="32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594" name="Google Shape;594;p7"/>
            <p:cNvSpPr txBox="1"/>
            <p:nvPr/>
          </p:nvSpPr>
          <p:spPr>
            <a:xfrm>
              <a:off x="816091" y="2705527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95" name="Google Shape;595;p7"/>
          <p:cNvSpPr/>
          <p:nvPr/>
        </p:nvSpPr>
        <p:spPr>
          <a:xfrm>
            <a:off x="1067191" y="1544024"/>
            <a:ext cx="718500" cy="718500"/>
          </a:xfrm>
          <a:prstGeom prst="ellipse">
            <a:avLst/>
          </a:pr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7"/>
          <p:cNvGrpSpPr/>
          <p:nvPr/>
        </p:nvGrpSpPr>
        <p:grpSpPr>
          <a:xfrm>
            <a:off x="816091" y="3468074"/>
            <a:ext cx="1220700" cy="1009247"/>
            <a:chOff x="816091" y="3468074"/>
            <a:chExt cx="1220700" cy="1009247"/>
          </a:xfrm>
        </p:grpSpPr>
        <p:grpSp>
          <p:nvGrpSpPr>
            <p:cNvPr id="597" name="Google Shape;597;p7"/>
            <p:cNvGrpSpPr/>
            <p:nvPr/>
          </p:nvGrpSpPr>
          <p:grpSpPr>
            <a:xfrm>
              <a:off x="816091" y="3829203"/>
              <a:ext cx="1220700" cy="648118"/>
              <a:chOff x="4884470" y="3990717"/>
              <a:chExt cx="1220700" cy="648118"/>
            </a:xfrm>
          </p:grpSpPr>
          <p:sp>
            <p:nvSpPr>
              <p:cNvPr id="598" name="Google Shape;598;p7"/>
              <p:cNvSpPr txBox="1"/>
              <p:nvPr/>
            </p:nvSpPr>
            <p:spPr>
              <a:xfrm>
                <a:off x="4884470" y="4202335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99" name="Google Shape;599;p7"/>
              <p:cNvSpPr txBox="1"/>
              <p:nvPr/>
            </p:nvSpPr>
            <p:spPr>
              <a:xfrm>
                <a:off x="4884470" y="3990717"/>
                <a:ext cx="1220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600" name="Google Shape;600;p7"/>
            <p:cNvSpPr txBox="1"/>
            <p:nvPr/>
          </p:nvSpPr>
          <p:spPr>
            <a:xfrm>
              <a:off x="816091" y="3468074"/>
              <a:ext cx="12207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b="0" i="0" sz="30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01" name="Google Shape;601;p7"/>
          <p:cNvGrpSpPr/>
          <p:nvPr/>
        </p:nvGrpSpPr>
        <p:grpSpPr>
          <a:xfrm>
            <a:off x="2200305" y="3468364"/>
            <a:ext cx="1220700" cy="1008666"/>
            <a:chOff x="2200305" y="3468364"/>
            <a:chExt cx="1220700" cy="1008666"/>
          </a:xfrm>
        </p:grpSpPr>
        <p:grpSp>
          <p:nvGrpSpPr>
            <p:cNvPr id="602" name="Google Shape;602;p7"/>
            <p:cNvGrpSpPr/>
            <p:nvPr/>
          </p:nvGrpSpPr>
          <p:grpSpPr>
            <a:xfrm>
              <a:off x="2200305" y="3829492"/>
              <a:ext cx="1220700" cy="647538"/>
              <a:chOff x="2037407" y="3880734"/>
              <a:chExt cx="1220700" cy="647538"/>
            </a:xfrm>
          </p:grpSpPr>
          <p:sp>
            <p:nvSpPr>
              <p:cNvPr id="603" name="Google Shape;603;p7"/>
              <p:cNvSpPr txBox="1"/>
              <p:nvPr/>
            </p:nvSpPr>
            <p:spPr>
              <a:xfrm>
                <a:off x="2037407" y="4091772"/>
                <a:ext cx="1220700" cy="43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Pluto is an icy dwarf planet</a:t>
                </a:r>
                <a:endParaRPr b="0" i="0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04" name="Google Shape;604;p7"/>
              <p:cNvSpPr txBox="1"/>
              <p:nvPr/>
            </p:nvSpPr>
            <p:spPr>
              <a:xfrm>
                <a:off x="2037407" y="3880734"/>
                <a:ext cx="1220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605" name="Google Shape;605;p7"/>
            <p:cNvSpPr txBox="1"/>
            <p:nvPr/>
          </p:nvSpPr>
          <p:spPr>
            <a:xfrm>
              <a:off x="2200305" y="3468364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b="0" i="0" sz="30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606" name="Google Shape;606;p7"/>
          <p:cNvSpPr/>
          <p:nvPr/>
        </p:nvSpPr>
        <p:spPr>
          <a:xfrm>
            <a:off x="3037250" y="1983550"/>
            <a:ext cx="140700" cy="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"/>
          <p:cNvSpPr/>
          <p:nvPr/>
        </p:nvSpPr>
        <p:spPr>
          <a:xfrm>
            <a:off x="3280300" y="1888350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"/>
          <p:cNvSpPr/>
          <p:nvPr/>
        </p:nvSpPr>
        <p:spPr>
          <a:xfrm>
            <a:off x="3523350" y="1775900"/>
            <a:ext cx="140700" cy="10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"/>
          <p:cNvSpPr/>
          <p:nvPr/>
        </p:nvSpPr>
        <p:spPr>
          <a:xfrm>
            <a:off x="3766400" y="1888450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7"/>
          <p:cNvSpPr/>
          <p:nvPr/>
        </p:nvSpPr>
        <p:spPr>
          <a:xfrm>
            <a:off x="4009450" y="2066650"/>
            <a:ext cx="140700" cy="71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"/>
          <p:cNvSpPr/>
          <p:nvPr/>
        </p:nvSpPr>
        <p:spPr>
          <a:xfrm>
            <a:off x="4252500" y="2212450"/>
            <a:ext cx="140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7"/>
          <p:cNvSpPr/>
          <p:nvPr/>
        </p:nvSpPr>
        <p:spPr>
          <a:xfrm>
            <a:off x="4495550" y="2432350"/>
            <a:ext cx="140700" cy="35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7"/>
          <p:cNvSpPr/>
          <p:nvPr/>
        </p:nvSpPr>
        <p:spPr>
          <a:xfrm>
            <a:off x="4738600" y="2262550"/>
            <a:ext cx="140700" cy="52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7"/>
          <p:cNvSpPr/>
          <p:nvPr/>
        </p:nvSpPr>
        <p:spPr>
          <a:xfrm>
            <a:off x="4981650" y="2172559"/>
            <a:ext cx="140700" cy="61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7"/>
          <p:cNvSpPr/>
          <p:nvPr/>
        </p:nvSpPr>
        <p:spPr>
          <a:xfrm>
            <a:off x="5224700" y="1983525"/>
            <a:ext cx="140700" cy="8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"/>
          <p:cNvSpPr/>
          <p:nvPr/>
        </p:nvSpPr>
        <p:spPr>
          <a:xfrm>
            <a:off x="5467750" y="1888425"/>
            <a:ext cx="140700" cy="89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7"/>
          <p:cNvSpPr/>
          <p:nvPr/>
        </p:nvSpPr>
        <p:spPr>
          <a:xfrm>
            <a:off x="5710800" y="1775900"/>
            <a:ext cx="140700" cy="100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7"/>
          <p:cNvSpPr/>
          <p:nvPr/>
        </p:nvSpPr>
        <p:spPr>
          <a:xfrm>
            <a:off x="5953850" y="1645275"/>
            <a:ext cx="140700" cy="11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"/>
          <p:cNvSpPr/>
          <p:nvPr/>
        </p:nvSpPr>
        <p:spPr>
          <a:xfrm>
            <a:off x="5580150" y="1501684"/>
            <a:ext cx="2138700" cy="288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9"/>
          <p:cNvSpPr txBox="1"/>
          <p:nvPr>
            <p:ph type="title"/>
          </p:nvPr>
        </p:nvSpPr>
        <p:spPr>
          <a:xfrm>
            <a:off x="486950" y="333796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sp>
        <p:nvSpPr>
          <p:cNvPr id="625" name="Google Shape;625;p9"/>
          <p:cNvSpPr/>
          <p:nvPr/>
        </p:nvSpPr>
        <p:spPr>
          <a:xfrm rot="5400000">
            <a:off x="2859720" y="1226489"/>
            <a:ext cx="1872600" cy="1889400"/>
          </a:xfrm>
          <a:prstGeom prst="donut">
            <a:avLst>
              <a:gd fmla="val 844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9"/>
          <p:cNvSpPr/>
          <p:nvPr/>
        </p:nvSpPr>
        <p:spPr>
          <a:xfrm rot="5400000">
            <a:off x="2859615" y="1226593"/>
            <a:ext cx="1872600" cy="1889400"/>
          </a:xfrm>
          <a:prstGeom prst="blockArc">
            <a:avLst>
              <a:gd fmla="val 10800000" name="adj1"/>
              <a:gd fmla="val 21573785" name="adj2"/>
              <a:gd fmla="val 8437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9"/>
          <p:cNvSpPr/>
          <p:nvPr/>
        </p:nvSpPr>
        <p:spPr>
          <a:xfrm rot="5400000">
            <a:off x="2859725" y="1226484"/>
            <a:ext cx="1872600" cy="1889400"/>
          </a:xfrm>
          <a:prstGeom prst="blockArc">
            <a:avLst>
              <a:gd fmla="val 21552311" name="adj1"/>
              <a:gd fmla="val 4366173" name="adj2"/>
              <a:gd fmla="val 8306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9"/>
          <p:cNvSpPr/>
          <p:nvPr/>
        </p:nvSpPr>
        <p:spPr>
          <a:xfrm rot="5400000">
            <a:off x="2859725" y="1226593"/>
            <a:ext cx="1872600" cy="1889400"/>
          </a:xfrm>
          <a:prstGeom prst="blockArc">
            <a:avLst>
              <a:gd fmla="val 4336510" name="adj1"/>
              <a:gd fmla="val 8688882" name="adj2"/>
              <a:gd fmla="val 8487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9"/>
          <p:cNvSpPr txBox="1"/>
          <p:nvPr/>
        </p:nvSpPr>
        <p:spPr>
          <a:xfrm>
            <a:off x="3470279" y="2024357"/>
            <a:ext cx="6513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Earth</a:t>
            </a:r>
            <a:endParaRPr b="0" i="0" sz="18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630" name="Google Shape;630;p9"/>
          <p:cNvGrpSpPr/>
          <p:nvPr/>
        </p:nvGrpSpPr>
        <p:grpSpPr>
          <a:xfrm>
            <a:off x="1019738" y="3692973"/>
            <a:ext cx="1552929" cy="436500"/>
            <a:chOff x="1102725" y="3692973"/>
            <a:chExt cx="1552929" cy="436500"/>
          </a:xfrm>
        </p:grpSpPr>
        <p:sp>
          <p:nvSpPr>
            <p:cNvPr id="631" name="Google Shape;631;p9"/>
            <p:cNvSpPr txBox="1"/>
            <p:nvPr/>
          </p:nvSpPr>
          <p:spPr>
            <a:xfrm>
              <a:off x="1434954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1102725" y="3785507"/>
              <a:ext cx="246900" cy="24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9"/>
          <p:cNvGrpSpPr/>
          <p:nvPr/>
        </p:nvGrpSpPr>
        <p:grpSpPr>
          <a:xfrm>
            <a:off x="1019738" y="4299848"/>
            <a:ext cx="1552929" cy="436500"/>
            <a:chOff x="1102725" y="4299848"/>
            <a:chExt cx="1552929" cy="436500"/>
          </a:xfrm>
        </p:grpSpPr>
        <p:sp>
          <p:nvSpPr>
            <p:cNvPr id="634" name="Google Shape;634;p9"/>
            <p:cNvSpPr txBox="1"/>
            <p:nvPr/>
          </p:nvSpPr>
          <p:spPr>
            <a:xfrm>
              <a:off x="1434954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1102725" y="4394657"/>
              <a:ext cx="246900" cy="24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9"/>
          <p:cNvGrpSpPr/>
          <p:nvPr/>
        </p:nvGrpSpPr>
        <p:grpSpPr>
          <a:xfrm>
            <a:off x="6573252" y="3692973"/>
            <a:ext cx="1551010" cy="436500"/>
            <a:chOff x="6656240" y="3692973"/>
            <a:chExt cx="1551010" cy="436500"/>
          </a:xfrm>
        </p:grpSpPr>
        <p:sp>
          <p:nvSpPr>
            <p:cNvPr id="637" name="Google Shape;637;p9"/>
            <p:cNvSpPr txBox="1"/>
            <p:nvPr/>
          </p:nvSpPr>
          <p:spPr>
            <a:xfrm>
              <a:off x="6656240" y="3692973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7960350" y="3785507"/>
              <a:ext cx="246900" cy="24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9"/>
          <p:cNvGrpSpPr/>
          <p:nvPr/>
        </p:nvGrpSpPr>
        <p:grpSpPr>
          <a:xfrm>
            <a:off x="6573252" y="4299848"/>
            <a:ext cx="1551010" cy="436500"/>
            <a:chOff x="6656240" y="4299848"/>
            <a:chExt cx="1551010" cy="436500"/>
          </a:xfrm>
        </p:grpSpPr>
        <p:sp>
          <p:nvSpPr>
            <p:cNvPr id="640" name="Google Shape;640;p9"/>
            <p:cNvSpPr txBox="1"/>
            <p:nvPr/>
          </p:nvSpPr>
          <p:spPr>
            <a:xfrm>
              <a:off x="6656240" y="429984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960350" y="4394657"/>
              <a:ext cx="246900" cy="246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9"/>
          <p:cNvGrpSpPr/>
          <p:nvPr/>
        </p:nvGrpSpPr>
        <p:grpSpPr>
          <a:xfrm>
            <a:off x="5121404" y="1164859"/>
            <a:ext cx="3085850" cy="2023025"/>
            <a:chOff x="5121404" y="1703700"/>
            <a:chExt cx="3085850" cy="2023025"/>
          </a:xfrm>
        </p:grpSpPr>
        <p:grpSp>
          <p:nvGrpSpPr>
            <p:cNvPr id="643" name="Google Shape;643;p9"/>
            <p:cNvGrpSpPr/>
            <p:nvPr/>
          </p:nvGrpSpPr>
          <p:grpSpPr>
            <a:xfrm>
              <a:off x="6472029" y="1703700"/>
              <a:ext cx="384600" cy="1667800"/>
              <a:chOff x="2490454" y="1703700"/>
              <a:chExt cx="384600" cy="1667800"/>
            </a:xfrm>
          </p:grpSpPr>
          <p:sp>
            <p:nvSpPr>
              <p:cNvPr id="644" name="Google Shape;644;p9"/>
              <p:cNvSpPr txBox="1"/>
              <p:nvPr/>
            </p:nvSpPr>
            <p:spPr>
              <a:xfrm>
                <a:off x="24904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45" name="Google Shape;645;p9"/>
              <p:cNvSpPr txBox="1"/>
              <p:nvPr/>
            </p:nvSpPr>
            <p:spPr>
              <a:xfrm>
                <a:off x="24904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6" name="Google Shape;646;p9"/>
              <p:cNvSpPr txBox="1"/>
              <p:nvPr/>
            </p:nvSpPr>
            <p:spPr>
              <a:xfrm>
                <a:off x="24904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11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7" name="Google Shape;647;p9"/>
              <p:cNvSpPr txBox="1"/>
              <p:nvPr/>
            </p:nvSpPr>
            <p:spPr>
              <a:xfrm>
                <a:off x="24904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18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48" name="Google Shape;648;p9"/>
              <p:cNvSpPr txBox="1"/>
              <p:nvPr/>
            </p:nvSpPr>
            <p:spPr>
              <a:xfrm>
                <a:off x="24904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25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49" name="Google Shape;649;p9"/>
            <p:cNvGrpSpPr/>
            <p:nvPr/>
          </p:nvGrpSpPr>
          <p:grpSpPr>
            <a:xfrm>
              <a:off x="6922238" y="1703700"/>
              <a:ext cx="384600" cy="1667800"/>
              <a:chOff x="2997404" y="1703700"/>
              <a:chExt cx="384600" cy="1667800"/>
            </a:xfrm>
          </p:grpSpPr>
          <p:sp>
            <p:nvSpPr>
              <p:cNvPr id="650" name="Google Shape;650;p9"/>
              <p:cNvSpPr txBox="1"/>
              <p:nvPr/>
            </p:nvSpPr>
            <p:spPr>
              <a:xfrm>
                <a:off x="29974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F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51" name="Google Shape;651;p9"/>
              <p:cNvSpPr txBox="1"/>
              <p:nvPr/>
            </p:nvSpPr>
            <p:spPr>
              <a:xfrm>
                <a:off x="29974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2" name="Google Shape;652;p9"/>
              <p:cNvSpPr txBox="1"/>
              <p:nvPr/>
            </p:nvSpPr>
            <p:spPr>
              <a:xfrm>
                <a:off x="29974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12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3" name="Google Shape;653;p9"/>
              <p:cNvSpPr txBox="1"/>
              <p:nvPr/>
            </p:nvSpPr>
            <p:spPr>
              <a:xfrm>
                <a:off x="29974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19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4" name="Google Shape;654;p9"/>
              <p:cNvSpPr txBox="1"/>
              <p:nvPr/>
            </p:nvSpPr>
            <p:spPr>
              <a:xfrm>
                <a:off x="29974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26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55" name="Google Shape;655;p9"/>
            <p:cNvGrpSpPr/>
            <p:nvPr/>
          </p:nvGrpSpPr>
          <p:grpSpPr>
            <a:xfrm>
              <a:off x="7372446" y="1703700"/>
              <a:ext cx="384600" cy="1667800"/>
              <a:chOff x="3504354" y="1703700"/>
              <a:chExt cx="384600" cy="1667800"/>
            </a:xfrm>
          </p:grpSpPr>
          <p:sp>
            <p:nvSpPr>
              <p:cNvPr id="656" name="Google Shape;656;p9"/>
              <p:cNvSpPr txBox="1"/>
              <p:nvPr/>
            </p:nvSpPr>
            <p:spPr>
              <a:xfrm>
                <a:off x="35043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b="0" i="0" sz="13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57" name="Google Shape;657;p9"/>
              <p:cNvSpPr txBox="1"/>
              <p:nvPr/>
            </p:nvSpPr>
            <p:spPr>
              <a:xfrm>
                <a:off x="35043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6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8" name="Google Shape;658;p9"/>
              <p:cNvSpPr txBox="1"/>
              <p:nvPr/>
            </p:nvSpPr>
            <p:spPr>
              <a:xfrm>
                <a:off x="35043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13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59" name="Google Shape;659;p9"/>
              <p:cNvSpPr txBox="1"/>
              <p:nvPr/>
            </p:nvSpPr>
            <p:spPr>
              <a:xfrm>
                <a:off x="35043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20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0" name="Google Shape;660;p9"/>
              <p:cNvSpPr txBox="1"/>
              <p:nvPr/>
            </p:nvSpPr>
            <p:spPr>
              <a:xfrm>
                <a:off x="35043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27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1" name="Google Shape;661;p9"/>
            <p:cNvGrpSpPr/>
            <p:nvPr/>
          </p:nvGrpSpPr>
          <p:grpSpPr>
            <a:xfrm>
              <a:off x="7822654" y="1703700"/>
              <a:ext cx="384600" cy="1667800"/>
              <a:chOff x="4011304" y="1703700"/>
              <a:chExt cx="384600" cy="1667800"/>
            </a:xfrm>
          </p:grpSpPr>
          <p:sp>
            <p:nvSpPr>
              <p:cNvPr id="662" name="Google Shape;662;p9"/>
              <p:cNvSpPr txBox="1"/>
              <p:nvPr/>
            </p:nvSpPr>
            <p:spPr>
              <a:xfrm>
                <a:off x="40113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</a:t>
                </a:r>
                <a:endParaRPr b="0" i="0" sz="13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63" name="Google Shape;663;p9"/>
              <p:cNvSpPr txBox="1"/>
              <p:nvPr/>
            </p:nvSpPr>
            <p:spPr>
              <a:xfrm>
                <a:off x="40113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7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4" name="Google Shape;664;p9"/>
              <p:cNvSpPr txBox="1"/>
              <p:nvPr/>
            </p:nvSpPr>
            <p:spPr>
              <a:xfrm>
                <a:off x="40113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14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5" name="Google Shape;665;p9"/>
              <p:cNvSpPr txBox="1"/>
              <p:nvPr/>
            </p:nvSpPr>
            <p:spPr>
              <a:xfrm>
                <a:off x="40113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21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66" name="Google Shape;666;p9"/>
              <p:cNvSpPr txBox="1"/>
              <p:nvPr/>
            </p:nvSpPr>
            <p:spPr>
              <a:xfrm>
                <a:off x="40113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28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67" name="Google Shape;667;p9"/>
            <p:cNvGrpSpPr/>
            <p:nvPr/>
          </p:nvGrpSpPr>
          <p:grpSpPr>
            <a:xfrm>
              <a:off x="5121404" y="1703700"/>
              <a:ext cx="384600" cy="2023025"/>
              <a:chOff x="969604" y="1703700"/>
              <a:chExt cx="384600" cy="2023025"/>
            </a:xfrm>
          </p:grpSpPr>
          <p:sp>
            <p:nvSpPr>
              <p:cNvPr id="668" name="Google Shape;668;p9"/>
              <p:cNvSpPr txBox="1"/>
              <p:nvPr/>
            </p:nvSpPr>
            <p:spPr>
              <a:xfrm>
                <a:off x="9696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69" name="Google Shape;669;p9"/>
              <p:cNvSpPr txBox="1"/>
              <p:nvPr/>
            </p:nvSpPr>
            <p:spPr>
              <a:xfrm>
                <a:off x="9696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0" name="Google Shape;670;p9"/>
              <p:cNvSpPr txBox="1"/>
              <p:nvPr/>
            </p:nvSpPr>
            <p:spPr>
              <a:xfrm>
                <a:off x="9696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8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1" name="Google Shape;671;p9"/>
              <p:cNvSpPr txBox="1"/>
              <p:nvPr/>
            </p:nvSpPr>
            <p:spPr>
              <a:xfrm>
                <a:off x="9696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2" name="Google Shape;672;p9"/>
              <p:cNvSpPr txBox="1"/>
              <p:nvPr/>
            </p:nvSpPr>
            <p:spPr>
              <a:xfrm>
                <a:off x="9696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22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3" name="Google Shape;673;p9"/>
              <p:cNvSpPr txBox="1"/>
              <p:nvPr/>
            </p:nvSpPr>
            <p:spPr>
              <a:xfrm>
                <a:off x="9696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29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74" name="Google Shape;674;p9"/>
            <p:cNvGrpSpPr/>
            <p:nvPr/>
          </p:nvGrpSpPr>
          <p:grpSpPr>
            <a:xfrm>
              <a:off x="6021821" y="1703700"/>
              <a:ext cx="384600" cy="2023025"/>
              <a:chOff x="1983504" y="1703700"/>
              <a:chExt cx="384600" cy="2023025"/>
            </a:xfrm>
          </p:grpSpPr>
          <p:sp>
            <p:nvSpPr>
              <p:cNvPr id="675" name="Google Shape;675;p9"/>
              <p:cNvSpPr txBox="1"/>
              <p:nvPr/>
            </p:nvSpPr>
            <p:spPr>
              <a:xfrm>
                <a:off x="198350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76" name="Google Shape;676;p9"/>
              <p:cNvSpPr txBox="1"/>
              <p:nvPr/>
            </p:nvSpPr>
            <p:spPr>
              <a:xfrm>
                <a:off x="198350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7" name="Google Shape;677;p9"/>
              <p:cNvSpPr txBox="1"/>
              <p:nvPr/>
            </p:nvSpPr>
            <p:spPr>
              <a:xfrm>
                <a:off x="198350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8" name="Google Shape;678;p9"/>
              <p:cNvSpPr txBox="1"/>
              <p:nvPr/>
            </p:nvSpPr>
            <p:spPr>
              <a:xfrm>
                <a:off x="198350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17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79" name="Google Shape;679;p9"/>
              <p:cNvSpPr txBox="1"/>
              <p:nvPr/>
            </p:nvSpPr>
            <p:spPr>
              <a:xfrm>
                <a:off x="198350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24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0" name="Google Shape;680;p9"/>
              <p:cNvSpPr txBox="1"/>
              <p:nvPr/>
            </p:nvSpPr>
            <p:spPr>
              <a:xfrm>
                <a:off x="198350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31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81" name="Google Shape;681;p9"/>
            <p:cNvGrpSpPr/>
            <p:nvPr/>
          </p:nvGrpSpPr>
          <p:grpSpPr>
            <a:xfrm>
              <a:off x="5571613" y="1703700"/>
              <a:ext cx="384600" cy="2023025"/>
              <a:chOff x="1476554" y="1703700"/>
              <a:chExt cx="384600" cy="2023025"/>
            </a:xfrm>
          </p:grpSpPr>
          <p:sp>
            <p:nvSpPr>
              <p:cNvPr id="682" name="Google Shape;682;p9"/>
              <p:cNvSpPr txBox="1"/>
              <p:nvPr/>
            </p:nvSpPr>
            <p:spPr>
              <a:xfrm>
                <a:off x="1476554" y="17037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683" name="Google Shape;683;p9"/>
              <p:cNvSpPr txBox="1"/>
              <p:nvPr/>
            </p:nvSpPr>
            <p:spPr>
              <a:xfrm>
                <a:off x="1476554" y="20589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4" name="Google Shape;684;p9"/>
              <p:cNvSpPr txBox="1"/>
              <p:nvPr/>
            </p:nvSpPr>
            <p:spPr>
              <a:xfrm>
                <a:off x="1476554" y="241415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9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5" name="Google Shape;685;p9"/>
              <p:cNvSpPr txBox="1"/>
              <p:nvPr/>
            </p:nvSpPr>
            <p:spPr>
              <a:xfrm>
                <a:off x="1476554" y="276937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16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6" name="Google Shape;686;p9"/>
              <p:cNvSpPr txBox="1"/>
              <p:nvPr/>
            </p:nvSpPr>
            <p:spPr>
              <a:xfrm>
                <a:off x="1476554" y="3124600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23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7" name="Google Shape;687;p9"/>
              <p:cNvSpPr txBox="1"/>
              <p:nvPr/>
            </p:nvSpPr>
            <p:spPr>
              <a:xfrm>
                <a:off x="1476554" y="3479825"/>
                <a:ext cx="384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n" sz="1100" u="none" cap="none" strike="noStrike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30</a:t>
                </a:r>
                <a:endParaRPr b="0" i="0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88" name="Google Shape;688;p9"/>
          <p:cNvGrpSpPr/>
          <p:nvPr/>
        </p:nvGrpSpPr>
        <p:grpSpPr>
          <a:xfrm>
            <a:off x="1102725" y="1229884"/>
            <a:ext cx="1401651" cy="256622"/>
            <a:chOff x="1102725" y="1213056"/>
            <a:chExt cx="1401651" cy="258900"/>
          </a:xfrm>
        </p:grpSpPr>
        <p:sp>
          <p:nvSpPr>
            <p:cNvPr id="689" name="Google Shape;689;p9"/>
            <p:cNvSpPr/>
            <p:nvPr/>
          </p:nvSpPr>
          <p:spPr>
            <a:xfrm>
              <a:off x="1102725" y="1213056"/>
              <a:ext cx="258900" cy="25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9"/>
            <p:cNvSpPr txBox="1"/>
            <p:nvPr/>
          </p:nvSpPr>
          <p:spPr>
            <a:xfrm>
              <a:off x="1458078" y="1221956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1" name="Google Shape;691;p9"/>
            <p:cNvSpPr txBox="1"/>
            <p:nvPr/>
          </p:nvSpPr>
          <p:spPr>
            <a:xfrm>
              <a:off x="1994976" y="1221950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FCBD2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b="0" i="0" sz="1300" u="none" cap="none" strike="noStrike">
                <a:solidFill>
                  <a:srgbClr val="FCBD2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2" name="Google Shape;692;p9"/>
          <p:cNvGrpSpPr/>
          <p:nvPr/>
        </p:nvGrpSpPr>
        <p:grpSpPr>
          <a:xfrm>
            <a:off x="1102725" y="1767836"/>
            <a:ext cx="1401651" cy="256622"/>
            <a:chOff x="1102725" y="1755784"/>
            <a:chExt cx="1401651" cy="258900"/>
          </a:xfrm>
        </p:grpSpPr>
        <p:sp>
          <p:nvSpPr>
            <p:cNvPr id="693" name="Google Shape;693;p9"/>
            <p:cNvSpPr/>
            <p:nvPr/>
          </p:nvSpPr>
          <p:spPr>
            <a:xfrm>
              <a:off x="1102725" y="1755784"/>
              <a:ext cx="258900" cy="25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 txBox="1"/>
            <p:nvPr/>
          </p:nvSpPr>
          <p:spPr>
            <a:xfrm>
              <a:off x="1458078" y="1763234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5" name="Google Shape;695;p9"/>
            <p:cNvSpPr txBox="1"/>
            <p:nvPr/>
          </p:nvSpPr>
          <p:spPr>
            <a:xfrm>
              <a:off x="1994976" y="1763233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b="0" i="0" sz="13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6" name="Google Shape;696;p9"/>
          <p:cNvGrpSpPr/>
          <p:nvPr/>
        </p:nvGrpSpPr>
        <p:grpSpPr>
          <a:xfrm>
            <a:off x="1102725" y="2305788"/>
            <a:ext cx="1401651" cy="256622"/>
            <a:chOff x="1102725" y="2298513"/>
            <a:chExt cx="1401651" cy="258900"/>
          </a:xfrm>
        </p:grpSpPr>
        <p:sp>
          <p:nvSpPr>
            <p:cNvPr id="697" name="Google Shape;697;p9"/>
            <p:cNvSpPr/>
            <p:nvPr/>
          </p:nvSpPr>
          <p:spPr>
            <a:xfrm>
              <a:off x="1102725" y="2298513"/>
              <a:ext cx="258900" cy="258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9"/>
            <p:cNvSpPr txBox="1"/>
            <p:nvPr/>
          </p:nvSpPr>
          <p:spPr>
            <a:xfrm>
              <a:off x="1458078" y="2304513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699" name="Google Shape;699;p9"/>
            <p:cNvSpPr txBox="1"/>
            <p:nvPr/>
          </p:nvSpPr>
          <p:spPr>
            <a:xfrm>
              <a:off x="1994976" y="2304515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b="0" i="0" sz="1300" u="none" cap="none" strike="noStrike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00" name="Google Shape;700;p9"/>
          <p:cNvGrpSpPr/>
          <p:nvPr/>
        </p:nvGrpSpPr>
        <p:grpSpPr>
          <a:xfrm>
            <a:off x="1102725" y="2843740"/>
            <a:ext cx="1401651" cy="256622"/>
            <a:chOff x="1102725" y="2841241"/>
            <a:chExt cx="1401651" cy="258900"/>
          </a:xfrm>
        </p:grpSpPr>
        <p:sp>
          <p:nvSpPr>
            <p:cNvPr id="701" name="Google Shape;701;p9"/>
            <p:cNvSpPr/>
            <p:nvPr/>
          </p:nvSpPr>
          <p:spPr>
            <a:xfrm>
              <a:off x="1102725" y="2841241"/>
              <a:ext cx="258900" cy="258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9"/>
            <p:cNvSpPr txBox="1"/>
            <p:nvPr/>
          </p:nvSpPr>
          <p:spPr>
            <a:xfrm>
              <a:off x="1458078" y="2845791"/>
              <a:ext cx="651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9"/>
            <p:cNvSpPr txBox="1"/>
            <p:nvPr/>
          </p:nvSpPr>
          <p:spPr>
            <a:xfrm>
              <a:off x="1994976" y="2845798"/>
              <a:ext cx="509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704" name="Google Shape;704;p9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18792" r="10767" t="0"/>
          <a:stretch/>
        </p:blipFill>
        <p:spPr>
          <a:xfrm>
            <a:off x="2534228" y="3446225"/>
            <a:ext cx="4042973" cy="11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9"/>
          <p:cNvSpPr txBox="1"/>
          <p:nvPr/>
        </p:nvSpPr>
        <p:spPr>
          <a:xfrm>
            <a:off x="2350900" y="4510575"/>
            <a:ext cx="4416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 modify this graph, click on it, follow the link, change the data and paste the new graph here</a:t>
            </a:r>
            <a:endParaRPr b="0" i="0" sz="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711" name="Google Shape;711;p10"/>
          <p:cNvCxnSpPr/>
          <p:nvPr/>
        </p:nvCxnSpPr>
        <p:spPr>
          <a:xfrm>
            <a:off x="651274" y="4590950"/>
            <a:ext cx="398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2" name="Google Shape;712;p10"/>
          <p:cNvGrpSpPr/>
          <p:nvPr/>
        </p:nvGrpSpPr>
        <p:grpSpPr>
          <a:xfrm>
            <a:off x="1128332" y="2412408"/>
            <a:ext cx="1220700" cy="649393"/>
            <a:chOff x="4884470" y="1200865"/>
            <a:chExt cx="1220700" cy="649393"/>
          </a:xfrm>
        </p:grpSpPr>
        <p:sp>
          <p:nvSpPr>
            <p:cNvPr id="713" name="Google Shape;713;p10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10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5" name="Google Shape;715;p10"/>
          <p:cNvGrpSpPr/>
          <p:nvPr/>
        </p:nvGrpSpPr>
        <p:grpSpPr>
          <a:xfrm>
            <a:off x="3559764" y="2412999"/>
            <a:ext cx="1220700" cy="648202"/>
            <a:chOff x="6827732" y="1202056"/>
            <a:chExt cx="1220700" cy="648202"/>
          </a:xfrm>
        </p:grpSpPr>
        <p:sp>
          <p:nvSpPr>
            <p:cNvPr id="716" name="Google Shape;716;p10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10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18" name="Google Shape;718;p10"/>
          <p:cNvGrpSpPr/>
          <p:nvPr/>
        </p:nvGrpSpPr>
        <p:grpSpPr>
          <a:xfrm>
            <a:off x="5031336" y="3386800"/>
            <a:ext cx="3375157" cy="244500"/>
            <a:chOff x="5031336" y="3394089"/>
            <a:chExt cx="3375157" cy="244500"/>
          </a:xfrm>
        </p:grpSpPr>
        <p:grpSp>
          <p:nvGrpSpPr>
            <p:cNvPr id="719" name="Google Shape;719;p10"/>
            <p:cNvGrpSpPr/>
            <p:nvPr/>
          </p:nvGrpSpPr>
          <p:grpSpPr>
            <a:xfrm>
              <a:off x="6001850" y="3409689"/>
              <a:ext cx="1798354" cy="213300"/>
              <a:chOff x="5979775" y="3409689"/>
              <a:chExt cx="1798354" cy="213300"/>
            </a:xfrm>
          </p:grpSpPr>
          <p:sp>
            <p:nvSpPr>
              <p:cNvPr id="720" name="Google Shape;720;p10"/>
              <p:cNvSpPr/>
              <p:nvPr/>
            </p:nvSpPr>
            <p:spPr>
              <a:xfrm>
                <a:off x="5979775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6245251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6510726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6776202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7041678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7307153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7572629" y="3409689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7" name="Google Shape;727;p10"/>
            <p:cNvGrpSpPr/>
            <p:nvPr/>
          </p:nvGrpSpPr>
          <p:grpSpPr>
            <a:xfrm>
              <a:off x="5031336" y="3394089"/>
              <a:ext cx="3375157" cy="244500"/>
              <a:chOff x="5009261" y="3394089"/>
              <a:chExt cx="3375157" cy="244500"/>
            </a:xfrm>
          </p:grpSpPr>
          <p:sp>
            <p:nvSpPr>
              <p:cNvPr id="728" name="Google Shape;728;p10"/>
              <p:cNvSpPr txBox="1"/>
              <p:nvPr/>
            </p:nvSpPr>
            <p:spPr>
              <a:xfrm>
                <a:off x="5009261" y="3394089"/>
                <a:ext cx="8727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29" name="Google Shape;729;p10"/>
              <p:cNvSpPr txBox="1"/>
              <p:nvPr/>
            </p:nvSpPr>
            <p:spPr>
              <a:xfrm>
                <a:off x="7872618" y="3394089"/>
                <a:ext cx="511800" cy="24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5/7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30" name="Google Shape;730;p10"/>
          <p:cNvGrpSpPr/>
          <p:nvPr/>
        </p:nvGrpSpPr>
        <p:grpSpPr>
          <a:xfrm>
            <a:off x="5033664" y="2877838"/>
            <a:ext cx="3376006" cy="246900"/>
            <a:chOff x="5033052" y="2910875"/>
            <a:chExt cx="3376006" cy="246900"/>
          </a:xfrm>
        </p:grpSpPr>
        <p:grpSp>
          <p:nvGrpSpPr>
            <p:cNvPr id="731" name="Google Shape;731;p10"/>
            <p:cNvGrpSpPr/>
            <p:nvPr/>
          </p:nvGrpSpPr>
          <p:grpSpPr>
            <a:xfrm>
              <a:off x="6001850" y="2925725"/>
              <a:ext cx="1798354" cy="213300"/>
              <a:chOff x="5979775" y="2925725"/>
              <a:chExt cx="1798354" cy="213300"/>
            </a:xfrm>
          </p:grpSpPr>
          <p:sp>
            <p:nvSpPr>
              <p:cNvPr id="732" name="Google Shape;732;p10"/>
              <p:cNvSpPr/>
              <p:nvPr/>
            </p:nvSpPr>
            <p:spPr>
              <a:xfrm>
                <a:off x="5979775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6245251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6510726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6776202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7041678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7307153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7572629" y="2925725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9" name="Google Shape;739;p10"/>
            <p:cNvGrpSpPr/>
            <p:nvPr/>
          </p:nvGrpSpPr>
          <p:grpSpPr>
            <a:xfrm>
              <a:off x="5033052" y="2910875"/>
              <a:ext cx="3376006" cy="246900"/>
              <a:chOff x="5010977" y="2910875"/>
              <a:chExt cx="3376006" cy="246900"/>
            </a:xfrm>
          </p:grpSpPr>
          <p:sp>
            <p:nvSpPr>
              <p:cNvPr id="740" name="Google Shape;740;p10"/>
              <p:cNvSpPr txBox="1"/>
              <p:nvPr/>
            </p:nvSpPr>
            <p:spPr>
              <a:xfrm>
                <a:off x="5010977" y="2910875"/>
                <a:ext cx="87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41" name="Google Shape;741;p10"/>
              <p:cNvSpPr txBox="1"/>
              <p:nvPr/>
            </p:nvSpPr>
            <p:spPr>
              <a:xfrm>
                <a:off x="7876383" y="2910875"/>
                <a:ext cx="510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4/7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42" name="Google Shape;742;p10"/>
          <p:cNvGrpSpPr/>
          <p:nvPr/>
        </p:nvGrpSpPr>
        <p:grpSpPr>
          <a:xfrm>
            <a:off x="5033052" y="3860326"/>
            <a:ext cx="3373247" cy="246900"/>
            <a:chOff x="5033052" y="3860071"/>
            <a:chExt cx="3373247" cy="246900"/>
          </a:xfrm>
        </p:grpSpPr>
        <p:grpSp>
          <p:nvGrpSpPr>
            <p:cNvPr id="743" name="Google Shape;743;p10"/>
            <p:cNvGrpSpPr/>
            <p:nvPr/>
          </p:nvGrpSpPr>
          <p:grpSpPr>
            <a:xfrm>
              <a:off x="6001850" y="3876871"/>
              <a:ext cx="1798354" cy="213300"/>
              <a:chOff x="5979775" y="3876871"/>
              <a:chExt cx="1798354" cy="213300"/>
            </a:xfrm>
          </p:grpSpPr>
          <p:sp>
            <p:nvSpPr>
              <p:cNvPr id="744" name="Google Shape;744;p10"/>
              <p:cNvSpPr/>
              <p:nvPr/>
            </p:nvSpPr>
            <p:spPr>
              <a:xfrm>
                <a:off x="5979775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6245251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6510726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6776202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7041678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7307153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7572629" y="387687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1" name="Google Shape;751;p10"/>
            <p:cNvGrpSpPr/>
            <p:nvPr/>
          </p:nvGrpSpPr>
          <p:grpSpPr>
            <a:xfrm>
              <a:off x="5033052" y="3860071"/>
              <a:ext cx="3373247" cy="246900"/>
              <a:chOff x="5010977" y="3860071"/>
              <a:chExt cx="3373247" cy="246900"/>
            </a:xfrm>
          </p:grpSpPr>
          <p:sp>
            <p:nvSpPr>
              <p:cNvPr id="752" name="Google Shape;752;p10"/>
              <p:cNvSpPr txBox="1"/>
              <p:nvPr/>
            </p:nvSpPr>
            <p:spPr>
              <a:xfrm>
                <a:off x="5010977" y="3860071"/>
                <a:ext cx="87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Earth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53" name="Google Shape;753;p10"/>
              <p:cNvSpPr txBox="1"/>
              <p:nvPr/>
            </p:nvSpPr>
            <p:spPr>
              <a:xfrm>
                <a:off x="7873624" y="3860071"/>
                <a:ext cx="5106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6/7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754" name="Google Shape;754;p10"/>
          <p:cNvGrpSpPr/>
          <p:nvPr/>
        </p:nvGrpSpPr>
        <p:grpSpPr>
          <a:xfrm>
            <a:off x="5031336" y="4336251"/>
            <a:ext cx="3380676" cy="246900"/>
            <a:chOff x="5031336" y="4336251"/>
            <a:chExt cx="3380676" cy="246900"/>
          </a:xfrm>
        </p:grpSpPr>
        <p:grpSp>
          <p:nvGrpSpPr>
            <p:cNvPr id="755" name="Google Shape;755;p10"/>
            <p:cNvGrpSpPr/>
            <p:nvPr/>
          </p:nvGrpSpPr>
          <p:grpSpPr>
            <a:xfrm>
              <a:off x="6001850" y="4353051"/>
              <a:ext cx="1798354" cy="213300"/>
              <a:chOff x="5979775" y="4353051"/>
              <a:chExt cx="1798354" cy="213300"/>
            </a:xfrm>
          </p:grpSpPr>
          <p:sp>
            <p:nvSpPr>
              <p:cNvPr id="756" name="Google Shape;756;p10"/>
              <p:cNvSpPr/>
              <p:nvPr/>
            </p:nvSpPr>
            <p:spPr>
              <a:xfrm>
                <a:off x="5979775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6245251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6510726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6776202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7041678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7307153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7572629" y="4353051"/>
                <a:ext cx="205500" cy="213300"/>
              </a:xfrm>
              <a:prstGeom prst="parallelogram">
                <a:avLst>
                  <a:gd fmla="val 25000" name="adj"/>
                </a:avLst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3" name="Google Shape;763;p10"/>
            <p:cNvGrpSpPr/>
            <p:nvPr/>
          </p:nvGrpSpPr>
          <p:grpSpPr>
            <a:xfrm>
              <a:off x="5031336" y="4336251"/>
              <a:ext cx="3380676" cy="246900"/>
              <a:chOff x="5009261" y="4336251"/>
              <a:chExt cx="3380676" cy="246900"/>
            </a:xfrm>
          </p:grpSpPr>
          <p:sp>
            <p:nvSpPr>
              <p:cNvPr id="764" name="Google Shape;764;p10"/>
              <p:cNvSpPr txBox="1"/>
              <p:nvPr/>
            </p:nvSpPr>
            <p:spPr>
              <a:xfrm>
                <a:off x="5009261" y="4336251"/>
                <a:ext cx="8727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Pluto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765" name="Google Shape;765;p10"/>
              <p:cNvSpPr txBox="1"/>
              <p:nvPr/>
            </p:nvSpPr>
            <p:spPr>
              <a:xfrm>
                <a:off x="7878137" y="4336251"/>
                <a:ext cx="5118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3/7</a:t>
                </a:r>
                <a:endParaRPr b="0" i="0" sz="12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766" name="Google Shape;766;p10"/>
          <p:cNvSpPr/>
          <p:nvPr/>
        </p:nvSpPr>
        <p:spPr>
          <a:xfrm>
            <a:off x="5254400" y="1139700"/>
            <a:ext cx="2975100" cy="1332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10"/>
          <p:cNvGrpSpPr/>
          <p:nvPr/>
        </p:nvGrpSpPr>
        <p:grpSpPr>
          <a:xfrm>
            <a:off x="5418282" y="1720841"/>
            <a:ext cx="1220700" cy="648639"/>
            <a:chOff x="4884470" y="2129720"/>
            <a:chExt cx="1220700" cy="648639"/>
          </a:xfrm>
        </p:grpSpPr>
        <p:sp>
          <p:nvSpPr>
            <p:cNvPr id="768" name="Google Shape;768;p10"/>
            <p:cNvSpPr txBox="1"/>
            <p:nvPr/>
          </p:nvSpPr>
          <p:spPr>
            <a:xfrm>
              <a:off x="4884470" y="2341859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10"/>
            <p:cNvSpPr txBox="1"/>
            <p:nvPr/>
          </p:nvSpPr>
          <p:spPr>
            <a:xfrm>
              <a:off x="4884470" y="2129720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70" name="Google Shape;770;p10"/>
          <p:cNvGrpSpPr/>
          <p:nvPr/>
        </p:nvGrpSpPr>
        <p:grpSpPr>
          <a:xfrm>
            <a:off x="6844919" y="1720841"/>
            <a:ext cx="1220700" cy="648639"/>
            <a:chOff x="6827732" y="2129732"/>
            <a:chExt cx="1220700" cy="648639"/>
          </a:xfrm>
        </p:grpSpPr>
        <p:sp>
          <p:nvSpPr>
            <p:cNvPr id="771" name="Google Shape;771;p10"/>
            <p:cNvSpPr txBox="1"/>
            <p:nvPr/>
          </p:nvSpPr>
          <p:spPr>
            <a:xfrm>
              <a:off x="6827732" y="234187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2" name="Google Shape;772;p10"/>
            <p:cNvSpPr txBox="1"/>
            <p:nvPr/>
          </p:nvSpPr>
          <p:spPr>
            <a:xfrm>
              <a:off x="6827732" y="2129732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73" name="Google Shape;773;p10"/>
          <p:cNvGrpSpPr/>
          <p:nvPr/>
        </p:nvGrpSpPr>
        <p:grpSpPr>
          <a:xfrm>
            <a:off x="5880864" y="1327536"/>
            <a:ext cx="295528" cy="338795"/>
            <a:chOff x="3895050" y="3806775"/>
            <a:chExt cx="419725" cy="481175"/>
          </a:xfrm>
        </p:grpSpPr>
        <p:sp>
          <p:nvSpPr>
            <p:cNvPr id="774" name="Google Shape;774;p10"/>
            <p:cNvSpPr/>
            <p:nvPr/>
          </p:nvSpPr>
          <p:spPr>
            <a:xfrm>
              <a:off x="3895050" y="3942650"/>
              <a:ext cx="419725" cy="345300"/>
            </a:xfrm>
            <a:custGeom>
              <a:rect b="b" l="l" r="r" t="t"/>
              <a:pathLst>
                <a:path extrusionOk="0" h="13812" w="16789">
                  <a:moveTo>
                    <a:pt x="4448" y="1"/>
                  </a:moveTo>
                  <a:cubicBezTo>
                    <a:pt x="4233" y="1"/>
                    <a:pt x="4016" y="18"/>
                    <a:pt x="3801" y="54"/>
                  </a:cubicBezTo>
                  <a:cubicBezTo>
                    <a:pt x="1545" y="418"/>
                    <a:pt x="1" y="2604"/>
                    <a:pt x="356" y="4929"/>
                  </a:cubicBezTo>
                  <a:cubicBezTo>
                    <a:pt x="994" y="9100"/>
                    <a:pt x="2205" y="11942"/>
                    <a:pt x="3858" y="13147"/>
                  </a:cubicBezTo>
                  <a:cubicBezTo>
                    <a:pt x="4470" y="13592"/>
                    <a:pt x="5129" y="13811"/>
                    <a:pt x="5863" y="13811"/>
                  </a:cubicBezTo>
                  <a:cubicBezTo>
                    <a:pt x="6071" y="13811"/>
                    <a:pt x="6286" y="13793"/>
                    <a:pt x="6508" y="13758"/>
                  </a:cubicBezTo>
                  <a:cubicBezTo>
                    <a:pt x="7125" y="13659"/>
                    <a:pt x="7610" y="13406"/>
                    <a:pt x="7999" y="12987"/>
                  </a:cubicBezTo>
                  <a:lnTo>
                    <a:pt x="8396" y="12557"/>
                  </a:lnTo>
                  <a:lnTo>
                    <a:pt x="8791" y="12987"/>
                  </a:lnTo>
                  <a:cubicBezTo>
                    <a:pt x="9179" y="13406"/>
                    <a:pt x="9667" y="13659"/>
                    <a:pt x="10281" y="13758"/>
                  </a:cubicBezTo>
                  <a:cubicBezTo>
                    <a:pt x="10503" y="13793"/>
                    <a:pt x="10718" y="13811"/>
                    <a:pt x="10927" y="13811"/>
                  </a:cubicBezTo>
                  <a:cubicBezTo>
                    <a:pt x="11660" y="13811"/>
                    <a:pt x="12319" y="13592"/>
                    <a:pt x="12931" y="13147"/>
                  </a:cubicBezTo>
                  <a:cubicBezTo>
                    <a:pt x="14587" y="11942"/>
                    <a:pt x="15795" y="9100"/>
                    <a:pt x="16433" y="4929"/>
                  </a:cubicBezTo>
                  <a:cubicBezTo>
                    <a:pt x="16788" y="2604"/>
                    <a:pt x="15244" y="418"/>
                    <a:pt x="12988" y="54"/>
                  </a:cubicBezTo>
                  <a:cubicBezTo>
                    <a:pt x="12773" y="18"/>
                    <a:pt x="12556" y="1"/>
                    <a:pt x="12341" y="1"/>
                  </a:cubicBezTo>
                  <a:cubicBezTo>
                    <a:pt x="11461" y="1"/>
                    <a:pt x="10599" y="293"/>
                    <a:pt x="9893" y="840"/>
                  </a:cubicBezTo>
                  <a:cubicBezTo>
                    <a:pt x="9601" y="1063"/>
                    <a:pt x="9263" y="1216"/>
                    <a:pt x="8905" y="1292"/>
                  </a:cubicBezTo>
                  <a:cubicBezTo>
                    <a:pt x="8736" y="1326"/>
                    <a:pt x="8567" y="1343"/>
                    <a:pt x="8397" y="1343"/>
                  </a:cubicBezTo>
                  <a:cubicBezTo>
                    <a:pt x="8296" y="1343"/>
                    <a:pt x="8196" y="1337"/>
                    <a:pt x="8095" y="1325"/>
                  </a:cubicBezTo>
                  <a:cubicBezTo>
                    <a:pt x="7658" y="1273"/>
                    <a:pt x="7246" y="1105"/>
                    <a:pt x="6896" y="840"/>
                  </a:cubicBezTo>
                  <a:cubicBezTo>
                    <a:pt x="6190" y="293"/>
                    <a:pt x="5328" y="1"/>
                    <a:pt x="4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4016325" y="3806775"/>
              <a:ext cx="199225" cy="142475"/>
            </a:xfrm>
            <a:custGeom>
              <a:rect b="b" l="l" r="r" t="t"/>
              <a:pathLst>
                <a:path extrusionOk="0" h="5699" w="7969">
                  <a:moveTo>
                    <a:pt x="1350" y="0"/>
                  </a:moveTo>
                  <a:cubicBezTo>
                    <a:pt x="1132" y="0"/>
                    <a:pt x="925" y="129"/>
                    <a:pt x="832" y="343"/>
                  </a:cubicBezTo>
                  <a:cubicBezTo>
                    <a:pt x="799" y="424"/>
                    <a:pt x="1" y="2330"/>
                    <a:pt x="678" y="4101"/>
                  </a:cubicBezTo>
                  <a:cubicBezTo>
                    <a:pt x="736" y="4242"/>
                    <a:pt x="796" y="4381"/>
                    <a:pt x="868" y="4516"/>
                  </a:cubicBezTo>
                  <a:cubicBezTo>
                    <a:pt x="1534" y="4691"/>
                    <a:pt x="2157" y="4995"/>
                    <a:pt x="2702" y="5414"/>
                  </a:cubicBezTo>
                  <a:cubicBezTo>
                    <a:pt x="2950" y="5603"/>
                    <a:pt x="3247" y="5698"/>
                    <a:pt x="3544" y="5698"/>
                  </a:cubicBezTo>
                  <a:cubicBezTo>
                    <a:pt x="3840" y="5698"/>
                    <a:pt x="4137" y="5603"/>
                    <a:pt x="4385" y="5414"/>
                  </a:cubicBezTo>
                  <a:cubicBezTo>
                    <a:pt x="4442" y="5368"/>
                    <a:pt x="4503" y="5326"/>
                    <a:pt x="4563" y="5284"/>
                  </a:cubicBezTo>
                  <a:cubicBezTo>
                    <a:pt x="4870" y="4592"/>
                    <a:pt x="5355" y="3968"/>
                    <a:pt x="6020" y="3417"/>
                  </a:cubicBezTo>
                  <a:cubicBezTo>
                    <a:pt x="6478" y="3035"/>
                    <a:pt x="6987" y="2722"/>
                    <a:pt x="7532" y="2484"/>
                  </a:cubicBezTo>
                  <a:cubicBezTo>
                    <a:pt x="7824" y="2372"/>
                    <a:pt x="7969" y="2044"/>
                    <a:pt x="7854" y="1752"/>
                  </a:cubicBezTo>
                  <a:cubicBezTo>
                    <a:pt x="7768" y="1529"/>
                    <a:pt x="7554" y="1392"/>
                    <a:pt x="7327" y="1392"/>
                  </a:cubicBezTo>
                  <a:cubicBezTo>
                    <a:pt x="7260" y="1392"/>
                    <a:pt x="7192" y="1404"/>
                    <a:pt x="7125" y="1430"/>
                  </a:cubicBezTo>
                  <a:lnTo>
                    <a:pt x="7125" y="1433"/>
                  </a:lnTo>
                  <a:cubicBezTo>
                    <a:pt x="7089" y="1445"/>
                    <a:pt x="6243" y="1776"/>
                    <a:pt x="5334" y="2520"/>
                  </a:cubicBezTo>
                  <a:cubicBezTo>
                    <a:pt x="4997" y="2794"/>
                    <a:pt x="4689" y="3098"/>
                    <a:pt x="4412" y="3429"/>
                  </a:cubicBezTo>
                  <a:cubicBezTo>
                    <a:pt x="4367" y="3194"/>
                    <a:pt x="4301" y="2965"/>
                    <a:pt x="4217" y="2743"/>
                  </a:cubicBezTo>
                  <a:cubicBezTo>
                    <a:pt x="3536" y="972"/>
                    <a:pt x="1669" y="90"/>
                    <a:pt x="1588" y="54"/>
                  </a:cubicBezTo>
                  <a:cubicBezTo>
                    <a:pt x="1511" y="17"/>
                    <a:pt x="1430" y="0"/>
                    <a:pt x="13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10"/>
          <p:cNvGrpSpPr/>
          <p:nvPr/>
        </p:nvGrpSpPr>
        <p:grpSpPr>
          <a:xfrm>
            <a:off x="7287134" y="1327096"/>
            <a:ext cx="336296" cy="339235"/>
            <a:chOff x="4464775" y="3806475"/>
            <a:chExt cx="477625" cy="481800"/>
          </a:xfrm>
        </p:grpSpPr>
        <p:sp>
          <p:nvSpPr>
            <p:cNvPr id="777" name="Google Shape;777;p10"/>
            <p:cNvSpPr/>
            <p:nvPr/>
          </p:nvSpPr>
          <p:spPr>
            <a:xfrm>
              <a:off x="4726375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3" y="1"/>
                  </a:moveTo>
                  <a:cubicBezTo>
                    <a:pt x="978" y="1"/>
                    <a:pt x="823" y="64"/>
                    <a:pt x="712" y="189"/>
                  </a:cubicBezTo>
                  <a:cubicBezTo>
                    <a:pt x="504" y="421"/>
                    <a:pt x="522" y="776"/>
                    <a:pt x="754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4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4" y="5501"/>
                  </a:cubicBezTo>
                  <a:cubicBezTo>
                    <a:pt x="861" y="5597"/>
                    <a:pt x="995" y="5644"/>
                    <a:pt x="1128" y="5644"/>
                  </a:cubicBezTo>
                  <a:cubicBezTo>
                    <a:pt x="1283" y="5644"/>
                    <a:pt x="1437" y="5580"/>
                    <a:pt x="1549" y="5456"/>
                  </a:cubicBezTo>
                  <a:cubicBezTo>
                    <a:pt x="1757" y="5224"/>
                    <a:pt x="1735" y="4869"/>
                    <a:pt x="1507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7" y="3242"/>
                  </a:cubicBezTo>
                  <a:cubicBezTo>
                    <a:pt x="1585" y="3173"/>
                    <a:pt x="2259" y="2544"/>
                    <a:pt x="2259" y="1692"/>
                  </a:cubicBezTo>
                  <a:cubicBezTo>
                    <a:pt x="2259" y="842"/>
                    <a:pt x="1585" y="213"/>
                    <a:pt x="1507" y="144"/>
                  </a:cubicBezTo>
                  <a:cubicBezTo>
                    <a:pt x="1399" y="48"/>
                    <a:pt x="1266" y="1"/>
                    <a:pt x="1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4641700" y="3806475"/>
              <a:ext cx="56475" cy="141125"/>
            </a:xfrm>
            <a:custGeom>
              <a:rect b="b" l="l" r="r" t="t"/>
              <a:pathLst>
                <a:path extrusionOk="0" h="5645" w="2259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3" y="421"/>
                    <a:pt x="521" y="776"/>
                    <a:pt x="753" y="984"/>
                  </a:cubicBezTo>
                  <a:cubicBezTo>
                    <a:pt x="831" y="1056"/>
                    <a:pt x="1130" y="1385"/>
                    <a:pt x="1130" y="1695"/>
                  </a:cubicBezTo>
                  <a:cubicBezTo>
                    <a:pt x="1130" y="1990"/>
                    <a:pt x="849" y="2315"/>
                    <a:pt x="753" y="2402"/>
                  </a:cubicBezTo>
                  <a:cubicBezTo>
                    <a:pt x="678" y="2472"/>
                    <a:pt x="0" y="3101"/>
                    <a:pt x="0" y="3953"/>
                  </a:cubicBezTo>
                  <a:cubicBezTo>
                    <a:pt x="0" y="4802"/>
                    <a:pt x="675" y="5432"/>
                    <a:pt x="753" y="5501"/>
                  </a:cubicBezTo>
                  <a:cubicBezTo>
                    <a:pt x="860" y="5597"/>
                    <a:pt x="994" y="5644"/>
                    <a:pt x="1127" y="5644"/>
                  </a:cubicBezTo>
                  <a:cubicBezTo>
                    <a:pt x="1282" y="5644"/>
                    <a:pt x="1436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1" y="3173"/>
                    <a:pt x="2259" y="2544"/>
                    <a:pt x="2259" y="1692"/>
                  </a:cubicBezTo>
                  <a:cubicBezTo>
                    <a:pt x="2259" y="842"/>
                    <a:pt x="1581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4557000" y="3806475"/>
              <a:ext cx="56500" cy="141125"/>
            </a:xfrm>
            <a:custGeom>
              <a:rect b="b" l="l" r="r" t="t"/>
              <a:pathLst>
                <a:path extrusionOk="0" h="5645" w="2260">
                  <a:moveTo>
                    <a:pt x="1132" y="1"/>
                  </a:moveTo>
                  <a:cubicBezTo>
                    <a:pt x="977" y="1"/>
                    <a:pt x="823" y="64"/>
                    <a:pt x="711" y="189"/>
                  </a:cubicBezTo>
                  <a:cubicBezTo>
                    <a:pt x="504" y="421"/>
                    <a:pt x="522" y="776"/>
                    <a:pt x="753" y="984"/>
                  </a:cubicBezTo>
                  <a:cubicBezTo>
                    <a:pt x="832" y="1056"/>
                    <a:pt x="1130" y="1385"/>
                    <a:pt x="1130" y="1695"/>
                  </a:cubicBezTo>
                  <a:cubicBezTo>
                    <a:pt x="1130" y="1990"/>
                    <a:pt x="850" y="2315"/>
                    <a:pt x="753" y="2402"/>
                  </a:cubicBezTo>
                  <a:cubicBezTo>
                    <a:pt x="678" y="2472"/>
                    <a:pt x="1" y="3101"/>
                    <a:pt x="1" y="3953"/>
                  </a:cubicBezTo>
                  <a:cubicBezTo>
                    <a:pt x="1" y="4802"/>
                    <a:pt x="675" y="5432"/>
                    <a:pt x="753" y="5501"/>
                  </a:cubicBezTo>
                  <a:cubicBezTo>
                    <a:pt x="861" y="5597"/>
                    <a:pt x="994" y="5644"/>
                    <a:pt x="1127" y="5644"/>
                  </a:cubicBezTo>
                  <a:cubicBezTo>
                    <a:pt x="1282" y="5644"/>
                    <a:pt x="1437" y="5580"/>
                    <a:pt x="1548" y="5456"/>
                  </a:cubicBezTo>
                  <a:cubicBezTo>
                    <a:pt x="1756" y="5224"/>
                    <a:pt x="1735" y="4869"/>
                    <a:pt x="1506" y="4661"/>
                  </a:cubicBezTo>
                  <a:cubicBezTo>
                    <a:pt x="1428" y="4588"/>
                    <a:pt x="1130" y="4260"/>
                    <a:pt x="1130" y="3950"/>
                  </a:cubicBezTo>
                  <a:cubicBezTo>
                    <a:pt x="1130" y="3655"/>
                    <a:pt x="1410" y="3330"/>
                    <a:pt x="1506" y="3242"/>
                  </a:cubicBezTo>
                  <a:cubicBezTo>
                    <a:pt x="1582" y="3173"/>
                    <a:pt x="2259" y="2544"/>
                    <a:pt x="2259" y="1692"/>
                  </a:cubicBezTo>
                  <a:cubicBezTo>
                    <a:pt x="2259" y="842"/>
                    <a:pt x="1582" y="213"/>
                    <a:pt x="1506" y="144"/>
                  </a:cubicBezTo>
                  <a:cubicBezTo>
                    <a:pt x="1399" y="48"/>
                    <a:pt x="1265" y="1"/>
                    <a:pt x="1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4464775" y="4230875"/>
              <a:ext cx="395250" cy="57400"/>
            </a:xfrm>
            <a:custGeom>
              <a:rect b="b" l="l" r="r" t="t"/>
              <a:pathLst>
                <a:path extrusionOk="0" h="2296" w="1581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910" y="1130"/>
                  </a:lnTo>
                  <a:lnTo>
                    <a:pt x="2006" y="1359"/>
                  </a:lnTo>
                  <a:cubicBezTo>
                    <a:pt x="2291" y="1932"/>
                    <a:pt x="2875" y="2295"/>
                    <a:pt x="3516" y="2295"/>
                  </a:cubicBezTo>
                  <a:cubicBezTo>
                    <a:pt x="3519" y="2295"/>
                    <a:pt x="3521" y="2295"/>
                    <a:pt x="3524" y="2295"/>
                  </a:cubicBezTo>
                  <a:lnTo>
                    <a:pt x="12290" y="2295"/>
                  </a:lnTo>
                  <a:cubicBezTo>
                    <a:pt x="12292" y="2295"/>
                    <a:pt x="12295" y="2295"/>
                    <a:pt x="12298" y="2295"/>
                  </a:cubicBezTo>
                  <a:cubicBezTo>
                    <a:pt x="12936" y="2295"/>
                    <a:pt x="13520" y="1932"/>
                    <a:pt x="13804" y="1359"/>
                  </a:cubicBezTo>
                  <a:lnTo>
                    <a:pt x="13901" y="1130"/>
                  </a:lnTo>
                  <a:lnTo>
                    <a:pt x="15247" y="1130"/>
                  </a:lnTo>
                  <a:cubicBezTo>
                    <a:pt x="15557" y="1130"/>
                    <a:pt x="15810" y="877"/>
                    <a:pt x="15810" y="564"/>
                  </a:cubicBezTo>
                  <a:cubicBezTo>
                    <a:pt x="15810" y="251"/>
                    <a:pt x="15557" y="1"/>
                    <a:pt x="15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4840675" y="4007300"/>
              <a:ext cx="101725" cy="166025"/>
            </a:xfrm>
            <a:custGeom>
              <a:rect b="b" l="l" r="r" t="t"/>
              <a:pathLst>
                <a:path extrusionOk="0" h="6641" w="4069">
                  <a:moveTo>
                    <a:pt x="1870" y="0"/>
                  </a:moveTo>
                  <a:cubicBezTo>
                    <a:pt x="1852" y="380"/>
                    <a:pt x="1837" y="759"/>
                    <a:pt x="1795" y="1130"/>
                  </a:cubicBezTo>
                  <a:cubicBezTo>
                    <a:pt x="1927" y="1181"/>
                    <a:pt x="2048" y="1256"/>
                    <a:pt x="2150" y="1355"/>
                  </a:cubicBezTo>
                  <a:cubicBezTo>
                    <a:pt x="2800" y="2006"/>
                    <a:pt x="2433" y="3469"/>
                    <a:pt x="1352" y="4550"/>
                  </a:cubicBezTo>
                  <a:cubicBezTo>
                    <a:pt x="1177" y="4722"/>
                    <a:pt x="991" y="4879"/>
                    <a:pt x="792" y="5017"/>
                  </a:cubicBezTo>
                  <a:cubicBezTo>
                    <a:pt x="566" y="5577"/>
                    <a:pt x="301" y="6119"/>
                    <a:pt x="0" y="6640"/>
                  </a:cubicBezTo>
                  <a:cubicBezTo>
                    <a:pt x="747" y="6429"/>
                    <a:pt x="1506" y="5993"/>
                    <a:pt x="2150" y="5348"/>
                  </a:cubicBezTo>
                  <a:cubicBezTo>
                    <a:pt x="3716" y="3782"/>
                    <a:pt x="4068" y="1678"/>
                    <a:pt x="2948" y="557"/>
                  </a:cubicBezTo>
                  <a:cubicBezTo>
                    <a:pt x="2656" y="268"/>
                    <a:pt x="2280" y="97"/>
                    <a:pt x="1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4464775" y="3976800"/>
              <a:ext cx="395250" cy="225875"/>
            </a:xfrm>
            <a:custGeom>
              <a:rect b="b" l="l" r="r" t="t"/>
              <a:pathLst>
                <a:path extrusionOk="0" h="9035" w="15810">
                  <a:moveTo>
                    <a:pt x="564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3930"/>
                    <a:pt x="1157" y="7026"/>
                    <a:pt x="3075" y="9035"/>
                  </a:cubicBezTo>
                  <a:lnTo>
                    <a:pt x="12735" y="9035"/>
                  </a:lnTo>
                  <a:cubicBezTo>
                    <a:pt x="14654" y="7026"/>
                    <a:pt x="15810" y="3930"/>
                    <a:pt x="15810" y="564"/>
                  </a:cubicBezTo>
                  <a:cubicBezTo>
                    <a:pt x="15810" y="251"/>
                    <a:pt x="15557" y="1"/>
                    <a:pt x="15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10"/>
          <p:cNvGrpSpPr/>
          <p:nvPr/>
        </p:nvGrpSpPr>
        <p:grpSpPr>
          <a:xfrm>
            <a:off x="658675" y="1752840"/>
            <a:ext cx="4093548" cy="246900"/>
            <a:chOff x="658675" y="1752840"/>
            <a:chExt cx="4093548" cy="246900"/>
          </a:xfrm>
        </p:grpSpPr>
        <p:sp>
          <p:nvSpPr>
            <p:cNvPr id="784" name="Google Shape;784;p10"/>
            <p:cNvSpPr txBox="1"/>
            <p:nvPr/>
          </p:nvSpPr>
          <p:spPr>
            <a:xfrm>
              <a:off x="1039875" y="1752840"/>
              <a:ext cx="2142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10"/>
            <p:cNvSpPr txBox="1"/>
            <p:nvPr/>
          </p:nvSpPr>
          <p:spPr>
            <a:xfrm>
              <a:off x="4170823" y="1754040"/>
              <a:ext cx="5814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+90%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8675" y="1773540"/>
              <a:ext cx="205500" cy="205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0"/>
            <p:cNvSpPr txBox="1"/>
            <p:nvPr/>
          </p:nvSpPr>
          <p:spPr>
            <a:xfrm>
              <a:off x="3231900" y="1754050"/>
              <a:ext cx="808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88" name="Google Shape;788;p10"/>
          <p:cNvGrpSpPr/>
          <p:nvPr/>
        </p:nvGrpSpPr>
        <p:grpSpPr>
          <a:xfrm>
            <a:off x="658675" y="1119696"/>
            <a:ext cx="4092348" cy="246904"/>
            <a:chOff x="658675" y="1119696"/>
            <a:chExt cx="4092348" cy="246904"/>
          </a:xfrm>
        </p:grpSpPr>
        <p:sp>
          <p:nvSpPr>
            <p:cNvPr id="789" name="Google Shape;789;p10"/>
            <p:cNvSpPr txBox="1"/>
            <p:nvPr/>
          </p:nvSpPr>
          <p:spPr>
            <a:xfrm>
              <a:off x="1039875" y="1119696"/>
              <a:ext cx="2142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0" name="Google Shape;790;p10"/>
            <p:cNvSpPr txBox="1"/>
            <p:nvPr/>
          </p:nvSpPr>
          <p:spPr>
            <a:xfrm>
              <a:off x="4170823" y="1119696"/>
              <a:ext cx="5802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+20%</a:t>
              </a:r>
              <a:endParaRPr b="0" i="0" sz="13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658675" y="1140396"/>
              <a:ext cx="205500" cy="205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0"/>
            <p:cNvSpPr txBox="1"/>
            <p:nvPr/>
          </p:nvSpPr>
          <p:spPr>
            <a:xfrm>
              <a:off x="3231900" y="1119700"/>
              <a:ext cx="807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b="0" i="0" sz="1300" u="none" cap="none" strike="noStrike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3" name="Google Shape;793;p10"/>
          <p:cNvGrpSpPr/>
          <p:nvPr/>
        </p:nvGrpSpPr>
        <p:grpSpPr>
          <a:xfrm>
            <a:off x="658675" y="1436266"/>
            <a:ext cx="4091977" cy="246907"/>
            <a:chOff x="658675" y="1446630"/>
            <a:chExt cx="4091977" cy="246907"/>
          </a:xfrm>
        </p:grpSpPr>
        <p:sp>
          <p:nvSpPr>
            <p:cNvPr id="794" name="Google Shape;794;p10"/>
            <p:cNvSpPr txBox="1"/>
            <p:nvPr/>
          </p:nvSpPr>
          <p:spPr>
            <a:xfrm>
              <a:off x="1041825" y="1446630"/>
              <a:ext cx="21384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10"/>
            <p:cNvSpPr txBox="1"/>
            <p:nvPr/>
          </p:nvSpPr>
          <p:spPr>
            <a:xfrm>
              <a:off x="4171352" y="1446630"/>
              <a:ext cx="57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+5%</a:t>
              </a:r>
              <a:endParaRPr b="0" i="0" sz="12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658675" y="1467330"/>
              <a:ext cx="205500" cy="205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0"/>
            <p:cNvSpPr txBox="1"/>
            <p:nvPr/>
          </p:nvSpPr>
          <p:spPr>
            <a:xfrm>
              <a:off x="3232637" y="1446637"/>
              <a:ext cx="8058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2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8" name="Google Shape;798;p10"/>
          <p:cNvGrpSpPr/>
          <p:nvPr/>
        </p:nvGrpSpPr>
        <p:grpSpPr>
          <a:xfrm>
            <a:off x="658675" y="3140425"/>
            <a:ext cx="3958835" cy="1384175"/>
            <a:chOff x="658675" y="3140425"/>
            <a:chExt cx="3958835" cy="1384175"/>
          </a:xfrm>
        </p:grpSpPr>
        <p:sp>
          <p:nvSpPr>
            <p:cNvPr id="799" name="Google Shape;799;p10"/>
            <p:cNvSpPr/>
            <p:nvPr/>
          </p:nvSpPr>
          <p:spPr>
            <a:xfrm>
              <a:off x="658675" y="3673225"/>
              <a:ext cx="66600" cy="84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793025" y="3405000"/>
              <a:ext cx="66600" cy="1119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927375" y="3140425"/>
              <a:ext cx="66600" cy="138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1061725" y="3288425"/>
              <a:ext cx="66600" cy="12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1196075" y="3454950"/>
              <a:ext cx="66600" cy="106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1330425" y="3645525"/>
              <a:ext cx="66600" cy="87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1464775" y="3623325"/>
              <a:ext cx="66600" cy="90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1599125" y="3560400"/>
              <a:ext cx="66600" cy="96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1733475" y="3497500"/>
              <a:ext cx="66600" cy="102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1867825" y="3534500"/>
              <a:ext cx="66600" cy="99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2002175" y="3580750"/>
              <a:ext cx="66600" cy="943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2136525" y="3665875"/>
              <a:ext cx="66600" cy="85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2270875" y="3612225"/>
              <a:ext cx="66600" cy="912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2405225" y="3479000"/>
              <a:ext cx="66600" cy="1045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2539575" y="3355050"/>
              <a:ext cx="66600" cy="11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2673925" y="3232925"/>
              <a:ext cx="66600" cy="12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2808275" y="3327275"/>
              <a:ext cx="66600" cy="1197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2942625" y="3454975"/>
              <a:ext cx="66600" cy="1069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3076975" y="3612175"/>
              <a:ext cx="66600" cy="912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3211325" y="3588175"/>
              <a:ext cx="66600" cy="936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3345675" y="3534475"/>
              <a:ext cx="66600" cy="99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3480025" y="3560275"/>
              <a:ext cx="66600" cy="964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3610460" y="3673225"/>
              <a:ext cx="66600" cy="843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3744810" y="3405000"/>
              <a:ext cx="66600" cy="1119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3879160" y="3140425"/>
              <a:ext cx="66600" cy="138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4013510" y="3288425"/>
              <a:ext cx="66600" cy="123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4147860" y="3454950"/>
              <a:ext cx="66600" cy="1069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4282210" y="3645525"/>
              <a:ext cx="66600" cy="87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416560" y="3623325"/>
              <a:ext cx="66600" cy="901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550910" y="3560400"/>
              <a:ext cx="66600" cy="96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10"/>
          <p:cNvGrpSpPr/>
          <p:nvPr/>
        </p:nvGrpSpPr>
        <p:grpSpPr>
          <a:xfrm>
            <a:off x="843177" y="2843434"/>
            <a:ext cx="285196" cy="444991"/>
            <a:chOff x="843177" y="2843434"/>
            <a:chExt cx="285196" cy="444991"/>
          </a:xfrm>
        </p:grpSpPr>
        <p:grpSp>
          <p:nvGrpSpPr>
            <p:cNvPr id="830" name="Google Shape;830;p10"/>
            <p:cNvGrpSpPr/>
            <p:nvPr/>
          </p:nvGrpSpPr>
          <p:grpSpPr>
            <a:xfrm>
              <a:off x="843177" y="3053434"/>
              <a:ext cx="234991" cy="234991"/>
              <a:chOff x="4203600" y="2057400"/>
              <a:chExt cx="266400" cy="266400"/>
            </a:xfrm>
          </p:grpSpPr>
          <p:sp>
            <p:nvSpPr>
              <p:cNvPr id="831" name="Google Shape;831;p10"/>
              <p:cNvSpPr/>
              <p:nvPr/>
            </p:nvSpPr>
            <p:spPr>
              <a:xfrm>
                <a:off x="4203600" y="2057400"/>
                <a:ext cx="266400" cy="2664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0"/>
              <p:cNvSpPr/>
              <p:nvPr/>
            </p:nvSpPr>
            <p:spPr>
              <a:xfrm>
                <a:off x="4281275" y="2135075"/>
                <a:ext cx="111000" cy="11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3" name="Google Shape;833;p10"/>
            <p:cNvCxnSpPr>
              <a:stCxn id="831" idx="0"/>
              <a:endCxn id="713" idx="1"/>
            </p:cNvCxnSpPr>
            <p:nvPr/>
          </p:nvCxnSpPr>
          <p:spPr>
            <a:xfrm rot="-5400000">
              <a:off x="939523" y="2864584"/>
              <a:ext cx="210000" cy="1677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34" name="Google Shape;834;p10"/>
          <p:cNvGrpSpPr/>
          <p:nvPr/>
        </p:nvGrpSpPr>
        <p:grpSpPr>
          <a:xfrm>
            <a:off x="3261477" y="2842809"/>
            <a:ext cx="298395" cy="797191"/>
            <a:chOff x="3261477" y="2842809"/>
            <a:chExt cx="298395" cy="797191"/>
          </a:xfrm>
        </p:grpSpPr>
        <p:grpSp>
          <p:nvGrpSpPr>
            <p:cNvPr id="835" name="Google Shape;835;p10"/>
            <p:cNvGrpSpPr/>
            <p:nvPr/>
          </p:nvGrpSpPr>
          <p:grpSpPr>
            <a:xfrm>
              <a:off x="3261477" y="3405009"/>
              <a:ext cx="234991" cy="234991"/>
              <a:chOff x="4203600" y="2057400"/>
              <a:chExt cx="266400" cy="266400"/>
            </a:xfrm>
          </p:grpSpPr>
          <p:sp>
            <p:nvSpPr>
              <p:cNvPr id="836" name="Google Shape;836;p10"/>
              <p:cNvSpPr/>
              <p:nvPr/>
            </p:nvSpPr>
            <p:spPr>
              <a:xfrm>
                <a:off x="4203600" y="2057400"/>
                <a:ext cx="266400" cy="266400"/>
              </a:xfrm>
              <a:prstGeom prst="ellipse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0"/>
              <p:cNvSpPr/>
              <p:nvPr/>
            </p:nvSpPr>
            <p:spPr>
              <a:xfrm>
                <a:off x="4281275" y="2135075"/>
                <a:ext cx="111000" cy="11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8" name="Google Shape;838;p10"/>
            <p:cNvCxnSpPr>
              <a:stCxn id="836" idx="0"/>
              <a:endCxn id="716" idx="1"/>
            </p:cNvCxnSpPr>
            <p:nvPr/>
          </p:nvCxnSpPr>
          <p:spPr>
            <a:xfrm rot="-5400000">
              <a:off x="3188323" y="3033459"/>
              <a:ext cx="562200" cy="1809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1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grpSp>
        <p:nvGrpSpPr>
          <p:cNvPr id="844" name="Google Shape;844;p11"/>
          <p:cNvGrpSpPr/>
          <p:nvPr/>
        </p:nvGrpSpPr>
        <p:grpSpPr>
          <a:xfrm>
            <a:off x="651250" y="2753062"/>
            <a:ext cx="2982604" cy="2982700"/>
            <a:chOff x="1132300" y="1820575"/>
            <a:chExt cx="2982604" cy="2982700"/>
          </a:xfrm>
        </p:grpSpPr>
        <p:sp>
          <p:nvSpPr>
            <p:cNvPr id="845" name="Google Shape;845;p11"/>
            <p:cNvSpPr/>
            <p:nvPr/>
          </p:nvSpPr>
          <p:spPr>
            <a:xfrm>
              <a:off x="1132300" y="1820575"/>
              <a:ext cx="2982600" cy="2982600"/>
            </a:xfrm>
            <a:prstGeom prst="blockArc">
              <a:avLst>
                <a:gd fmla="val 10800000" name="adj1"/>
                <a:gd fmla="val 21590455" name="adj2"/>
                <a:gd fmla="val 4717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1132304" y="1820675"/>
              <a:ext cx="2982600" cy="2982600"/>
            </a:xfrm>
            <a:prstGeom prst="blockArc">
              <a:avLst>
                <a:gd fmla="val 18470198" name="adj1"/>
                <a:gd fmla="val 21590455" name="adj2"/>
                <a:gd fmla="val 4717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7" name="Google Shape;847;p11"/>
          <p:cNvGrpSpPr/>
          <p:nvPr/>
        </p:nvGrpSpPr>
        <p:grpSpPr>
          <a:xfrm>
            <a:off x="910375" y="3012187"/>
            <a:ext cx="2464504" cy="2464600"/>
            <a:chOff x="1391425" y="2079700"/>
            <a:chExt cx="2464504" cy="2464600"/>
          </a:xfrm>
        </p:grpSpPr>
        <p:sp>
          <p:nvSpPr>
            <p:cNvPr id="848" name="Google Shape;848;p11"/>
            <p:cNvSpPr/>
            <p:nvPr/>
          </p:nvSpPr>
          <p:spPr>
            <a:xfrm>
              <a:off x="1391425" y="2079700"/>
              <a:ext cx="2464500" cy="2464500"/>
            </a:xfrm>
            <a:prstGeom prst="blockArc">
              <a:avLst>
                <a:gd fmla="val 10800000" name="adj1"/>
                <a:gd fmla="val 21596693" name="adj2"/>
                <a:gd fmla="val 5711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1391429" y="2079800"/>
              <a:ext cx="2464500" cy="2464500"/>
            </a:xfrm>
            <a:prstGeom prst="blockArc">
              <a:avLst>
                <a:gd fmla="val 16095118" name="adj1"/>
                <a:gd fmla="val 21596693" name="adj2"/>
                <a:gd fmla="val 5711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0" name="Google Shape;850;p11"/>
          <p:cNvGrpSpPr/>
          <p:nvPr/>
        </p:nvGrpSpPr>
        <p:grpSpPr>
          <a:xfrm>
            <a:off x="1169300" y="3271112"/>
            <a:ext cx="1946704" cy="1946800"/>
            <a:chOff x="1650350" y="2338625"/>
            <a:chExt cx="1946704" cy="1946800"/>
          </a:xfrm>
        </p:grpSpPr>
        <p:sp>
          <p:nvSpPr>
            <p:cNvPr id="851" name="Google Shape;851;p11"/>
            <p:cNvSpPr/>
            <p:nvPr/>
          </p:nvSpPr>
          <p:spPr>
            <a:xfrm>
              <a:off x="1650350" y="2338625"/>
              <a:ext cx="1946700" cy="1946700"/>
            </a:xfrm>
            <a:prstGeom prst="blockArc">
              <a:avLst>
                <a:gd fmla="val 10800000" name="adj1"/>
                <a:gd fmla="val 21594031" name="adj2"/>
                <a:gd fmla="val 7102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1650354" y="2338725"/>
              <a:ext cx="1946700" cy="1946700"/>
            </a:xfrm>
            <a:prstGeom prst="blockArc">
              <a:avLst>
                <a:gd fmla="val 12224511" name="adj1"/>
                <a:gd fmla="val 21594031" name="adj2"/>
                <a:gd fmla="val 7102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3" name="Google Shape;853;p11"/>
          <p:cNvGrpSpPr/>
          <p:nvPr/>
        </p:nvGrpSpPr>
        <p:grpSpPr>
          <a:xfrm>
            <a:off x="1532189" y="3678535"/>
            <a:ext cx="1220700" cy="648202"/>
            <a:chOff x="6827732" y="1202056"/>
            <a:chExt cx="1220700" cy="648202"/>
          </a:xfrm>
        </p:grpSpPr>
        <p:sp>
          <p:nvSpPr>
            <p:cNvPr id="854" name="Google Shape;854;p11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5" name="Google Shape;855;p11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6" name="Google Shape;856;p11"/>
          <p:cNvGrpSpPr/>
          <p:nvPr/>
        </p:nvGrpSpPr>
        <p:grpSpPr>
          <a:xfrm>
            <a:off x="917759" y="4378540"/>
            <a:ext cx="798902" cy="289800"/>
            <a:chOff x="780838" y="4378540"/>
            <a:chExt cx="798902" cy="289800"/>
          </a:xfrm>
        </p:grpSpPr>
        <p:sp>
          <p:nvSpPr>
            <p:cNvPr id="857" name="Google Shape;857;p11"/>
            <p:cNvSpPr txBox="1"/>
            <p:nvPr/>
          </p:nvSpPr>
          <p:spPr>
            <a:xfrm>
              <a:off x="890940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80838" y="4463440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1"/>
          <p:cNvGrpSpPr/>
          <p:nvPr/>
        </p:nvGrpSpPr>
        <p:grpSpPr>
          <a:xfrm>
            <a:off x="1931425" y="4378540"/>
            <a:ext cx="788414" cy="289800"/>
            <a:chOff x="1912375" y="4378540"/>
            <a:chExt cx="788414" cy="289800"/>
          </a:xfrm>
        </p:grpSpPr>
        <p:sp>
          <p:nvSpPr>
            <p:cNvPr id="860" name="Google Shape;860;p11"/>
            <p:cNvSpPr txBox="1"/>
            <p:nvPr/>
          </p:nvSpPr>
          <p:spPr>
            <a:xfrm>
              <a:off x="2011989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1912375" y="4463440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2" name="Google Shape;862;p11"/>
          <p:cNvGrpSpPr/>
          <p:nvPr/>
        </p:nvGrpSpPr>
        <p:grpSpPr>
          <a:xfrm>
            <a:off x="2862673" y="4378540"/>
            <a:ext cx="788069" cy="289800"/>
            <a:chOff x="2975188" y="4378540"/>
            <a:chExt cx="788069" cy="289800"/>
          </a:xfrm>
        </p:grpSpPr>
        <p:sp>
          <p:nvSpPr>
            <p:cNvPr id="863" name="Google Shape;863;p11"/>
            <p:cNvSpPr txBox="1"/>
            <p:nvPr/>
          </p:nvSpPr>
          <p:spPr>
            <a:xfrm>
              <a:off x="3074457" y="4378540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2975188" y="4463440"/>
              <a:ext cx="120000" cy="12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5" name="Google Shape;865;p11"/>
          <p:cNvGrpSpPr/>
          <p:nvPr/>
        </p:nvGrpSpPr>
        <p:grpSpPr>
          <a:xfrm>
            <a:off x="5135887" y="2063924"/>
            <a:ext cx="2763000" cy="2763000"/>
            <a:chOff x="5135887" y="2063924"/>
            <a:chExt cx="2763000" cy="2763000"/>
          </a:xfrm>
        </p:grpSpPr>
        <p:sp>
          <p:nvSpPr>
            <p:cNvPr id="866" name="Google Shape;866;p11"/>
            <p:cNvSpPr/>
            <p:nvPr/>
          </p:nvSpPr>
          <p:spPr>
            <a:xfrm>
              <a:off x="5388100" y="2399362"/>
              <a:ext cx="2258700" cy="2258700"/>
            </a:xfrm>
            <a:prstGeom prst="pie">
              <a:avLst>
                <a:gd fmla="val 11499238" name="adj1"/>
                <a:gd fmla="val 1620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1"/>
            <p:cNvSpPr/>
            <p:nvPr/>
          </p:nvSpPr>
          <p:spPr>
            <a:xfrm rot="6300119">
              <a:off x="5447406" y="2539955"/>
              <a:ext cx="1977189" cy="1977189"/>
            </a:xfrm>
            <a:prstGeom prst="pie">
              <a:avLst>
                <a:gd fmla="val 9494035" name="adj1"/>
                <a:gd fmla="val 2030148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1"/>
            <p:cNvSpPr/>
            <p:nvPr/>
          </p:nvSpPr>
          <p:spPr>
            <a:xfrm rot="6299868">
              <a:off x="5550563" y="2411344"/>
              <a:ext cx="2068150" cy="2068150"/>
            </a:xfrm>
            <a:prstGeom prst="pie">
              <a:avLst>
                <a:gd fmla="val 21524755" name="adj1"/>
                <a:gd fmla="val 5275772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1"/>
            <p:cNvSpPr/>
            <p:nvPr/>
          </p:nvSpPr>
          <p:spPr>
            <a:xfrm rot="6299831">
              <a:off x="5389365" y="2317402"/>
              <a:ext cx="2256044" cy="2256044"/>
            </a:xfrm>
            <a:prstGeom prst="pie">
              <a:avLst>
                <a:gd fmla="val 19785368" name="adj1"/>
                <a:gd fmla="val 854749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5949804" y="2961067"/>
              <a:ext cx="1135200" cy="1135200"/>
            </a:xfrm>
            <a:prstGeom prst="ellipse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1" name="Google Shape;871;p11"/>
          <p:cNvSpPr/>
          <p:nvPr/>
        </p:nvSpPr>
        <p:spPr>
          <a:xfrm>
            <a:off x="6320174" y="3307248"/>
            <a:ext cx="394521" cy="442845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11"/>
          <p:cNvGrpSpPr/>
          <p:nvPr/>
        </p:nvGrpSpPr>
        <p:grpSpPr>
          <a:xfrm>
            <a:off x="915511" y="1173749"/>
            <a:ext cx="2177633" cy="228601"/>
            <a:chOff x="915511" y="1173749"/>
            <a:chExt cx="2177633" cy="228601"/>
          </a:xfrm>
        </p:grpSpPr>
        <p:sp>
          <p:nvSpPr>
            <p:cNvPr id="873" name="Google Shape;873;p11"/>
            <p:cNvSpPr txBox="1"/>
            <p:nvPr/>
          </p:nvSpPr>
          <p:spPr>
            <a:xfrm>
              <a:off x="915511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4" name="Google Shape;874;p11"/>
            <p:cNvSpPr txBox="1"/>
            <p:nvPr/>
          </p:nvSpPr>
          <p:spPr>
            <a:xfrm>
              <a:off x="2491644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+25%</a:t>
              </a:r>
              <a:endParaRPr b="0" i="0" sz="13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75" name="Google Shape;875;p11"/>
          <p:cNvGrpSpPr/>
          <p:nvPr/>
        </p:nvGrpSpPr>
        <p:grpSpPr>
          <a:xfrm>
            <a:off x="3477021" y="1173749"/>
            <a:ext cx="2192328" cy="228601"/>
            <a:chOff x="3477021" y="1173749"/>
            <a:chExt cx="2192328" cy="228601"/>
          </a:xfrm>
        </p:grpSpPr>
        <p:sp>
          <p:nvSpPr>
            <p:cNvPr id="876" name="Google Shape;876;p11"/>
            <p:cNvSpPr txBox="1"/>
            <p:nvPr/>
          </p:nvSpPr>
          <p:spPr>
            <a:xfrm>
              <a:off x="3477021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77" name="Google Shape;877;p11"/>
            <p:cNvSpPr txBox="1"/>
            <p:nvPr/>
          </p:nvSpPr>
          <p:spPr>
            <a:xfrm>
              <a:off x="5067849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+10%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78" name="Google Shape;878;p11"/>
          <p:cNvGrpSpPr/>
          <p:nvPr/>
        </p:nvGrpSpPr>
        <p:grpSpPr>
          <a:xfrm>
            <a:off x="6049712" y="1173749"/>
            <a:ext cx="2195099" cy="228601"/>
            <a:chOff x="6144450" y="1173749"/>
            <a:chExt cx="2195099" cy="228601"/>
          </a:xfrm>
        </p:grpSpPr>
        <p:sp>
          <p:nvSpPr>
            <p:cNvPr id="879" name="Google Shape;879;p11"/>
            <p:cNvSpPr txBox="1"/>
            <p:nvPr/>
          </p:nvSpPr>
          <p:spPr>
            <a:xfrm>
              <a:off x="6144450" y="1173749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0" name="Google Shape;880;p11"/>
            <p:cNvSpPr txBox="1"/>
            <p:nvPr/>
          </p:nvSpPr>
          <p:spPr>
            <a:xfrm>
              <a:off x="7738049" y="1173750"/>
              <a:ext cx="6015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+5%</a:t>
              </a:r>
              <a:endParaRPr b="0" i="0" sz="13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1" name="Google Shape;881;p11"/>
          <p:cNvGrpSpPr/>
          <p:nvPr/>
        </p:nvGrpSpPr>
        <p:grpSpPr>
          <a:xfrm>
            <a:off x="4226450" y="3793752"/>
            <a:ext cx="1130700" cy="840362"/>
            <a:chOff x="4226450" y="3483231"/>
            <a:chExt cx="1130700" cy="840362"/>
          </a:xfrm>
        </p:grpSpPr>
        <p:sp>
          <p:nvSpPr>
            <p:cNvPr id="882" name="Google Shape;882;p11"/>
            <p:cNvSpPr txBox="1"/>
            <p:nvPr/>
          </p:nvSpPr>
          <p:spPr>
            <a:xfrm>
              <a:off x="4226450" y="3919193"/>
              <a:ext cx="1130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rings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3" name="Google Shape;883;p11"/>
            <p:cNvSpPr txBox="1"/>
            <p:nvPr/>
          </p:nvSpPr>
          <p:spPr>
            <a:xfrm>
              <a:off x="4226450" y="3722092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b="0" i="0" sz="1300" u="none" cap="none" strike="noStrike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4" name="Google Shape;884;p11"/>
            <p:cNvSpPr txBox="1"/>
            <p:nvPr/>
          </p:nvSpPr>
          <p:spPr>
            <a:xfrm>
              <a:off x="4226450" y="3483231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5" name="Google Shape;885;p11"/>
          <p:cNvGrpSpPr/>
          <p:nvPr/>
        </p:nvGrpSpPr>
        <p:grpSpPr>
          <a:xfrm>
            <a:off x="4226450" y="2369334"/>
            <a:ext cx="1130700" cy="840464"/>
            <a:chOff x="4226450" y="2337486"/>
            <a:chExt cx="1130700" cy="840464"/>
          </a:xfrm>
        </p:grpSpPr>
        <p:sp>
          <p:nvSpPr>
            <p:cNvPr id="886" name="Google Shape;886;p11"/>
            <p:cNvSpPr txBox="1"/>
            <p:nvPr/>
          </p:nvSpPr>
          <p:spPr>
            <a:xfrm>
              <a:off x="4226450" y="2773550"/>
              <a:ext cx="11307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11"/>
            <p:cNvSpPr txBox="1"/>
            <p:nvPr/>
          </p:nvSpPr>
          <p:spPr>
            <a:xfrm>
              <a:off x="4226450" y="2576347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88" name="Google Shape;888;p11"/>
            <p:cNvSpPr txBox="1"/>
            <p:nvPr/>
          </p:nvSpPr>
          <p:spPr>
            <a:xfrm>
              <a:off x="4226450" y="2337486"/>
              <a:ext cx="1130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89" name="Google Shape;889;p11"/>
          <p:cNvGrpSpPr/>
          <p:nvPr/>
        </p:nvGrpSpPr>
        <p:grpSpPr>
          <a:xfrm>
            <a:off x="7346105" y="3793739"/>
            <a:ext cx="1235400" cy="840361"/>
            <a:chOff x="7346105" y="3483218"/>
            <a:chExt cx="1235400" cy="840361"/>
          </a:xfrm>
        </p:grpSpPr>
        <p:sp>
          <p:nvSpPr>
            <p:cNvPr id="890" name="Google Shape;890;p11"/>
            <p:cNvSpPr txBox="1"/>
            <p:nvPr/>
          </p:nvSpPr>
          <p:spPr>
            <a:xfrm>
              <a:off x="7346105" y="3919179"/>
              <a:ext cx="1235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1" name="Google Shape;891;p11"/>
            <p:cNvSpPr txBox="1"/>
            <p:nvPr/>
          </p:nvSpPr>
          <p:spPr>
            <a:xfrm>
              <a:off x="7346105" y="3722079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chemeClr val="accent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2" name="Google Shape;892;p11"/>
            <p:cNvSpPr txBox="1"/>
            <p:nvPr/>
          </p:nvSpPr>
          <p:spPr>
            <a:xfrm>
              <a:off x="7346105" y="3483218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93" name="Google Shape;893;p11"/>
          <p:cNvGrpSpPr/>
          <p:nvPr/>
        </p:nvGrpSpPr>
        <p:grpSpPr>
          <a:xfrm>
            <a:off x="7346076" y="2369898"/>
            <a:ext cx="1235400" cy="840550"/>
            <a:chOff x="7346076" y="2338050"/>
            <a:chExt cx="1235400" cy="840550"/>
          </a:xfrm>
        </p:grpSpPr>
        <p:sp>
          <p:nvSpPr>
            <p:cNvPr id="894" name="Google Shape;894;p11"/>
            <p:cNvSpPr txBox="1"/>
            <p:nvPr/>
          </p:nvSpPr>
          <p:spPr>
            <a:xfrm>
              <a:off x="7346076" y="2774200"/>
              <a:ext cx="1235400" cy="40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11"/>
            <p:cNvSpPr txBox="1"/>
            <p:nvPr/>
          </p:nvSpPr>
          <p:spPr>
            <a:xfrm>
              <a:off x="7346076" y="2576911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96" name="Google Shape;896;p11"/>
            <p:cNvSpPr txBox="1"/>
            <p:nvPr/>
          </p:nvSpPr>
          <p:spPr>
            <a:xfrm>
              <a:off x="7346076" y="2338050"/>
              <a:ext cx="1235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48%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7" name="Google Shape;897;p11"/>
          <p:cNvSpPr/>
          <p:nvPr/>
        </p:nvSpPr>
        <p:spPr>
          <a:xfrm>
            <a:off x="1042350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1"/>
          <p:cNvSpPr/>
          <p:nvPr/>
        </p:nvSpPr>
        <p:spPr>
          <a:xfrm>
            <a:off x="3547788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1"/>
          <p:cNvSpPr/>
          <p:nvPr/>
        </p:nvSpPr>
        <p:spPr>
          <a:xfrm>
            <a:off x="6053225" y="1514975"/>
            <a:ext cx="2050800" cy="39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"/>
          <p:cNvSpPr/>
          <p:nvPr/>
        </p:nvSpPr>
        <p:spPr>
          <a:xfrm>
            <a:off x="1042350" y="1514975"/>
            <a:ext cx="1351800" cy="39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1"/>
          <p:cNvSpPr/>
          <p:nvPr/>
        </p:nvSpPr>
        <p:spPr>
          <a:xfrm>
            <a:off x="3547797" y="1514975"/>
            <a:ext cx="1508700" cy="3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1"/>
          <p:cNvSpPr/>
          <p:nvPr/>
        </p:nvSpPr>
        <p:spPr>
          <a:xfrm>
            <a:off x="6053225" y="1514975"/>
            <a:ext cx="788100" cy="39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1"/>
          <p:cNvSpPr/>
          <p:nvPr/>
        </p:nvSpPr>
        <p:spPr>
          <a:xfrm flipH="1">
            <a:off x="2394200" y="1514975"/>
            <a:ext cx="268500" cy="399000"/>
          </a:xfrm>
          <a:prstGeom prst="rect">
            <a:avLst/>
          </a:prstGeom>
          <a:solidFill>
            <a:srgbClr val="FFE7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1"/>
          <p:cNvSpPr/>
          <p:nvPr/>
        </p:nvSpPr>
        <p:spPr>
          <a:xfrm>
            <a:off x="5056501" y="1514975"/>
            <a:ext cx="130500" cy="399000"/>
          </a:xfrm>
          <a:prstGeom prst="rect">
            <a:avLst/>
          </a:prstGeom>
          <a:solidFill>
            <a:srgbClr val="2CEB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1"/>
          <p:cNvSpPr/>
          <p:nvPr/>
        </p:nvSpPr>
        <p:spPr>
          <a:xfrm>
            <a:off x="6841325" y="1514975"/>
            <a:ext cx="79800" cy="399000"/>
          </a:xfrm>
          <a:prstGeom prst="rect">
            <a:avLst/>
          </a:prstGeom>
          <a:solidFill>
            <a:srgbClr val="76D1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"/>
          <p:cNvSpPr txBox="1"/>
          <p:nvPr>
            <p:ph type="title"/>
          </p:nvPr>
        </p:nvSpPr>
        <p:spPr>
          <a:xfrm>
            <a:off x="411475" y="307021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Flat Dashboard Infographics</a:t>
            </a:r>
            <a:endParaRPr/>
          </a:p>
        </p:txBody>
      </p:sp>
      <p:cxnSp>
        <p:nvCxnSpPr>
          <p:cNvPr id="911" name="Google Shape;911;p13"/>
          <p:cNvCxnSpPr/>
          <p:nvPr/>
        </p:nvCxnSpPr>
        <p:spPr>
          <a:xfrm>
            <a:off x="729843" y="2886650"/>
            <a:ext cx="4156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2" name="Google Shape;912;p13"/>
          <p:cNvSpPr/>
          <p:nvPr/>
        </p:nvSpPr>
        <p:spPr>
          <a:xfrm>
            <a:off x="4358643" y="2749700"/>
            <a:ext cx="273900" cy="27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3" name="Google Shape;913;p13"/>
          <p:cNvGrpSpPr/>
          <p:nvPr/>
        </p:nvGrpSpPr>
        <p:grpSpPr>
          <a:xfrm>
            <a:off x="606925" y="1620908"/>
            <a:ext cx="1220700" cy="649393"/>
            <a:chOff x="4884470" y="1200865"/>
            <a:chExt cx="1220700" cy="649393"/>
          </a:xfrm>
        </p:grpSpPr>
        <p:sp>
          <p:nvSpPr>
            <p:cNvPr id="914" name="Google Shape;914;p13"/>
            <p:cNvSpPr txBox="1"/>
            <p:nvPr/>
          </p:nvSpPr>
          <p:spPr>
            <a:xfrm>
              <a:off x="4884470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5" name="Google Shape;915;p13"/>
            <p:cNvSpPr txBox="1"/>
            <p:nvPr/>
          </p:nvSpPr>
          <p:spPr>
            <a:xfrm>
              <a:off x="4884470" y="1200865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16" name="Google Shape;916;p13"/>
          <p:cNvGrpSpPr/>
          <p:nvPr/>
        </p:nvGrpSpPr>
        <p:grpSpPr>
          <a:xfrm>
            <a:off x="3788858" y="3492837"/>
            <a:ext cx="1220700" cy="648202"/>
            <a:chOff x="6827732" y="1202056"/>
            <a:chExt cx="1220700" cy="648202"/>
          </a:xfrm>
        </p:grpSpPr>
        <p:sp>
          <p:nvSpPr>
            <p:cNvPr id="917" name="Google Shape;917;p13"/>
            <p:cNvSpPr txBox="1"/>
            <p:nvPr/>
          </p:nvSpPr>
          <p:spPr>
            <a:xfrm>
              <a:off x="6827732" y="1413758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13"/>
            <p:cNvSpPr txBox="1"/>
            <p:nvPr/>
          </p:nvSpPr>
          <p:spPr>
            <a:xfrm>
              <a:off x="6827732" y="1202056"/>
              <a:ext cx="12207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19" name="Google Shape;919;p13"/>
          <p:cNvGrpSpPr/>
          <p:nvPr/>
        </p:nvGrpSpPr>
        <p:grpSpPr>
          <a:xfrm>
            <a:off x="1724118" y="1744325"/>
            <a:ext cx="480900" cy="1382700"/>
            <a:chOff x="1528675" y="1744325"/>
            <a:chExt cx="480900" cy="1382700"/>
          </a:xfrm>
        </p:grpSpPr>
        <p:sp>
          <p:nvSpPr>
            <p:cNvPr id="920" name="Google Shape;920;p13"/>
            <p:cNvSpPr/>
            <p:nvPr/>
          </p:nvSpPr>
          <p:spPr>
            <a:xfrm>
              <a:off x="1528675" y="2646125"/>
              <a:ext cx="480900" cy="48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1632175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2" name="Google Shape;922;p13"/>
            <p:cNvCxnSpPr>
              <a:stCxn id="920" idx="0"/>
              <a:endCxn id="915" idx="3"/>
            </p:cNvCxnSpPr>
            <p:nvPr/>
          </p:nvCxnSpPr>
          <p:spPr>
            <a:xfrm flipH="1" rot="5400000">
              <a:off x="1249825" y="2126825"/>
              <a:ext cx="901800" cy="136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23" name="Google Shape;923;p13"/>
          <p:cNvGrpSpPr/>
          <p:nvPr/>
        </p:nvGrpSpPr>
        <p:grpSpPr>
          <a:xfrm>
            <a:off x="3300318" y="2534975"/>
            <a:ext cx="703200" cy="1387800"/>
            <a:chOff x="3104875" y="2534975"/>
            <a:chExt cx="703200" cy="1387800"/>
          </a:xfrm>
        </p:grpSpPr>
        <p:sp>
          <p:nvSpPr>
            <p:cNvPr id="924" name="Google Shape;924;p13"/>
            <p:cNvSpPr/>
            <p:nvPr/>
          </p:nvSpPr>
          <p:spPr>
            <a:xfrm>
              <a:off x="3104875" y="2534975"/>
              <a:ext cx="703200" cy="70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215950" y="2646125"/>
              <a:ext cx="480900" cy="48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19525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7" name="Google Shape;927;p13"/>
            <p:cNvCxnSpPr>
              <a:stCxn id="924" idx="4"/>
              <a:endCxn id="917" idx="1"/>
            </p:cNvCxnSpPr>
            <p:nvPr/>
          </p:nvCxnSpPr>
          <p:spPr>
            <a:xfrm flipH="1" rot="-5400000">
              <a:off x="3182575" y="3512075"/>
              <a:ext cx="684600" cy="136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28" name="Google Shape;928;p13"/>
          <p:cNvGrpSpPr/>
          <p:nvPr/>
        </p:nvGrpSpPr>
        <p:grpSpPr>
          <a:xfrm>
            <a:off x="3041788" y="1621176"/>
            <a:ext cx="1220700" cy="648840"/>
            <a:chOff x="4884470" y="3058151"/>
            <a:chExt cx="1220700" cy="648840"/>
          </a:xfrm>
        </p:grpSpPr>
        <p:sp>
          <p:nvSpPr>
            <p:cNvPr id="929" name="Google Shape;929;p13"/>
            <p:cNvSpPr txBox="1"/>
            <p:nvPr/>
          </p:nvSpPr>
          <p:spPr>
            <a:xfrm>
              <a:off x="4884470" y="3270491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away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0" name="Google Shape;930;p13"/>
            <p:cNvSpPr txBox="1"/>
            <p:nvPr/>
          </p:nvSpPr>
          <p:spPr>
            <a:xfrm>
              <a:off x="4884470" y="3058151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1" name="Google Shape;931;p13"/>
          <p:cNvGrpSpPr/>
          <p:nvPr/>
        </p:nvGrpSpPr>
        <p:grpSpPr>
          <a:xfrm>
            <a:off x="1257850" y="3492817"/>
            <a:ext cx="1220700" cy="648243"/>
            <a:chOff x="6827732" y="3057923"/>
            <a:chExt cx="1220700" cy="648243"/>
          </a:xfrm>
        </p:grpSpPr>
        <p:sp>
          <p:nvSpPr>
            <p:cNvPr id="932" name="Google Shape;932;p13"/>
            <p:cNvSpPr txBox="1"/>
            <p:nvPr/>
          </p:nvSpPr>
          <p:spPr>
            <a:xfrm>
              <a:off x="6827732" y="3269666"/>
              <a:ext cx="12207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where we all live on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13"/>
            <p:cNvSpPr txBox="1"/>
            <p:nvPr/>
          </p:nvSpPr>
          <p:spPr>
            <a:xfrm>
              <a:off x="6827732" y="3057923"/>
              <a:ext cx="1218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2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4" name="Google Shape;934;p13"/>
          <p:cNvGrpSpPr/>
          <p:nvPr/>
        </p:nvGrpSpPr>
        <p:grpSpPr>
          <a:xfrm>
            <a:off x="2671293" y="1744700"/>
            <a:ext cx="370350" cy="1278900"/>
            <a:chOff x="2475850" y="1744700"/>
            <a:chExt cx="370350" cy="1278900"/>
          </a:xfrm>
        </p:grpSpPr>
        <p:sp>
          <p:nvSpPr>
            <p:cNvPr id="935" name="Google Shape;935;p13"/>
            <p:cNvSpPr/>
            <p:nvPr/>
          </p:nvSpPr>
          <p:spPr>
            <a:xfrm>
              <a:off x="2475850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6" name="Google Shape;936;p13"/>
            <p:cNvCxnSpPr>
              <a:stCxn id="935" idx="0"/>
              <a:endCxn id="930" idx="1"/>
            </p:cNvCxnSpPr>
            <p:nvPr/>
          </p:nvCxnSpPr>
          <p:spPr>
            <a:xfrm rot="-5400000">
              <a:off x="2227000" y="2130500"/>
              <a:ext cx="1005000" cy="2334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37" name="Google Shape;937;p13"/>
          <p:cNvGrpSpPr/>
          <p:nvPr/>
        </p:nvGrpSpPr>
        <p:grpSpPr>
          <a:xfrm>
            <a:off x="983943" y="2749700"/>
            <a:ext cx="274050" cy="866700"/>
            <a:chOff x="788500" y="2749700"/>
            <a:chExt cx="274050" cy="866700"/>
          </a:xfrm>
        </p:grpSpPr>
        <p:sp>
          <p:nvSpPr>
            <p:cNvPr id="938" name="Google Shape;938;p13"/>
            <p:cNvSpPr/>
            <p:nvPr/>
          </p:nvSpPr>
          <p:spPr>
            <a:xfrm>
              <a:off x="788500" y="2749700"/>
              <a:ext cx="273900" cy="27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9" name="Google Shape;939;p13"/>
            <p:cNvCxnSpPr>
              <a:stCxn id="938" idx="4"/>
              <a:endCxn id="933" idx="1"/>
            </p:cNvCxnSpPr>
            <p:nvPr/>
          </p:nvCxnSpPr>
          <p:spPr>
            <a:xfrm flipH="1" rot="-5400000">
              <a:off x="697600" y="3251450"/>
              <a:ext cx="592800" cy="1371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grpSp>
        <p:nvGrpSpPr>
          <p:cNvPr id="940" name="Google Shape;940;p13"/>
          <p:cNvGrpSpPr/>
          <p:nvPr/>
        </p:nvGrpSpPr>
        <p:grpSpPr>
          <a:xfrm>
            <a:off x="5528718" y="2638075"/>
            <a:ext cx="376800" cy="1270401"/>
            <a:chOff x="5839675" y="2638075"/>
            <a:chExt cx="376800" cy="1270401"/>
          </a:xfrm>
        </p:grpSpPr>
        <p:sp>
          <p:nvSpPr>
            <p:cNvPr id="941" name="Google Shape;941;p13"/>
            <p:cNvSpPr/>
            <p:nvPr/>
          </p:nvSpPr>
          <p:spPr>
            <a:xfrm>
              <a:off x="5839675" y="3705376"/>
              <a:ext cx="376800" cy="20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839675" y="3056383"/>
              <a:ext cx="376800" cy="6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839675" y="2638075"/>
              <a:ext cx="376800" cy="42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4" name="Google Shape;944;p13"/>
          <p:cNvGrpSpPr/>
          <p:nvPr/>
        </p:nvGrpSpPr>
        <p:grpSpPr>
          <a:xfrm>
            <a:off x="6317343" y="2638075"/>
            <a:ext cx="376800" cy="1270397"/>
            <a:chOff x="6628300" y="2638075"/>
            <a:chExt cx="376800" cy="1270397"/>
          </a:xfrm>
        </p:grpSpPr>
        <p:sp>
          <p:nvSpPr>
            <p:cNvPr id="945" name="Google Shape;945;p13"/>
            <p:cNvSpPr/>
            <p:nvPr/>
          </p:nvSpPr>
          <p:spPr>
            <a:xfrm>
              <a:off x="6628300" y="3483972"/>
              <a:ext cx="376800" cy="424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6628300" y="2832050"/>
              <a:ext cx="376800" cy="651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6628300" y="2638075"/>
              <a:ext cx="376800" cy="20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8" name="Google Shape;948;p13"/>
          <p:cNvGrpSpPr/>
          <p:nvPr/>
        </p:nvGrpSpPr>
        <p:grpSpPr>
          <a:xfrm>
            <a:off x="7105968" y="2638075"/>
            <a:ext cx="376800" cy="1270448"/>
            <a:chOff x="7416925" y="2638075"/>
            <a:chExt cx="376800" cy="1270448"/>
          </a:xfrm>
        </p:grpSpPr>
        <p:sp>
          <p:nvSpPr>
            <p:cNvPr id="949" name="Google Shape;949;p13"/>
            <p:cNvSpPr/>
            <p:nvPr/>
          </p:nvSpPr>
          <p:spPr>
            <a:xfrm>
              <a:off x="7416925" y="3198723"/>
              <a:ext cx="376800" cy="7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7416925" y="3056387"/>
              <a:ext cx="376800" cy="15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7416925" y="2638075"/>
              <a:ext cx="376800" cy="424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2" name="Google Shape;952;p13"/>
          <p:cNvGrpSpPr/>
          <p:nvPr/>
        </p:nvGrpSpPr>
        <p:grpSpPr>
          <a:xfrm>
            <a:off x="7894593" y="2638075"/>
            <a:ext cx="376800" cy="1270448"/>
            <a:chOff x="8205550" y="2638075"/>
            <a:chExt cx="376800" cy="1270448"/>
          </a:xfrm>
        </p:grpSpPr>
        <p:sp>
          <p:nvSpPr>
            <p:cNvPr id="953" name="Google Shape;953;p13"/>
            <p:cNvSpPr/>
            <p:nvPr/>
          </p:nvSpPr>
          <p:spPr>
            <a:xfrm>
              <a:off x="8205550" y="3198723"/>
              <a:ext cx="376800" cy="709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8205550" y="2866223"/>
              <a:ext cx="376800" cy="709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8205550" y="2638075"/>
              <a:ext cx="376800" cy="24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6" name="Google Shape;956;p13"/>
          <p:cNvGrpSpPr/>
          <p:nvPr/>
        </p:nvGrpSpPr>
        <p:grpSpPr>
          <a:xfrm>
            <a:off x="5534420" y="3960142"/>
            <a:ext cx="798902" cy="289800"/>
            <a:chOff x="5865613" y="3960142"/>
            <a:chExt cx="798902" cy="289800"/>
          </a:xfrm>
        </p:grpSpPr>
        <p:sp>
          <p:nvSpPr>
            <p:cNvPr id="957" name="Google Shape;957;p13"/>
            <p:cNvSpPr txBox="1"/>
            <p:nvPr/>
          </p:nvSpPr>
          <p:spPr>
            <a:xfrm>
              <a:off x="5975715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865613" y="4045042"/>
              <a:ext cx="120000" cy="12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9" name="Google Shape;959;p13"/>
          <p:cNvGrpSpPr/>
          <p:nvPr/>
        </p:nvGrpSpPr>
        <p:grpSpPr>
          <a:xfrm>
            <a:off x="6686193" y="3960142"/>
            <a:ext cx="788414" cy="289800"/>
            <a:chOff x="6997150" y="3960142"/>
            <a:chExt cx="788414" cy="289800"/>
          </a:xfrm>
        </p:grpSpPr>
        <p:sp>
          <p:nvSpPr>
            <p:cNvPr id="960" name="Google Shape;960;p13"/>
            <p:cNvSpPr txBox="1"/>
            <p:nvPr/>
          </p:nvSpPr>
          <p:spPr>
            <a:xfrm>
              <a:off x="7096764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6997150" y="4045042"/>
              <a:ext cx="120000" cy="12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13"/>
          <p:cNvGrpSpPr/>
          <p:nvPr/>
        </p:nvGrpSpPr>
        <p:grpSpPr>
          <a:xfrm>
            <a:off x="7749006" y="3960142"/>
            <a:ext cx="788069" cy="289800"/>
            <a:chOff x="8059963" y="3960142"/>
            <a:chExt cx="788069" cy="289800"/>
          </a:xfrm>
        </p:grpSpPr>
        <p:sp>
          <p:nvSpPr>
            <p:cNvPr id="963" name="Google Shape;963;p13"/>
            <p:cNvSpPr txBox="1"/>
            <p:nvPr/>
          </p:nvSpPr>
          <p:spPr>
            <a:xfrm>
              <a:off x="8159232" y="3960142"/>
              <a:ext cx="6888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8059963" y="4045042"/>
              <a:ext cx="120000" cy="12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5" name="Google Shape;965;p13"/>
          <p:cNvGrpSpPr/>
          <p:nvPr/>
        </p:nvGrpSpPr>
        <p:grpSpPr>
          <a:xfrm>
            <a:off x="5528644" y="1376381"/>
            <a:ext cx="2848964" cy="246900"/>
            <a:chOff x="5528644" y="1376381"/>
            <a:chExt cx="2848964" cy="246900"/>
          </a:xfrm>
        </p:grpSpPr>
        <p:grpSp>
          <p:nvGrpSpPr>
            <p:cNvPr id="966" name="Google Shape;966;p13"/>
            <p:cNvGrpSpPr/>
            <p:nvPr/>
          </p:nvGrpSpPr>
          <p:grpSpPr>
            <a:xfrm>
              <a:off x="5528644" y="1388250"/>
              <a:ext cx="2020899" cy="230100"/>
              <a:chOff x="5839601" y="1388250"/>
              <a:chExt cx="2020899" cy="230100"/>
            </a:xfrm>
          </p:grpSpPr>
          <p:sp>
            <p:nvSpPr>
              <p:cNvPr id="967" name="Google Shape;967;p13"/>
              <p:cNvSpPr/>
              <p:nvPr/>
            </p:nvSpPr>
            <p:spPr>
              <a:xfrm rot="-5400000">
                <a:off x="6734941" y="492910"/>
                <a:ext cx="230100" cy="20207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3"/>
              <p:cNvSpPr/>
              <p:nvPr/>
            </p:nvSpPr>
            <p:spPr>
              <a:xfrm rot="-5400000">
                <a:off x="7104500" y="862350"/>
                <a:ext cx="230100" cy="1281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9" name="Google Shape;969;p13"/>
            <p:cNvGrpSpPr/>
            <p:nvPr/>
          </p:nvGrpSpPr>
          <p:grpSpPr>
            <a:xfrm>
              <a:off x="5577018" y="1376381"/>
              <a:ext cx="2800590" cy="246900"/>
              <a:chOff x="5887975" y="1374000"/>
              <a:chExt cx="2800590" cy="246900"/>
            </a:xfrm>
          </p:grpSpPr>
          <p:sp>
            <p:nvSpPr>
              <p:cNvPr id="970" name="Google Shape;970;p13"/>
              <p:cNvSpPr txBox="1"/>
              <p:nvPr/>
            </p:nvSpPr>
            <p:spPr>
              <a:xfrm>
                <a:off x="7874365" y="1374000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71" name="Google Shape;971;p13"/>
              <p:cNvSpPr txBox="1"/>
              <p:nvPr/>
            </p:nvSpPr>
            <p:spPr>
              <a:xfrm>
                <a:off x="5887975" y="1374000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60%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972" name="Google Shape;972;p13"/>
          <p:cNvGrpSpPr/>
          <p:nvPr/>
        </p:nvGrpSpPr>
        <p:grpSpPr>
          <a:xfrm>
            <a:off x="5528644" y="1655095"/>
            <a:ext cx="2848964" cy="246907"/>
            <a:chOff x="5528644" y="1655095"/>
            <a:chExt cx="2848964" cy="246907"/>
          </a:xfrm>
        </p:grpSpPr>
        <p:grpSp>
          <p:nvGrpSpPr>
            <p:cNvPr id="973" name="Google Shape;973;p13"/>
            <p:cNvGrpSpPr/>
            <p:nvPr/>
          </p:nvGrpSpPr>
          <p:grpSpPr>
            <a:xfrm>
              <a:off x="5528644" y="1666800"/>
              <a:ext cx="2020780" cy="230100"/>
              <a:chOff x="5839601" y="1666800"/>
              <a:chExt cx="2020780" cy="230100"/>
            </a:xfrm>
          </p:grpSpPr>
          <p:sp>
            <p:nvSpPr>
              <p:cNvPr id="974" name="Google Shape;974;p13"/>
              <p:cNvSpPr/>
              <p:nvPr/>
            </p:nvSpPr>
            <p:spPr>
              <a:xfrm rot="-5400000">
                <a:off x="6734941" y="771460"/>
                <a:ext cx="230100" cy="20207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13"/>
              <p:cNvSpPr/>
              <p:nvPr/>
            </p:nvSpPr>
            <p:spPr>
              <a:xfrm rot="-5400000">
                <a:off x="6953075" y="989700"/>
                <a:ext cx="230100" cy="158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6" name="Google Shape;976;p13"/>
            <p:cNvGrpSpPr/>
            <p:nvPr/>
          </p:nvGrpSpPr>
          <p:grpSpPr>
            <a:xfrm>
              <a:off x="5577018" y="1655095"/>
              <a:ext cx="2800590" cy="246907"/>
              <a:chOff x="5887975" y="1635450"/>
              <a:chExt cx="2800590" cy="246907"/>
            </a:xfrm>
          </p:grpSpPr>
          <p:sp>
            <p:nvSpPr>
              <p:cNvPr id="977" name="Google Shape;977;p13"/>
              <p:cNvSpPr txBox="1"/>
              <p:nvPr/>
            </p:nvSpPr>
            <p:spPr>
              <a:xfrm>
                <a:off x="7874365" y="1635457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78" name="Google Shape;978;p13"/>
              <p:cNvSpPr txBox="1"/>
              <p:nvPr/>
            </p:nvSpPr>
            <p:spPr>
              <a:xfrm>
                <a:off x="5887975" y="1635450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75%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979" name="Google Shape;979;p13"/>
          <p:cNvGrpSpPr/>
          <p:nvPr/>
        </p:nvGrpSpPr>
        <p:grpSpPr>
          <a:xfrm>
            <a:off x="5528644" y="1934003"/>
            <a:ext cx="2848964" cy="246901"/>
            <a:chOff x="5528644" y="1934003"/>
            <a:chExt cx="2848964" cy="246901"/>
          </a:xfrm>
        </p:grpSpPr>
        <p:grpSp>
          <p:nvGrpSpPr>
            <p:cNvPr id="980" name="Google Shape;980;p13"/>
            <p:cNvGrpSpPr/>
            <p:nvPr/>
          </p:nvGrpSpPr>
          <p:grpSpPr>
            <a:xfrm>
              <a:off x="5528644" y="1945350"/>
              <a:ext cx="2020824" cy="230100"/>
              <a:chOff x="5839601" y="1945350"/>
              <a:chExt cx="2020824" cy="230100"/>
            </a:xfrm>
          </p:grpSpPr>
          <p:sp>
            <p:nvSpPr>
              <p:cNvPr id="981" name="Google Shape;981;p13"/>
              <p:cNvSpPr/>
              <p:nvPr/>
            </p:nvSpPr>
            <p:spPr>
              <a:xfrm rot="-5400000">
                <a:off x="6734941" y="1050010"/>
                <a:ext cx="230100" cy="202078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p13"/>
              <p:cNvSpPr/>
              <p:nvPr/>
            </p:nvSpPr>
            <p:spPr>
              <a:xfrm rot="-5400000">
                <a:off x="6995975" y="1311000"/>
                <a:ext cx="228900" cy="15000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3" name="Google Shape;983;p13"/>
            <p:cNvGrpSpPr/>
            <p:nvPr/>
          </p:nvGrpSpPr>
          <p:grpSpPr>
            <a:xfrm>
              <a:off x="5577018" y="1934003"/>
              <a:ext cx="2800590" cy="246901"/>
              <a:chOff x="5887975" y="1937575"/>
              <a:chExt cx="2800590" cy="246901"/>
            </a:xfrm>
          </p:grpSpPr>
          <p:sp>
            <p:nvSpPr>
              <p:cNvPr id="984" name="Google Shape;984;p13"/>
              <p:cNvSpPr txBox="1"/>
              <p:nvPr/>
            </p:nvSpPr>
            <p:spPr>
              <a:xfrm>
                <a:off x="7874365" y="1937576"/>
                <a:ext cx="8142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985" name="Google Shape;985;p13"/>
              <p:cNvSpPr txBox="1"/>
              <p:nvPr/>
            </p:nvSpPr>
            <p:spPr>
              <a:xfrm>
                <a:off x="5887975" y="1937575"/>
                <a:ext cx="480900" cy="24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0" i="0" lang="en" sz="1300" u="none" cap="none" strike="noStrike">
                    <a:solidFill>
                      <a:srgbClr val="000000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70%</a:t>
                </a:r>
                <a:endParaRPr b="0" i="0" sz="13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986" name="Google Shape;986;p13"/>
          <p:cNvSpPr txBox="1"/>
          <p:nvPr/>
        </p:nvSpPr>
        <p:spPr>
          <a:xfrm>
            <a:off x="5476668" y="368094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7" name="Google Shape;987;p13"/>
          <p:cNvSpPr txBox="1"/>
          <p:nvPr/>
        </p:nvSpPr>
        <p:spPr>
          <a:xfrm>
            <a:off x="6265293" y="357138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8" name="Google Shape;988;p13"/>
          <p:cNvSpPr txBox="1"/>
          <p:nvPr/>
        </p:nvSpPr>
        <p:spPr>
          <a:xfrm>
            <a:off x="7053918" y="3433234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89" name="Google Shape;989;p13"/>
          <p:cNvSpPr txBox="1"/>
          <p:nvPr/>
        </p:nvSpPr>
        <p:spPr>
          <a:xfrm>
            <a:off x="7842543" y="361605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0" name="Google Shape;990;p13"/>
          <p:cNvSpPr txBox="1"/>
          <p:nvPr/>
        </p:nvSpPr>
        <p:spPr>
          <a:xfrm>
            <a:off x="5476668" y="3259079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1" name="Google Shape;991;p13"/>
          <p:cNvSpPr txBox="1"/>
          <p:nvPr/>
        </p:nvSpPr>
        <p:spPr>
          <a:xfrm>
            <a:off x="6265293" y="303646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2" name="Google Shape;992;p13"/>
          <p:cNvSpPr txBox="1"/>
          <p:nvPr/>
        </p:nvSpPr>
        <p:spPr>
          <a:xfrm>
            <a:off x="7053918" y="3010080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3" name="Google Shape;993;p13"/>
          <p:cNvSpPr txBox="1"/>
          <p:nvPr/>
        </p:nvSpPr>
        <p:spPr>
          <a:xfrm>
            <a:off x="7842543" y="3100835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4" name="Google Shape;994;p13"/>
          <p:cNvSpPr txBox="1"/>
          <p:nvPr/>
        </p:nvSpPr>
        <p:spPr>
          <a:xfrm>
            <a:off x="5476668" y="2723935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5" name="Google Shape;995;p13"/>
          <p:cNvSpPr txBox="1"/>
          <p:nvPr/>
        </p:nvSpPr>
        <p:spPr>
          <a:xfrm>
            <a:off x="6265293" y="2612327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6" name="Google Shape;996;p13"/>
          <p:cNvSpPr txBox="1"/>
          <p:nvPr/>
        </p:nvSpPr>
        <p:spPr>
          <a:xfrm>
            <a:off x="7053918" y="2723828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7" name="Google Shape;997;p13"/>
          <p:cNvSpPr txBox="1"/>
          <p:nvPr/>
        </p:nvSpPr>
        <p:spPr>
          <a:xfrm>
            <a:off x="7842543" y="2632080"/>
            <a:ext cx="4809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at Dashboard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8775"/>
      </a:accent1>
      <a:accent2>
        <a:srgbClr val="00CFA4"/>
      </a:accent2>
      <a:accent3>
        <a:srgbClr val="FFD07E"/>
      </a:accent3>
      <a:accent4>
        <a:srgbClr val="00B3BE"/>
      </a:accent4>
      <a:accent5>
        <a:srgbClr val="FF8775"/>
      </a:accent5>
      <a:accent6>
        <a:srgbClr val="00CFA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