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fce8123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fce8123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bfce812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bfce812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fce812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bfce812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fce8123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fce812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fce812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bfce812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fce8123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fce812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bfce8123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bfce8123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fce8123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bfce8123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fce8123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bfce8123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fce8123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fce8123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fce8123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fce8123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bfce8123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bfce8123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fce8123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fce8123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bfce8123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bfce8123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bfce812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bfce812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fce812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fce812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fce812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fce812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oi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19" y="1021094"/>
            <a:ext cx="1112150" cy="11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675" y="1196175"/>
            <a:ext cx="3124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2571750"/>
            <a:ext cx="9144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E69138"/>
                </a:solidFill>
              </a:rPr>
              <a:t>Aula 03 - HTML</a:t>
            </a:r>
            <a:endParaRPr sz="2600">
              <a:solidFill>
                <a:srgbClr val="E69138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96500" y="338160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69138"/>
                </a:solidFill>
              </a:rPr>
              <a:t>Daniel Lin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69138"/>
                </a:solidFill>
              </a:rPr>
              <a:t>Renato Tano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69138"/>
                </a:solidFill>
              </a:rPr>
              <a:t>Tatiane Costa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&lt;nav&gt;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89400" y="1858025"/>
            <a:ext cx="70761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"inicio.html"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Início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"quem-somos.html"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Quem somos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"servicos.html"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Serviços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"contato.html"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Contato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11700" y="12039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Agrupar lista de links para outras partes do site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&lt;section&gt;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89400" y="2315225"/>
            <a:ext cx="8754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seção da página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 dolor,sit amet consectetur adipisicing elit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Ipsa cumque rem repellendus error recusandae minus iste ut!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Nulla adipisci, non placeat natus accusamus maiores.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12039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Seções diversas do site, demarcando uma setorização do conteúdo que seja clara e objetiva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&lt;main&gt;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89400" y="2315225"/>
            <a:ext cx="8754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seção principal da página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 dolor,sit amet consectetur adipisicing elit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Ipsa cumque rem repellendus error recusandae minus iste ut!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Nulla adipisci, non placeat natus accusamus maiores.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11700" y="12039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Seção principal do site, que possui maior relevância ao usuário. Porém sua utilização é opcional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&lt;article&gt;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89400" y="2315225"/>
            <a:ext cx="8754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 do artigo da página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 dolor,sit amet consectetur adipisicing elit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Ipsa cumque rem repellendus error recusandae minus iste ut!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Nulla adipisci, non placeat natus accusamus maiores.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11700" y="1203900"/>
            <a:ext cx="865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Incluir elemento que independe de outras seções do HTML e representa conteúdo específico completo. Geralmente utilizado para blog posts ou artigos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&lt;aside&gt;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89400" y="2315225"/>
            <a:ext cx="8754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À parte do conteúdo principal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Ex.:Lista de Patrocinadores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11700" y="12039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Ênfase em um conteúdo ou trecho na página, podendo estar disposto solto lateralmente, como um sidebar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&lt;footer&gt;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89400" y="2315225"/>
            <a:ext cx="8754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Desenvolvido por Tati Costa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Copyright 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&amp;copy;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2019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1700" y="12039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Rodapé da página, geralmente onde colocamos informações de direitos autorais, blocos de navegação, contato, etc.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2809950" y="2209200"/>
            <a:ext cx="352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</a:rPr>
              <a:t>Mão na massa :D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349100" y="2133000"/>
            <a:ext cx="84459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</a:rPr>
              <a:t>Cadastrem-se no GitHub: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u="sng">
                <a:solidFill>
                  <a:schemeClr val="hlink"/>
                </a:solidFill>
                <a:hlinkClick r:id="rId3"/>
              </a:rPr>
              <a:t>https://github.com/join</a:t>
            </a:r>
            <a:endParaRPr sz="6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311700" y="78187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Obrigada!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Dúvidas?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tatiane.costa@easydeco.com.br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840625"/>
            <a:ext cx="31242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Tags de l</a:t>
            </a:r>
            <a:r>
              <a:rPr lang="pt-BR" sz="2800">
                <a:solidFill>
                  <a:srgbClr val="FFFFFF"/>
                </a:solidFill>
              </a:rPr>
              <a:t>ista ordenada &lt;ol&gt;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937651"/>
            <a:ext cx="7076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primeiro 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 primeiro subitem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 segundo subitem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 terceiro subitem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terceiro 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Atributos de lista ordenada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280100"/>
            <a:ext cx="85206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reversed: inverte o sentido da lista que está sendo mostrada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start: determina o ponto de partida que irá ter a lista ordenada (padrão: 1)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type: determina qual vai ser a numeração da lista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pt-BR" sz="1800">
                <a:solidFill>
                  <a:srgbClr val="EFEFEF"/>
                </a:solidFill>
              </a:rPr>
              <a:t>'a': letras minúsculas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pt-BR" sz="1800">
                <a:solidFill>
                  <a:srgbClr val="EFEFEF"/>
                </a:solidFill>
              </a:rPr>
              <a:t>'A': letras maiúsculas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pt-BR" sz="1800">
                <a:solidFill>
                  <a:srgbClr val="EFEFEF"/>
                </a:solidFill>
              </a:rPr>
              <a:t>'i': algarismos romanos minúsculos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pt-BR" sz="1800">
                <a:solidFill>
                  <a:srgbClr val="EFEFEF"/>
                </a:solidFill>
              </a:rPr>
              <a:t>'I': algarismos romanos maiúsculos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pt-BR" sz="1800">
                <a:solidFill>
                  <a:srgbClr val="EFEFEF"/>
                </a:solidFill>
              </a:rPr>
              <a:t>'1': números (padrão)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Tags de lista não ordenada &lt;ul&gt;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937651"/>
            <a:ext cx="7076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primeiro 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 primeiro subitem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 segundo subitem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segundo item terceiro subitem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terceiro item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Tags de lista de definições &lt;dl&gt;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090050"/>
            <a:ext cx="82680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 free, open source, cross-platform, graphical web browser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developed by the Mozilla Corporation and hundreds of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volunteers.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 free, open source, cross-platform, graphical web browser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developed by the Mozilla Corporation and hundreds of                         volunteers.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 &lt;div&gt;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12801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Define um container onde serão incluídas estilizações e outras tags dentro dele, cria como uma seção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2419350"/>
            <a:ext cx="8671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Participe do nosso sorteio!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 compra da Ração Super Premium, você concorre a 1 ano de ração grátis, à sua escolha! Não perca essa oportunidade,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compre agora!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HTML semântico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1584900"/>
            <a:ext cx="85206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Forma de escrever HTML deixando-o mais claro e simples para leitura e renderização pelos navegadores e devices nativos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Não é regra, mas uma ótima prática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Facilitar a busca nos sites de pesquisa e rankear melhor a página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Acessibilidade (pessoas com deficiência)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88" y="1414900"/>
            <a:ext cx="8442600" cy="3154800"/>
          </a:xfrm>
          <a:prstGeom prst="roundRect">
            <a:avLst>
              <a:gd fmla="val 3779" name="adj"/>
            </a:avLst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Estrutura s</a:t>
            </a:r>
            <a:r>
              <a:rPr lang="pt-BR" sz="2800">
                <a:solidFill>
                  <a:srgbClr val="FFFFFF"/>
                </a:solidFill>
              </a:rPr>
              <a:t>emântica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 semânticas - &lt;header&gt;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2571750"/>
            <a:ext cx="70761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página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Subtítulo da página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pt-BR" sz="16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11700" y="12039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Cabeçalho da página, onde geralmente encontramos: logotipo, título, menu e campo de busca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