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b151b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b151b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b151baf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b151baf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b151baf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ab151baf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ab151baf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ab151baf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b151baf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b151baf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ab151baf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ab151baf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b151ba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b151ba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b151baf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b151baf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b151ba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b151ba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b151ba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b151ba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b151baf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b151baf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b151baf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b151baf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b151baf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b151baf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b151baf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b151ba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html/exercise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c.br/Home/WebHome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ogle.com.br" TargetMode="External"/><Relationship Id="rId4" Type="http://schemas.openxmlformats.org/officeDocument/2006/relationships/hyperlink" Target="https://www.w3schools.com/tags/ref_byfunc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19" y="1021094"/>
            <a:ext cx="1112150" cy="11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675" y="1196175"/>
            <a:ext cx="3124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2571750"/>
            <a:ext cx="9144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E69138"/>
                </a:solidFill>
              </a:rPr>
              <a:t>Aula 02 - HTML</a:t>
            </a:r>
            <a:endParaRPr sz="2600">
              <a:solidFill>
                <a:srgbClr val="E6913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96500" y="338160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Daniel Lin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Renato Tano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69138"/>
                </a:solidFill>
              </a:rPr>
              <a:t>Tatiane Costa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Símbolos e entidades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1093925"/>
            <a:ext cx="87804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&amp;copy; - símbolo copyright ©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&amp;reg; - símbolo de marca registrada ®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&amp;nbsp; - espaço em branco em texto sem quebra de linha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&amp;amp; - inserção do &amp;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Estilos HTML - </a:t>
            </a:r>
            <a:r>
              <a:rPr b="1" lang="pt-BR" sz="1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b="1" lang="pt-BR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pt-BR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"property:value;"</a:t>
            </a:r>
            <a:r>
              <a:rPr b="1" lang="pt-BR" sz="18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093925"/>
            <a:ext cx="87804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background-color: define a cor de fundo de um container ou texto (value: nome da cor)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color: define a cor de um texto (value: nome da cor)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font-family: define a fonte para um texto (value: nome da fonte)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font-size: define o tamanho de um texto (value: porcentagem)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text-align: define o alinhamento de um texto (value: left / center / right)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809950" y="2209200"/>
            <a:ext cx="352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</a:rPr>
              <a:t>Mão na massa :D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49100" y="2133000"/>
            <a:ext cx="84459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</a:rPr>
              <a:t>Caso queiram exercitar mais: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https://www.w3schools.com/html/exercise.asp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11700" y="78187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Obrigada!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Dúvidas?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tatiane.costa@easydeco.com.br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840625"/>
            <a:ext cx="31242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O que é HTML?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584900"/>
            <a:ext cx="8520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HiperText Markup Language: linguagem que estrutura e apresenta conte</a:t>
            </a:r>
            <a:r>
              <a:rPr lang="pt-BR" sz="1800">
                <a:solidFill>
                  <a:srgbClr val="EFEFEF"/>
                </a:solidFill>
              </a:rPr>
              <a:t>údos web (lida e renderizada pelos navegadores)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Hipertexto significa um texto com referência para outros textos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Codificação de estruturas (tags e atributos) para marcar a página de um site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Mantido pelo W3C: </a:t>
            </a:r>
            <a:r>
              <a:rPr lang="pt-BR" sz="1800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https://www.w3c.br/Home/WebHome/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Em 2014, houve upgrade pro HTML5, onde foram adicionadas tags semânticas e se mantém como padrão atual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7635317" y="268899"/>
            <a:ext cx="1196972" cy="1196972"/>
            <a:chOff x="4572000" y="503075"/>
            <a:chExt cx="1465800" cy="1465800"/>
          </a:xfrm>
        </p:grpSpPr>
        <p:sp>
          <p:nvSpPr>
            <p:cNvPr id="65" name="Google Shape;65;p14"/>
            <p:cNvSpPr/>
            <p:nvPr/>
          </p:nvSpPr>
          <p:spPr>
            <a:xfrm>
              <a:off x="4572000" y="503075"/>
              <a:ext cx="1465800" cy="14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87638" y="518713"/>
              <a:ext cx="1434525" cy="1434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3704859" y="1213555"/>
            <a:ext cx="1747859" cy="1747859"/>
            <a:chOff x="1355542" y="1543949"/>
            <a:chExt cx="1197000" cy="1197000"/>
          </a:xfrm>
        </p:grpSpPr>
        <p:sp>
          <p:nvSpPr>
            <p:cNvPr id="72" name="Google Shape;72;p15"/>
            <p:cNvSpPr/>
            <p:nvPr/>
          </p:nvSpPr>
          <p:spPr>
            <a:xfrm>
              <a:off x="1355542" y="1543949"/>
              <a:ext cx="1197000" cy="119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8336" y="1556731"/>
              <a:ext cx="1171434" cy="11714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5"/>
          <p:cNvGrpSpPr/>
          <p:nvPr/>
        </p:nvGrpSpPr>
        <p:grpSpPr>
          <a:xfrm>
            <a:off x="5183136" y="3096519"/>
            <a:ext cx="1747859" cy="1747859"/>
            <a:chOff x="7028142" y="1374749"/>
            <a:chExt cx="1197000" cy="1197000"/>
          </a:xfrm>
        </p:grpSpPr>
        <p:sp>
          <p:nvSpPr>
            <p:cNvPr id="75" name="Google Shape;75;p15"/>
            <p:cNvSpPr/>
            <p:nvPr/>
          </p:nvSpPr>
          <p:spPr>
            <a:xfrm>
              <a:off x="7028142" y="1374749"/>
              <a:ext cx="1197000" cy="119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0920" y="1387524"/>
              <a:ext cx="1171450" cy="117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213015" y="3096522"/>
            <a:ext cx="1747859" cy="1747859"/>
            <a:chOff x="4356642" y="676599"/>
            <a:chExt cx="1197000" cy="1197000"/>
          </a:xfrm>
        </p:grpSpPr>
        <p:sp>
          <p:nvSpPr>
            <p:cNvPr id="78" name="Google Shape;78;p15"/>
            <p:cNvSpPr/>
            <p:nvPr/>
          </p:nvSpPr>
          <p:spPr>
            <a:xfrm>
              <a:off x="4356642" y="676599"/>
              <a:ext cx="1197000" cy="119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40164" y="689375"/>
              <a:ext cx="829983" cy="1171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Linguagens básicas de Front End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e atributos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127700"/>
            <a:ext cx="85206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Tags são elementos que foram blocos de construção de página internas ao HTML, gerando hierarquia entre os blocos e seções construídas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A maioria das tags são compostos por estrutura de abertura e fechamento: &lt;h1&gt; … &lt;/h1&gt;, mas também podem ser de estrutura única: &lt;/br&gt;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Atributos de tags HTML são informações que passamos para as tags para que se comportem de maneira esperada. Podem ser globais: &lt;h1 id="titulo"&gt; &lt;/h1&gt; ou específicos: &lt;a href="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www.google.com.br</a:t>
            </a:r>
            <a:r>
              <a:rPr lang="pt-BR" sz="1800">
                <a:solidFill>
                  <a:srgbClr val="EFEFEF"/>
                </a:solidFill>
              </a:rPr>
              <a:t>"&gt; &lt;/a&gt;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 sz="1800">
                <a:solidFill>
                  <a:srgbClr val="EFEFEF"/>
                </a:solidFill>
              </a:rPr>
              <a:t>Todas as tags podem ser encontradas na documentação: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https://www.w3schools.com/tags/ref_byfunc.asp</a:t>
            </a:r>
            <a:endParaRPr sz="25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Estrutura básica HTML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179650"/>
            <a:ext cx="84426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04800" y="228600"/>
            <a:ext cx="7978500" cy="4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"pt-br"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MEU HTML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"Descrição da nossa página web"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"style.css"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pt-BR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inline e tags block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4589" l="0" r="1797" t="0"/>
          <a:stretch/>
        </p:blipFill>
        <p:spPr>
          <a:xfrm>
            <a:off x="632100" y="1629050"/>
            <a:ext cx="4817925" cy="24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425" y="1629050"/>
            <a:ext cx="2362829" cy="24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Principais tags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636725"/>
            <a:ext cx="87804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&lt;h1&gt;,&lt;h2&gt;,&lt;h3&gt;,&lt;h4&gt;,&lt;h5 &gt;,&lt;h6&gt; – títulos e subtítulos, com valor hierárquico entre eles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&lt;p&gt; – tag para definir um parágrafo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&lt;a&gt; – </a:t>
            </a:r>
            <a:r>
              <a:rPr b="1" lang="pt-BR" sz="1600" u="sng">
                <a:solidFill>
                  <a:srgbClr val="EFEFEF"/>
                </a:solidFill>
              </a:rPr>
              <a:t>tag de link</a:t>
            </a:r>
            <a:r>
              <a:rPr b="1" lang="pt-BR" sz="1600">
                <a:solidFill>
                  <a:srgbClr val="EFEFEF"/>
                </a:solidFill>
              </a:rPr>
              <a:t>,</a:t>
            </a:r>
            <a:r>
              <a:rPr lang="pt-BR" sz="1600">
                <a:solidFill>
                  <a:srgbClr val="EFEFEF"/>
                </a:solidFill>
              </a:rPr>
              <a:t> junto ao atributo href=”url”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&lt;div&gt; – tag que define uma divisão, uma seção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&lt;table&gt; – tag que define uma tabela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&lt;ol&gt; – tag que define uma lista ordenada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&lt;ul&gt; – tag que define uma lista não ordenada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&lt;li&gt; – tag que define o item de uma lista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&lt;form&gt; – tag que define um formulário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&lt;input&gt; – tag que define os campos do formulário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&lt;textarea&gt; – tag que define uma área para o usuário digitar um texto em formulário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&lt;button&gt; – tag que define um botão</a:t>
            </a:r>
            <a:endParaRPr sz="19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</a:rPr>
              <a:t>Tags de formatação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1093925"/>
            <a:ext cx="87804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&lt;b&gt; ou &lt;strong&gt; - tags para deixar o elemento textual em negrito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&lt;i&gt; ou &lt;em&gt; - tags para deixar o elemento textual em itálico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&lt;u&gt; - tag para sublinhar textos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</a:t>
            </a:r>
            <a:r>
              <a:rPr lang="pt-BR" sz="1600">
                <a:solidFill>
                  <a:srgbClr val="EFEFEF"/>
                </a:solidFill>
              </a:rPr>
              <a:t>br/&gt; - tag para pular linha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</a:t>
            </a:r>
            <a:r>
              <a:rPr lang="pt-BR" sz="1600">
                <a:solidFill>
                  <a:srgbClr val="EFEFEF"/>
                </a:solidFill>
              </a:rPr>
              <a:t>sub&gt; - tag para definir o texto </a:t>
            </a:r>
            <a:r>
              <a:rPr lang="pt-BR" sz="1600">
                <a:solidFill>
                  <a:srgbClr val="EFEFEF"/>
                </a:solidFill>
              </a:rPr>
              <a:t>subscrito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</a:t>
            </a:r>
            <a:r>
              <a:rPr lang="pt-BR" sz="1600">
                <a:solidFill>
                  <a:srgbClr val="EFEFEF"/>
                </a:solidFill>
              </a:rPr>
              <a:t>sup&gt; - tag para definir texto sobrescrito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</a:t>
            </a:r>
            <a:r>
              <a:rPr lang="pt-BR" sz="1600">
                <a:solidFill>
                  <a:srgbClr val="EFEFEF"/>
                </a:solidFill>
              </a:rPr>
              <a:t>del&gt; - tag para definir texto cortado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</a:t>
            </a:r>
            <a:r>
              <a:rPr lang="pt-BR" sz="1600">
                <a:solidFill>
                  <a:srgbClr val="EFEFEF"/>
                </a:solidFill>
              </a:rPr>
              <a:t>mark&gt; - tag para definir texto grifado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&lt;pre&gt; - tag para definir texto pré formatado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&lt;small&gt; - tag para definir um texto menor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