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6.xml" ContentType="application/vnd.openxmlformats-officedocument.drawingml.diagramData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diagrams/data2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1036" r:id="rId4"/>
    <p:sldId id="1137" r:id="rId5"/>
    <p:sldId id="1154" r:id="rId6"/>
    <p:sldId id="1138" r:id="rId7"/>
    <p:sldId id="1149" r:id="rId8"/>
    <p:sldId id="1150" r:id="rId9"/>
    <p:sldId id="1058" r:id="rId10"/>
    <p:sldId id="1153" r:id="rId11"/>
    <p:sldId id="1146" r:id="rId12"/>
    <p:sldId id="1147" r:id="rId13"/>
    <p:sldId id="1145" r:id="rId14"/>
    <p:sldId id="1143" r:id="rId15"/>
    <p:sldId id="1148" r:id="rId16"/>
    <p:sldId id="1097" r:id="rId17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D5FF"/>
    <a:srgbClr val="00A9E0"/>
    <a:srgbClr val="011E6F"/>
    <a:srgbClr val="005811"/>
    <a:srgbClr val="0097D6"/>
    <a:srgbClr val="0C2D80"/>
    <a:srgbClr val="152044"/>
    <a:srgbClr val="0C2C83"/>
    <a:srgbClr val="35A1C3"/>
    <a:srgbClr val="FE7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C423C-9A08-014A-A956-59D78BFE260A}" v="10" dt="2024-10-13T15:46:33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09"/>
    <p:restoredTop sz="96727" autoAdjust="0"/>
  </p:normalViewPr>
  <p:slideViewPr>
    <p:cSldViewPr snapToGrid="0" snapToObjects="1">
      <p:cViewPr varScale="1">
        <p:scale>
          <a:sx n="142" d="100"/>
          <a:sy n="142" d="100"/>
        </p:scale>
        <p:origin x="1016" y="17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chana Palayangoda" userId="8aa9bd25-0168-4c24-8f93-e835fae91f43" providerId="ADAL" clId="{0676F165-8548-0249-939A-D2FFB7B08BC3}"/>
    <pc:docChg chg="undo custSel addSld delSld modSld sldOrd">
      <pc:chgData name="Lochana Palayangoda" userId="8aa9bd25-0168-4c24-8f93-e835fae91f43" providerId="ADAL" clId="{0676F165-8548-0249-939A-D2FFB7B08BC3}" dt="2024-09-28T17:02:50.035" v="3716" actId="1076"/>
      <pc:docMkLst>
        <pc:docMk/>
      </pc:docMkLst>
      <pc:sldChg chg="modSp mod">
        <pc:chgData name="Lochana Palayangoda" userId="8aa9bd25-0168-4c24-8f93-e835fae91f43" providerId="ADAL" clId="{0676F165-8548-0249-939A-D2FFB7B08BC3}" dt="2024-09-09T15:06:14.024" v="132" actId="20577"/>
        <pc:sldMkLst>
          <pc:docMk/>
          <pc:sldMk cId="645633381" sldId="256"/>
        </pc:sldMkLst>
        <pc:spChg chg="mod">
          <ac:chgData name="Lochana Palayangoda" userId="8aa9bd25-0168-4c24-8f93-e835fae91f43" providerId="ADAL" clId="{0676F165-8548-0249-939A-D2FFB7B08BC3}" dt="2024-09-09T15:06:10.377" v="125" actId="20577"/>
          <ac:spMkLst>
            <pc:docMk/>
            <pc:sldMk cId="645633381" sldId="256"/>
            <ac:spMk id="2" creationId="{870F4CE9-95B6-58B2-29EA-D3B883128C87}"/>
          </ac:spMkLst>
        </pc:spChg>
        <pc:spChg chg="mod">
          <ac:chgData name="Lochana Palayangoda" userId="8aa9bd25-0168-4c24-8f93-e835fae91f43" providerId="ADAL" clId="{0676F165-8548-0249-939A-D2FFB7B08BC3}" dt="2024-09-09T15:06:03.553" v="114" actId="20577"/>
          <ac:spMkLst>
            <pc:docMk/>
            <pc:sldMk cId="645633381" sldId="256"/>
            <ac:spMk id="4" creationId="{B9216707-511C-C95A-02CF-4C09E389F0F3}"/>
          </ac:spMkLst>
        </pc:spChg>
        <pc:spChg chg="mod">
          <ac:chgData name="Lochana Palayangoda" userId="8aa9bd25-0168-4c24-8f93-e835fae91f43" providerId="ADAL" clId="{0676F165-8548-0249-939A-D2FFB7B08BC3}" dt="2024-09-09T15:06:14.024" v="132" actId="20577"/>
          <ac:spMkLst>
            <pc:docMk/>
            <pc:sldMk cId="645633381" sldId="256"/>
            <ac:spMk id="13" creationId="{6D6F3088-2B49-9E2A-9998-38ED39214205}"/>
          </ac:spMkLst>
        </pc:spChg>
      </pc:sldChg>
      <pc:sldChg chg="modSp mod">
        <pc:chgData name="Lochana Palayangoda" userId="8aa9bd25-0168-4c24-8f93-e835fae91f43" providerId="ADAL" clId="{0676F165-8548-0249-939A-D2FFB7B08BC3}" dt="2024-09-12T21:56:47.590" v="1794" actId="1076"/>
        <pc:sldMkLst>
          <pc:docMk/>
          <pc:sldMk cId="2036602399" sldId="257"/>
        </pc:sldMkLst>
        <pc:spChg chg="mod">
          <ac:chgData name="Lochana Palayangoda" userId="8aa9bd25-0168-4c24-8f93-e835fae91f43" providerId="ADAL" clId="{0676F165-8548-0249-939A-D2FFB7B08BC3}" dt="2024-09-12T21:56:47.590" v="1794" actId="1076"/>
          <ac:spMkLst>
            <pc:docMk/>
            <pc:sldMk cId="2036602399" sldId="257"/>
            <ac:spMk id="19" creationId="{5D5F72B3-5AAC-6DCE-AE13-0A3FC2A3D687}"/>
          </ac:spMkLst>
        </pc:spChg>
        <pc:spChg chg="mod">
          <ac:chgData name="Lochana Palayangoda" userId="8aa9bd25-0168-4c24-8f93-e835fae91f43" providerId="ADAL" clId="{0676F165-8548-0249-939A-D2FFB7B08BC3}" dt="2024-09-12T21:56:29.990" v="1784" actId="20577"/>
          <ac:spMkLst>
            <pc:docMk/>
            <pc:sldMk cId="2036602399" sldId="257"/>
            <ac:spMk id="36" creationId="{D83BBCED-0FED-C397-B60C-097083A1984A}"/>
          </ac:spMkLst>
        </pc:spChg>
      </pc:sldChg>
      <pc:sldChg chg="del">
        <pc:chgData name="Lochana Palayangoda" userId="8aa9bd25-0168-4c24-8f93-e835fae91f43" providerId="ADAL" clId="{0676F165-8548-0249-939A-D2FFB7B08BC3}" dt="2024-09-12T23:24:55.427" v="3379" actId="2696"/>
        <pc:sldMkLst>
          <pc:docMk/>
          <pc:sldMk cId="408769833" sldId="1035"/>
        </pc:sldMkLst>
      </pc:sldChg>
      <pc:sldChg chg="delSp modSp mod ord delAnim modAnim">
        <pc:chgData name="Lochana Palayangoda" userId="8aa9bd25-0168-4c24-8f93-e835fae91f43" providerId="ADAL" clId="{0676F165-8548-0249-939A-D2FFB7B08BC3}" dt="2024-09-12T22:10:08.069" v="1815" actId="21"/>
        <pc:sldMkLst>
          <pc:docMk/>
          <pc:sldMk cId="192405478" sldId="1036"/>
        </pc:sldMkLst>
        <pc:spChg chg="mod">
          <ac:chgData name="Lochana Palayangoda" userId="8aa9bd25-0168-4c24-8f93-e835fae91f43" providerId="ADAL" clId="{0676F165-8548-0249-939A-D2FFB7B08BC3}" dt="2024-09-12T15:28:35.803" v="863" actId="313"/>
          <ac:spMkLst>
            <pc:docMk/>
            <pc:sldMk cId="192405478" sldId="1036"/>
            <ac:spMk id="4" creationId="{B53516F7-8E18-3B82-A9C2-96CE288B2E45}"/>
          </ac:spMkLst>
        </pc:spChg>
        <pc:spChg chg="del mod">
          <ac:chgData name="Lochana Palayangoda" userId="8aa9bd25-0168-4c24-8f93-e835fae91f43" providerId="ADAL" clId="{0676F165-8548-0249-939A-D2FFB7B08BC3}" dt="2024-09-12T22:10:08.069" v="1815" actId="21"/>
          <ac:spMkLst>
            <pc:docMk/>
            <pc:sldMk cId="192405478" sldId="1036"/>
            <ac:spMk id="10" creationId="{183AF3C9-0656-E75B-A4A7-64AFEC9FC079}"/>
          </ac:spMkLst>
        </pc:spChg>
        <pc:grpChg chg="mod">
          <ac:chgData name="Lochana Palayangoda" userId="8aa9bd25-0168-4c24-8f93-e835fae91f43" providerId="ADAL" clId="{0676F165-8548-0249-939A-D2FFB7B08BC3}" dt="2024-09-12T15:28:49.046" v="865" actId="1076"/>
          <ac:grpSpMkLst>
            <pc:docMk/>
            <pc:sldMk cId="192405478" sldId="1036"/>
            <ac:grpSpMk id="6" creationId="{DAB6216B-4F07-CC8C-B89C-2D7C32B7F0EF}"/>
          </ac:grpSpMkLst>
        </pc:grpChg>
        <pc:graphicFrameChg chg="mod">
          <ac:chgData name="Lochana Palayangoda" userId="8aa9bd25-0168-4c24-8f93-e835fae91f43" providerId="ADAL" clId="{0676F165-8548-0249-939A-D2FFB7B08BC3}" dt="2024-09-12T15:32:45.374" v="979"/>
          <ac:graphicFrameMkLst>
            <pc:docMk/>
            <pc:sldMk cId="192405478" sldId="1036"/>
            <ac:graphicFrameMk id="7" creationId="{454B09B6-D230-6E98-FBD4-E28BF7DA4B3B}"/>
          </ac:graphicFrameMkLst>
        </pc:graphicFrameChg>
      </pc:sldChg>
      <pc:sldChg chg="del">
        <pc:chgData name="Lochana Palayangoda" userId="8aa9bd25-0168-4c24-8f93-e835fae91f43" providerId="ADAL" clId="{0676F165-8548-0249-939A-D2FFB7B08BC3}" dt="2024-09-12T23:24:56.522" v="3392" actId="2696"/>
        <pc:sldMkLst>
          <pc:docMk/>
          <pc:sldMk cId="656731807" sldId="1051"/>
        </pc:sldMkLst>
      </pc:sldChg>
      <pc:sldChg chg="add del">
        <pc:chgData name="Lochana Palayangoda" userId="8aa9bd25-0168-4c24-8f93-e835fae91f43" providerId="ADAL" clId="{0676F165-8548-0249-939A-D2FFB7B08BC3}" dt="2024-09-12T23:25:22.049" v="3397" actId="2696"/>
        <pc:sldMkLst>
          <pc:docMk/>
          <pc:sldMk cId="4089685168" sldId="1053"/>
        </pc:sldMkLst>
      </pc:sldChg>
      <pc:sldChg chg="del">
        <pc:chgData name="Lochana Palayangoda" userId="8aa9bd25-0168-4c24-8f93-e835fae91f43" providerId="ADAL" clId="{0676F165-8548-0249-939A-D2FFB7B08BC3}" dt="2024-09-12T20:13:19.074" v="1713" actId="2696"/>
        <pc:sldMkLst>
          <pc:docMk/>
          <pc:sldMk cId="3497918448" sldId="1056"/>
        </pc:sldMkLst>
      </pc:sldChg>
      <pc:sldChg chg="addSp delSp modSp mod ord addAnim delAnim modAnim">
        <pc:chgData name="Lochana Palayangoda" userId="8aa9bd25-0168-4c24-8f93-e835fae91f43" providerId="ADAL" clId="{0676F165-8548-0249-939A-D2FFB7B08BC3}" dt="2024-09-12T22:55:05.964" v="2924" actId="478"/>
        <pc:sldMkLst>
          <pc:docMk/>
          <pc:sldMk cId="4173540324" sldId="1058"/>
        </pc:sldMkLst>
        <pc:spChg chg="add mod">
          <ac:chgData name="Lochana Palayangoda" userId="8aa9bd25-0168-4c24-8f93-e835fae91f43" providerId="ADAL" clId="{0676F165-8548-0249-939A-D2FFB7B08BC3}" dt="2024-09-12T22:30:43.252" v="2329" actId="1076"/>
          <ac:spMkLst>
            <pc:docMk/>
            <pc:sldMk cId="4173540324" sldId="1058"/>
            <ac:spMk id="3" creationId="{1562CA93-BB3E-058C-5F4D-5E2A8397519C}"/>
          </ac:spMkLst>
        </pc:spChg>
        <pc:spChg chg="mod">
          <ac:chgData name="Lochana Palayangoda" userId="8aa9bd25-0168-4c24-8f93-e835fae91f43" providerId="ADAL" clId="{0676F165-8548-0249-939A-D2FFB7B08BC3}" dt="2024-09-12T22:01:49.319" v="1809" actId="20577"/>
          <ac:spMkLst>
            <pc:docMk/>
            <pc:sldMk cId="4173540324" sldId="1058"/>
            <ac:spMk id="4" creationId="{70ABC5B6-1E7F-9A4B-47C2-362FD07FF7E0}"/>
          </ac:spMkLst>
        </pc:spChg>
        <pc:graphicFrameChg chg="mod">
          <ac:chgData name="Lochana Palayangoda" userId="8aa9bd25-0168-4c24-8f93-e835fae91f43" providerId="ADAL" clId="{0676F165-8548-0249-939A-D2FFB7B08BC3}" dt="2024-09-12T22:30:59.930" v="2340" actId="20577"/>
          <ac:graphicFrameMkLst>
            <pc:docMk/>
            <pc:sldMk cId="4173540324" sldId="1058"/>
            <ac:graphicFrameMk id="5" creationId="{3B19F36A-24B4-D2BA-E89A-4354D1449109}"/>
          </ac:graphicFrameMkLst>
        </pc:graphicFrameChg>
        <pc:picChg chg="add del mod">
          <ac:chgData name="Lochana Palayangoda" userId="8aa9bd25-0168-4c24-8f93-e835fae91f43" providerId="ADAL" clId="{0676F165-8548-0249-939A-D2FFB7B08BC3}" dt="2024-09-12T22:55:05.964" v="2924" actId="478"/>
          <ac:picMkLst>
            <pc:docMk/>
            <pc:sldMk cId="4173540324" sldId="1058"/>
            <ac:picMk id="6" creationId="{ABCF4E3D-6FCA-182D-5D4D-828C8713BA10}"/>
          </ac:picMkLst>
        </pc:picChg>
      </pc:sldChg>
      <pc:sldChg chg="del">
        <pc:chgData name="Lochana Palayangoda" userId="8aa9bd25-0168-4c24-8f93-e835fae91f43" providerId="ADAL" clId="{0676F165-8548-0249-939A-D2FFB7B08BC3}" dt="2024-09-12T22:08:19.868" v="1810" actId="2696"/>
        <pc:sldMkLst>
          <pc:docMk/>
          <pc:sldMk cId="239194632" sldId="1059"/>
        </pc:sldMkLst>
      </pc:sldChg>
      <pc:sldChg chg="del">
        <pc:chgData name="Lochana Palayangoda" userId="8aa9bd25-0168-4c24-8f93-e835fae91f43" providerId="ADAL" clId="{0676F165-8548-0249-939A-D2FFB7B08BC3}" dt="2024-09-12T23:24:55.504" v="3381" actId="2696"/>
        <pc:sldMkLst>
          <pc:docMk/>
          <pc:sldMk cId="868664976" sldId="1060"/>
        </pc:sldMkLst>
      </pc:sldChg>
      <pc:sldChg chg="del">
        <pc:chgData name="Lochana Palayangoda" userId="8aa9bd25-0168-4c24-8f93-e835fae91f43" providerId="ADAL" clId="{0676F165-8548-0249-939A-D2FFB7B08BC3}" dt="2024-09-12T23:24:55.429" v="3380" actId="2696"/>
        <pc:sldMkLst>
          <pc:docMk/>
          <pc:sldMk cId="1224101548" sldId="1064"/>
        </pc:sldMkLst>
      </pc:sldChg>
      <pc:sldChg chg="del">
        <pc:chgData name="Lochana Palayangoda" userId="8aa9bd25-0168-4c24-8f93-e835fae91f43" providerId="ADAL" clId="{0676F165-8548-0249-939A-D2FFB7B08BC3}" dt="2024-09-12T23:24:55.523" v="3383" actId="2696"/>
        <pc:sldMkLst>
          <pc:docMk/>
          <pc:sldMk cId="2135712493" sldId="1085"/>
        </pc:sldMkLst>
      </pc:sldChg>
      <pc:sldChg chg="addSp delSp modSp mod">
        <pc:chgData name="Lochana Palayangoda" userId="8aa9bd25-0168-4c24-8f93-e835fae91f43" providerId="ADAL" clId="{0676F165-8548-0249-939A-D2FFB7B08BC3}" dt="2024-09-12T23:26:51.306" v="3463" actId="14100"/>
        <pc:sldMkLst>
          <pc:docMk/>
          <pc:sldMk cId="1219998792" sldId="1097"/>
        </pc:sldMkLst>
        <pc:grpChg chg="del">
          <ac:chgData name="Lochana Palayangoda" userId="8aa9bd25-0168-4c24-8f93-e835fae91f43" providerId="ADAL" clId="{0676F165-8548-0249-939A-D2FFB7B08BC3}" dt="2024-09-12T23:25:49.545" v="3446" actId="478"/>
          <ac:grpSpMkLst>
            <pc:docMk/>
            <pc:sldMk cId="1219998792" sldId="1097"/>
            <ac:grpSpMk id="6" creationId="{26A3F0C8-580E-EECF-44B6-11C00CD608C2}"/>
          </ac:grpSpMkLst>
        </pc:grpChg>
        <pc:picChg chg="add mod modCrop">
          <ac:chgData name="Lochana Palayangoda" userId="8aa9bd25-0168-4c24-8f93-e835fae91f43" providerId="ADAL" clId="{0676F165-8548-0249-939A-D2FFB7B08BC3}" dt="2024-09-12T23:26:22.315" v="3455" actId="1076"/>
          <ac:picMkLst>
            <pc:docMk/>
            <pc:sldMk cId="1219998792" sldId="1097"/>
            <ac:picMk id="7" creationId="{5D6F9577-D732-DD0A-E1E2-BDCBD8D3A373}"/>
          </ac:picMkLst>
        </pc:picChg>
        <pc:picChg chg="add mod modCrop">
          <ac:chgData name="Lochana Palayangoda" userId="8aa9bd25-0168-4c24-8f93-e835fae91f43" providerId="ADAL" clId="{0676F165-8548-0249-939A-D2FFB7B08BC3}" dt="2024-09-12T23:26:37.970" v="3460" actId="1076"/>
          <ac:picMkLst>
            <pc:docMk/>
            <pc:sldMk cId="1219998792" sldId="1097"/>
            <ac:picMk id="8" creationId="{5BEEBDDB-DBA6-8FF6-A7A1-E83F26C213B1}"/>
          </ac:picMkLst>
        </pc:picChg>
        <pc:picChg chg="add mod modCrop">
          <ac:chgData name="Lochana Palayangoda" userId="8aa9bd25-0168-4c24-8f93-e835fae91f43" providerId="ADAL" clId="{0676F165-8548-0249-939A-D2FFB7B08BC3}" dt="2024-09-12T23:26:51.306" v="3463" actId="14100"/>
          <ac:picMkLst>
            <pc:docMk/>
            <pc:sldMk cId="1219998792" sldId="1097"/>
            <ac:picMk id="9" creationId="{A5DB52D7-768B-F793-D9EC-FDBE970306BF}"/>
          </ac:picMkLst>
        </pc:picChg>
      </pc:sldChg>
      <pc:sldChg chg="del">
        <pc:chgData name="Lochana Palayangoda" userId="8aa9bd25-0168-4c24-8f93-e835fae91f43" providerId="ADAL" clId="{0676F165-8548-0249-939A-D2FFB7B08BC3}" dt="2024-09-12T23:24:56.552" v="3393" actId="2696"/>
        <pc:sldMkLst>
          <pc:docMk/>
          <pc:sldMk cId="1790307594" sldId="1105"/>
        </pc:sldMkLst>
      </pc:sldChg>
      <pc:sldChg chg="del">
        <pc:chgData name="Lochana Palayangoda" userId="8aa9bd25-0168-4c24-8f93-e835fae91f43" providerId="ADAL" clId="{0676F165-8548-0249-939A-D2FFB7B08BC3}" dt="2024-09-11T21:50:02.378" v="194" actId="2696"/>
        <pc:sldMkLst>
          <pc:docMk/>
          <pc:sldMk cId="1955805287" sldId="1125"/>
        </pc:sldMkLst>
      </pc:sldChg>
      <pc:sldChg chg="del">
        <pc:chgData name="Lochana Palayangoda" userId="8aa9bd25-0168-4c24-8f93-e835fae91f43" providerId="ADAL" clId="{0676F165-8548-0249-939A-D2FFB7B08BC3}" dt="2024-09-12T20:13:13.902" v="1712" actId="2696"/>
        <pc:sldMkLst>
          <pc:docMk/>
          <pc:sldMk cId="934333126" sldId="1126"/>
        </pc:sldMkLst>
      </pc:sldChg>
      <pc:sldChg chg="del">
        <pc:chgData name="Lochana Palayangoda" userId="8aa9bd25-0168-4c24-8f93-e835fae91f43" providerId="ADAL" clId="{0676F165-8548-0249-939A-D2FFB7B08BC3}" dt="2024-09-12T23:24:56.335" v="3390" actId="2696"/>
        <pc:sldMkLst>
          <pc:docMk/>
          <pc:sldMk cId="2992572947" sldId="1127"/>
        </pc:sldMkLst>
      </pc:sldChg>
      <pc:sldChg chg="del">
        <pc:chgData name="Lochana Palayangoda" userId="8aa9bd25-0168-4c24-8f93-e835fae91f43" providerId="ADAL" clId="{0676F165-8548-0249-939A-D2FFB7B08BC3}" dt="2024-09-12T23:24:55.875" v="3387" actId="2696"/>
        <pc:sldMkLst>
          <pc:docMk/>
          <pc:sldMk cId="3361619598" sldId="1128"/>
        </pc:sldMkLst>
      </pc:sldChg>
      <pc:sldChg chg="del">
        <pc:chgData name="Lochana Palayangoda" userId="8aa9bd25-0168-4c24-8f93-e835fae91f43" providerId="ADAL" clId="{0676F165-8548-0249-939A-D2FFB7B08BC3}" dt="2024-09-12T23:24:55.733" v="3385" actId="2696"/>
        <pc:sldMkLst>
          <pc:docMk/>
          <pc:sldMk cId="4102989285" sldId="1129"/>
        </pc:sldMkLst>
      </pc:sldChg>
      <pc:sldChg chg="del">
        <pc:chgData name="Lochana Palayangoda" userId="8aa9bd25-0168-4c24-8f93-e835fae91f43" providerId="ADAL" clId="{0676F165-8548-0249-939A-D2FFB7B08BC3}" dt="2024-09-12T23:24:55.505" v="3382" actId="2696"/>
        <pc:sldMkLst>
          <pc:docMk/>
          <pc:sldMk cId="2249142041" sldId="1130"/>
        </pc:sldMkLst>
      </pc:sldChg>
      <pc:sldChg chg="del">
        <pc:chgData name="Lochana Palayangoda" userId="8aa9bd25-0168-4c24-8f93-e835fae91f43" providerId="ADAL" clId="{0676F165-8548-0249-939A-D2FFB7B08BC3}" dt="2024-09-12T23:24:55.651" v="3384" actId="2696"/>
        <pc:sldMkLst>
          <pc:docMk/>
          <pc:sldMk cId="2063383541" sldId="1131"/>
        </pc:sldMkLst>
      </pc:sldChg>
      <pc:sldChg chg="del">
        <pc:chgData name="Lochana Palayangoda" userId="8aa9bd25-0168-4c24-8f93-e835fae91f43" providerId="ADAL" clId="{0676F165-8548-0249-939A-D2FFB7B08BC3}" dt="2024-09-12T23:24:56.521" v="3391" actId="2696"/>
        <pc:sldMkLst>
          <pc:docMk/>
          <pc:sldMk cId="3836418778" sldId="1132"/>
        </pc:sldMkLst>
      </pc:sldChg>
      <pc:sldChg chg="del">
        <pc:chgData name="Lochana Palayangoda" userId="8aa9bd25-0168-4c24-8f93-e835fae91f43" providerId="ADAL" clId="{0676F165-8548-0249-939A-D2FFB7B08BC3}" dt="2024-09-12T23:24:55.757" v="3386" actId="2696"/>
        <pc:sldMkLst>
          <pc:docMk/>
          <pc:sldMk cId="2694042565" sldId="1133"/>
        </pc:sldMkLst>
      </pc:sldChg>
      <pc:sldChg chg="del">
        <pc:chgData name="Lochana Palayangoda" userId="8aa9bd25-0168-4c24-8f93-e835fae91f43" providerId="ADAL" clId="{0676F165-8548-0249-939A-D2FFB7B08BC3}" dt="2024-09-12T23:24:56.094" v="3389" actId="2696"/>
        <pc:sldMkLst>
          <pc:docMk/>
          <pc:sldMk cId="3543552345" sldId="1134"/>
        </pc:sldMkLst>
      </pc:sldChg>
      <pc:sldChg chg="del">
        <pc:chgData name="Lochana Palayangoda" userId="8aa9bd25-0168-4c24-8f93-e835fae91f43" providerId="ADAL" clId="{0676F165-8548-0249-939A-D2FFB7B08BC3}" dt="2024-09-12T23:24:56.092" v="3388" actId="2696"/>
        <pc:sldMkLst>
          <pc:docMk/>
          <pc:sldMk cId="3280197954" sldId="1135"/>
        </pc:sldMkLst>
      </pc:sldChg>
      <pc:sldChg chg="del">
        <pc:chgData name="Lochana Palayangoda" userId="8aa9bd25-0168-4c24-8f93-e835fae91f43" providerId="ADAL" clId="{0676F165-8548-0249-939A-D2FFB7B08BC3}" dt="2024-09-12T23:24:55.327" v="3378" actId="2696"/>
        <pc:sldMkLst>
          <pc:docMk/>
          <pc:sldMk cId="4050971989" sldId="1136"/>
        </pc:sldMkLst>
      </pc:sldChg>
      <pc:sldChg chg="addSp delSp modSp new mod modAnim">
        <pc:chgData name="Lochana Palayangoda" userId="8aa9bd25-0168-4c24-8f93-e835fae91f43" providerId="ADAL" clId="{0676F165-8548-0249-939A-D2FFB7B08BC3}" dt="2024-09-28T16:50:44.066" v="3482"/>
        <pc:sldMkLst>
          <pc:docMk/>
          <pc:sldMk cId="3794251269" sldId="1137"/>
        </pc:sldMkLst>
        <pc:spChg chg="del">
          <ac:chgData name="Lochana Palayangoda" userId="8aa9bd25-0168-4c24-8f93-e835fae91f43" providerId="ADAL" clId="{0676F165-8548-0249-939A-D2FFB7B08BC3}" dt="2024-09-12T15:12:00.195" v="364" actId="478"/>
          <ac:spMkLst>
            <pc:docMk/>
            <pc:sldMk cId="3794251269" sldId="1137"/>
            <ac:spMk id="3" creationId="{97F1C2A3-FA2C-96E1-710E-F62613750D3F}"/>
          </ac:spMkLst>
        </pc:spChg>
        <pc:spChg chg="mod">
          <ac:chgData name="Lochana Palayangoda" userId="8aa9bd25-0168-4c24-8f93-e835fae91f43" providerId="ADAL" clId="{0676F165-8548-0249-939A-D2FFB7B08BC3}" dt="2024-09-12T15:24:31.841" v="702" actId="20577"/>
          <ac:spMkLst>
            <pc:docMk/>
            <pc:sldMk cId="3794251269" sldId="1137"/>
            <ac:spMk id="4" creationId="{E1CAC943-4094-DE00-11CF-191BA150C233}"/>
          </ac:spMkLst>
        </pc:spChg>
        <pc:spChg chg="add mod">
          <ac:chgData name="Lochana Palayangoda" userId="8aa9bd25-0168-4c24-8f93-e835fae91f43" providerId="ADAL" clId="{0676F165-8548-0249-939A-D2FFB7B08BC3}" dt="2024-09-12T15:13:55.087" v="394" actId="1076"/>
          <ac:spMkLst>
            <pc:docMk/>
            <pc:sldMk cId="3794251269" sldId="1137"/>
            <ac:spMk id="19" creationId="{3D834AF0-55B5-8699-082C-42B71FA17511}"/>
          </ac:spMkLst>
        </pc:spChg>
        <pc:spChg chg="add mod">
          <ac:chgData name="Lochana Palayangoda" userId="8aa9bd25-0168-4c24-8f93-e835fae91f43" providerId="ADAL" clId="{0676F165-8548-0249-939A-D2FFB7B08BC3}" dt="2024-09-12T15:14:05.202" v="398" actId="1076"/>
          <ac:spMkLst>
            <pc:docMk/>
            <pc:sldMk cId="3794251269" sldId="1137"/>
            <ac:spMk id="20" creationId="{CBAA7CA7-DDFF-9640-C447-3E91652A68F6}"/>
          </ac:spMkLst>
        </pc:spChg>
        <pc:spChg chg="add mod">
          <ac:chgData name="Lochana Palayangoda" userId="8aa9bd25-0168-4c24-8f93-e835fae91f43" providerId="ADAL" clId="{0676F165-8548-0249-939A-D2FFB7B08BC3}" dt="2024-09-12T15:14:06.453" v="399" actId="1076"/>
          <ac:spMkLst>
            <pc:docMk/>
            <pc:sldMk cId="3794251269" sldId="1137"/>
            <ac:spMk id="21" creationId="{BA09E0D5-4C16-E6BC-4CB8-F3F00E457772}"/>
          </ac:spMkLst>
        </pc:spChg>
        <pc:spChg chg="add mod">
          <ac:chgData name="Lochana Palayangoda" userId="8aa9bd25-0168-4c24-8f93-e835fae91f43" providerId="ADAL" clId="{0676F165-8548-0249-939A-D2FFB7B08BC3}" dt="2024-09-12T15:14:13.738" v="401" actId="1076"/>
          <ac:spMkLst>
            <pc:docMk/>
            <pc:sldMk cId="3794251269" sldId="1137"/>
            <ac:spMk id="22" creationId="{53A4B7DA-C6C0-5659-26A8-126308217BEF}"/>
          </ac:spMkLst>
        </pc:spChg>
        <pc:spChg chg="add mod">
          <ac:chgData name="Lochana Palayangoda" userId="8aa9bd25-0168-4c24-8f93-e835fae91f43" providerId="ADAL" clId="{0676F165-8548-0249-939A-D2FFB7B08BC3}" dt="2024-09-12T15:16:07.203" v="433" actId="1076"/>
          <ac:spMkLst>
            <pc:docMk/>
            <pc:sldMk cId="3794251269" sldId="1137"/>
            <ac:spMk id="23" creationId="{08D25821-7149-0CD8-2F9A-BB2BDE453EFC}"/>
          </ac:spMkLst>
        </pc:spChg>
        <pc:spChg chg="add mod">
          <ac:chgData name="Lochana Palayangoda" userId="8aa9bd25-0168-4c24-8f93-e835fae91f43" providerId="ADAL" clId="{0676F165-8548-0249-939A-D2FFB7B08BC3}" dt="2024-09-12T15:16:08.804" v="434" actId="1076"/>
          <ac:spMkLst>
            <pc:docMk/>
            <pc:sldMk cId="3794251269" sldId="1137"/>
            <ac:spMk id="24" creationId="{756F3B7F-0C1F-22BB-0DD6-2B7CB7882CE8}"/>
          </ac:spMkLst>
        </pc:spChg>
        <pc:spChg chg="add mod">
          <ac:chgData name="Lochana Palayangoda" userId="8aa9bd25-0168-4c24-8f93-e835fae91f43" providerId="ADAL" clId="{0676F165-8548-0249-939A-D2FFB7B08BC3}" dt="2024-09-12T15:15:28.288" v="423" actId="1076"/>
          <ac:spMkLst>
            <pc:docMk/>
            <pc:sldMk cId="3794251269" sldId="1137"/>
            <ac:spMk id="26" creationId="{D5BF7E0E-1B3B-3DAD-083E-A4897250D2DE}"/>
          </ac:spMkLst>
        </pc:spChg>
        <pc:spChg chg="add mod">
          <ac:chgData name="Lochana Palayangoda" userId="8aa9bd25-0168-4c24-8f93-e835fae91f43" providerId="ADAL" clId="{0676F165-8548-0249-939A-D2FFB7B08BC3}" dt="2024-09-12T15:16:04.229" v="432" actId="1076"/>
          <ac:spMkLst>
            <pc:docMk/>
            <pc:sldMk cId="3794251269" sldId="1137"/>
            <ac:spMk id="27" creationId="{1A5149ED-FA9B-9137-CCCD-4CFABF790858}"/>
          </ac:spMkLst>
        </pc:spChg>
        <pc:spChg chg="add mod">
          <ac:chgData name="Lochana Palayangoda" userId="8aa9bd25-0168-4c24-8f93-e835fae91f43" providerId="ADAL" clId="{0676F165-8548-0249-939A-D2FFB7B08BC3}" dt="2024-09-12T15:15:36.078" v="425" actId="1076"/>
          <ac:spMkLst>
            <pc:docMk/>
            <pc:sldMk cId="3794251269" sldId="1137"/>
            <ac:spMk id="28" creationId="{FAB9A51B-866F-B253-BFA0-287936C00202}"/>
          </ac:spMkLst>
        </pc:spChg>
        <pc:spChg chg="add mod">
          <ac:chgData name="Lochana Palayangoda" userId="8aa9bd25-0168-4c24-8f93-e835fae91f43" providerId="ADAL" clId="{0676F165-8548-0249-939A-D2FFB7B08BC3}" dt="2024-09-12T15:16:00.602" v="431" actId="1076"/>
          <ac:spMkLst>
            <pc:docMk/>
            <pc:sldMk cId="3794251269" sldId="1137"/>
            <ac:spMk id="29" creationId="{3797FC1B-0511-471C-61FA-6667494F37C0}"/>
          </ac:spMkLst>
        </pc:spChg>
        <pc:spChg chg="add mod">
          <ac:chgData name="Lochana Palayangoda" userId="8aa9bd25-0168-4c24-8f93-e835fae91f43" providerId="ADAL" clId="{0676F165-8548-0249-939A-D2FFB7B08BC3}" dt="2024-09-12T15:16:13.493" v="435" actId="1076"/>
          <ac:spMkLst>
            <pc:docMk/>
            <pc:sldMk cId="3794251269" sldId="1137"/>
            <ac:spMk id="30" creationId="{E364FB2C-B1FB-66E0-0EEF-22AFFC899248}"/>
          </ac:spMkLst>
        </pc:spChg>
        <pc:spChg chg="add mod">
          <ac:chgData name="Lochana Palayangoda" userId="8aa9bd25-0168-4c24-8f93-e835fae91f43" providerId="ADAL" clId="{0676F165-8548-0249-939A-D2FFB7B08BC3}" dt="2024-09-12T15:15:58.132" v="429" actId="1076"/>
          <ac:spMkLst>
            <pc:docMk/>
            <pc:sldMk cId="3794251269" sldId="1137"/>
            <ac:spMk id="31" creationId="{91EDCDB1-AB49-977C-D801-B76C6E50871C}"/>
          </ac:spMkLst>
        </pc:spChg>
        <pc:spChg chg="add del">
          <ac:chgData name="Lochana Palayangoda" userId="8aa9bd25-0168-4c24-8f93-e835fae91f43" providerId="ADAL" clId="{0676F165-8548-0249-939A-D2FFB7B08BC3}" dt="2024-09-12T15:16:33.679" v="438" actId="478"/>
          <ac:spMkLst>
            <pc:docMk/>
            <pc:sldMk cId="3794251269" sldId="1137"/>
            <ac:spMk id="33" creationId="{3F053426-C227-30CB-F97F-ED637ADB5B3B}"/>
          </ac:spMkLst>
        </pc:spChg>
        <pc:spChg chg="add del">
          <ac:chgData name="Lochana Palayangoda" userId="8aa9bd25-0168-4c24-8f93-e835fae91f43" providerId="ADAL" clId="{0676F165-8548-0249-939A-D2FFB7B08BC3}" dt="2024-09-12T15:16:41.640" v="440" actId="478"/>
          <ac:spMkLst>
            <pc:docMk/>
            <pc:sldMk cId="3794251269" sldId="1137"/>
            <ac:spMk id="34" creationId="{CD85117C-552D-09E1-D6DC-E05E0243D034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4" creationId="{6562942B-7F85-DA24-C56F-0E96462D9291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5" creationId="{DFCCAA27-D3C1-B484-5611-8B240C571C0E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6" creationId="{D0C6CF67-827B-39B0-9DEA-0568611713C2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7" creationId="{B4086601-5595-9D45-5730-0AEB1A5B7237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8" creationId="{90F65D6F-BDC5-6596-8C59-E3976BDCBF09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49" creationId="{D3C57302-111D-6858-653E-B3929DD56FCE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0" creationId="{B18A3D2F-C8A8-592C-9767-5AE9A318DB05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1" creationId="{C62429ED-5EC8-3E2B-571A-6878FCF21772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2" creationId="{8A216CD1-C61F-49F9-4B6C-3434A57C31AF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3" creationId="{B87FC009-E581-6BB9-DEE8-A50C62FBDE9E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4" creationId="{B4B468EE-95CD-7277-FB15-7478C3D9186F}"/>
          </ac:spMkLst>
        </pc:spChg>
        <pc:spChg chg="mod">
          <ac:chgData name="Lochana Palayangoda" userId="8aa9bd25-0168-4c24-8f93-e835fae91f43" providerId="ADAL" clId="{0676F165-8548-0249-939A-D2FFB7B08BC3}" dt="2024-09-12T15:17:56.025" v="453"/>
          <ac:spMkLst>
            <pc:docMk/>
            <pc:sldMk cId="3794251269" sldId="1137"/>
            <ac:spMk id="55" creationId="{B4B9DB1F-8258-B8B7-DB35-E2271371B44B}"/>
          </ac:spMkLst>
        </pc:spChg>
        <pc:spChg chg="add mod">
          <ac:chgData name="Lochana Palayangoda" userId="8aa9bd25-0168-4c24-8f93-e835fae91f43" providerId="ADAL" clId="{0676F165-8548-0249-939A-D2FFB7B08BC3}" dt="2024-09-12T15:19:29.202" v="465" actId="1076"/>
          <ac:spMkLst>
            <pc:docMk/>
            <pc:sldMk cId="3794251269" sldId="1137"/>
            <ac:spMk id="60" creationId="{5A8B593C-6711-D26F-7882-F54B8DB869B6}"/>
          </ac:spMkLst>
        </pc:spChg>
        <pc:spChg chg="add mod">
          <ac:chgData name="Lochana Palayangoda" userId="8aa9bd25-0168-4c24-8f93-e835fae91f43" providerId="ADAL" clId="{0676F165-8548-0249-939A-D2FFB7B08BC3}" dt="2024-09-12T15:19:37.609" v="474" actId="1076"/>
          <ac:spMkLst>
            <pc:docMk/>
            <pc:sldMk cId="3794251269" sldId="1137"/>
            <ac:spMk id="61" creationId="{06FE8903-D8A5-0840-2C55-55F2D830FBC9}"/>
          </ac:spMkLst>
        </pc:spChg>
        <pc:spChg chg="add mod">
          <ac:chgData name="Lochana Palayangoda" userId="8aa9bd25-0168-4c24-8f93-e835fae91f43" providerId="ADAL" clId="{0676F165-8548-0249-939A-D2FFB7B08BC3}" dt="2024-09-12T15:19:52.342" v="481" actId="208"/>
          <ac:spMkLst>
            <pc:docMk/>
            <pc:sldMk cId="3794251269" sldId="1137"/>
            <ac:spMk id="62" creationId="{2AEA77A0-61A5-5A47-44BB-47E40D266BAB}"/>
          </ac:spMkLst>
        </pc:spChg>
        <pc:spChg chg="add mod">
          <ac:chgData name="Lochana Palayangoda" userId="8aa9bd25-0168-4c24-8f93-e835fae91f43" providerId="ADAL" clId="{0676F165-8548-0249-939A-D2FFB7B08BC3}" dt="2024-09-12T15:19:44.891" v="479" actId="20577"/>
          <ac:spMkLst>
            <pc:docMk/>
            <pc:sldMk cId="3794251269" sldId="1137"/>
            <ac:spMk id="63" creationId="{17C4D082-A416-51BC-1138-20CCBD2CF681}"/>
          </ac:spMkLst>
        </pc:spChg>
        <pc:spChg chg="add del mod">
          <ac:chgData name="Lochana Palayangoda" userId="8aa9bd25-0168-4c24-8f93-e835fae91f43" providerId="ADAL" clId="{0676F165-8548-0249-939A-D2FFB7B08BC3}" dt="2024-09-12T15:20:28.857" v="543" actId="478"/>
          <ac:spMkLst>
            <pc:docMk/>
            <pc:sldMk cId="3794251269" sldId="1137"/>
            <ac:spMk id="64" creationId="{14E0697F-7A08-7CE6-C473-C6DF6EE49E1E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66" creationId="{9329DA5C-5C04-C2E6-B2D6-4AFD60F69EA2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67" creationId="{E39ACB0F-D39F-E230-3758-C2FB7FEB51FB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68" creationId="{DA513A84-5C65-1840-EA7F-2FE11F1B503E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69" creationId="{34A6E3AB-7D5D-249D-6B3E-303E3360B199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70" creationId="{057ABB8F-1445-7C2F-854F-22030BAB7F4B}"/>
          </ac:spMkLst>
        </pc:spChg>
        <pc:spChg chg="add mod">
          <ac:chgData name="Lochana Palayangoda" userId="8aa9bd25-0168-4c24-8f93-e835fae91f43" providerId="ADAL" clId="{0676F165-8548-0249-939A-D2FFB7B08BC3}" dt="2024-09-12T15:24:18.420" v="696" actId="1076"/>
          <ac:spMkLst>
            <pc:docMk/>
            <pc:sldMk cId="3794251269" sldId="1137"/>
            <ac:spMk id="71" creationId="{6C3EC29B-DBBB-7109-6851-A8358C3307BD}"/>
          </ac:spMkLst>
        </pc:spChg>
        <pc:grpChg chg="add">
          <ac:chgData name="Lochana Palayangoda" userId="8aa9bd25-0168-4c24-8f93-e835fae91f43" providerId="ADAL" clId="{0676F165-8548-0249-939A-D2FFB7B08BC3}" dt="2024-09-28T16:48:21.789" v="3464" actId="164"/>
          <ac:grpSpMkLst>
            <pc:docMk/>
            <pc:sldMk cId="3794251269" sldId="1137"/>
            <ac:grpSpMk id="3" creationId="{AF0BC1CA-A7C6-6F3D-7CB0-BCDACCCEA3DA}"/>
          </ac:grpSpMkLst>
        </pc:grpChg>
        <pc:grpChg chg="add">
          <ac:chgData name="Lochana Palayangoda" userId="8aa9bd25-0168-4c24-8f93-e835fae91f43" providerId="ADAL" clId="{0676F165-8548-0249-939A-D2FFB7B08BC3}" dt="2024-09-28T16:49:17.347" v="3469" actId="164"/>
          <ac:grpSpMkLst>
            <pc:docMk/>
            <pc:sldMk cId="3794251269" sldId="1137"/>
            <ac:grpSpMk id="5" creationId="{8929A3E6-81BC-7D46-5E88-41EF2A4ED985}"/>
          </ac:grpSpMkLst>
        </pc:grpChg>
        <pc:grpChg chg="add mod">
          <ac:chgData name="Lochana Palayangoda" userId="8aa9bd25-0168-4c24-8f93-e835fae91f43" providerId="ADAL" clId="{0676F165-8548-0249-939A-D2FFB7B08BC3}" dt="2024-09-12T15:24:18.420" v="696" actId="1076"/>
          <ac:grpSpMkLst>
            <pc:docMk/>
            <pc:sldMk cId="3794251269" sldId="1137"/>
            <ac:grpSpMk id="32" creationId="{018D3609-E471-A88D-9285-F5155501CF3A}"/>
          </ac:grpSpMkLst>
        </pc:grpChg>
        <pc:grpChg chg="add mod">
          <ac:chgData name="Lochana Palayangoda" userId="8aa9bd25-0168-4c24-8f93-e835fae91f43" providerId="ADAL" clId="{0676F165-8548-0249-939A-D2FFB7B08BC3}" dt="2024-09-12T15:24:18.420" v="696" actId="1076"/>
          <ac:grpSpMkLst>
            <pc:docMk/>
            <pc:sldMk cId="3794251269" sldId="1137"/>
            <ac:grpSpMk id="41" creationId="{A4A41910-2EB8-441C-A74A-5E5CD8BDB4F2}"/>
          </ac:grpSpMkLst>
        </pc:grpChg>
        <pc:grpChg chg="add mod">
          <ac:chgData name="Lochana Palayangoda" userId="8aa9bd25-0168-4c24-8f93-e835fae91f43" providerId="ADAL" clId="{0676F165-8548-0249-939A-D2FFB7B08BC3}" dt="2024-09-12T21:58:15.732" v="1795" actId="1076"/>
          <ac:grpSpMkLst>
            <pc:docMk/>
            <pc:sldMk cId="3794251269" sldId="1137"/>
            <ac:grpSpMk id="65" creationId="{667FA91C-2B67-4003-D723-F7C409A67D8A}"/>
          </ac:grpSpMkLst>
        </pc:grpChg>
        <pc:cxnChg chg="add mod">
          <ac:chgData name="Lochana Palayangoda" userId="8aa9bd25-0168-4c24-8f93-e835fae91f43" providerId="ADAL" clId="{0676F165-8548-0249-939A-D2FFB7B08BC3}" dt="2024-09-12T15:12:58.070" v="382" actId="14100"/>
          <ac:cxnSpMkLst>
            <pc:docMk/>
            <pc:sldMk cId="3794251269" sldId="1137"/>
            <ac:cxnSpMk id="6" creationId="{3BED9434-B24C-0094-FA44-B84839C44C3D}"/>
          </ac:cxnSpMkLst>
        </pc:cxnChg>
        <pc:cxnChg chg="add del mod">
          <ac:chgData name="Lochana Palayangoda" userId="8aa9bd25-0168-4c24-8f93-e835fae91f43" providerId="ADAL" clId="{0676F165-8548-0249-939A-D2FFB7B08BC3}" dt="2024-09-12T15:12:10.972" v="368" actId="478"/>
          <ac:cxnSpMkLst>
            <pc:docMk/>
            <pc:sldMk cId="3794251269" sldId="1137"/>
            <ac:cxnSpMk id="8" creationId="{1CD868F6-6463-BEFC-8727-DC66C917E7B1}"/>
          </ac:cxnSpMkLst>
        </pc:cxnChg>
        <pc:cxnChg chg="add mod">
          <ac:chgData name="Lochana Palayangoda" userId="8aa9bd25-0168-4c24-8f93-e835fae91f43" providerId="ADAL" clId="{0676F165-8548-0249-939A-D2FFB7B08BC3}" dt="2024-09-12T15:13:10.606" v="384" actId="14100"/>
          <ac:cxnSpMkLst>
            <pc:docMk/>
            <pc:sldMk cId="3794251269" sldId="1137"/>
            <ac:cxnSpMk id="9" creationId="{5746FFF6-2797-5808-F866-D9C8E88C5E2D}"/>
          </ac:cxnSpMkLst>
        </pc:cxnChg>
        <pc:cxnChg chg="add del mod">
          <ac:chgData name="Lochana Palayangoda" userId="8aa9bd25-0168-4c24-8f93-e835fae91f43" providerId="ADAL" clId="{0676F165-8548-0249-939A-D2FFB7B08BC3}" dt="2024-09-12T15:17:54.448" v="451" actId="478"/>
          <ac:cxnSpMkLst>
            <pc:docMk/>
            <pc:sldMk cId="3794251269" sldId="1137"/>
            <ac:cxnSpMk id="17" creationId="{E1C992E7-F370-7092-CAE4-85DBC9B7FC74}"/>
          </ac:cxnSpMkLst>
        </pc:cxnChg>
        <pc:cxnChg chg="add del mod">
          <ac:chgData name="Lochana Palayangoda" userId="8aa9bd25-0168-4c24-8f93-e835fae91f43" providerId="ADAL" clId="{0676F165-8548-0249-939A-D2FFB7B08BC3}" dt="2024-09-12T15:17:55.589" v="452" actId="478"/>
          <ac:cxnSpMkLst>
            <pc:docMk/>
            <pc:sldMk cId="3794251269" sldId="1137"/>
            <ac:cxnSpMk id="18" creationId="{38C6B483-445A-66D2-0687-9BF8A8F54C11}"/>
          </ac:cxnSpMkLst>
        </pc:cxnChg>
        <pc:cxnChg chg="add del mod">
          <ac:chgData name="Lochana Palayangoda" userId="8aa9bd25-0168-4c24-8f93-e835fae91f43" providerId="ADAL" clId="{0676F165-8548-0249-939A-D2FFB7B08BC3}" dt="2024-09-12T15:15:22.377" v="421" actId="478"/>
          <ac:cxnSpMkLst>
            <pc:docMk/>
            <pc:sldMk cId="3794251269" sldId="1137"/>
            <ac:cxnSpMk id="25" creationId="{2DE1E1D7-F1FE-D270-36B9-C3A2C7E8E8E5}"/>
          </ac:cxnSpMkLst>
        </pc:cxnChg>
        <pc:cxnChg chg="add mod">
          <ac:chgData name="Lochana Palayangoda" userId="8aa9bd25-0168-4c24-8f93-e835fae91f43" providerId="ADAL" clId="{0676F165-8548-0249-939A-D2FFB7B08BC3}" dt="2024-09-12T15:24:18.420" v="696" actId="1076"/>
          <ac:cxnSpMkLst>
            <pc:docMk/>
            <pc:sldMk cId="3794251269" sldId="1137"/>
            <ac:cxnSpMk id="36" creationId="{5A4A4306-9282-48C6-4942-A58C77161AFE}"/>
          </ac:cxnSpMkLst>
        </pc:cxnChg>
        <pc:cxnChg chg="add del mod">
          <ac:chgData name="Lochana Palayangoda" userId="8aa9bd25-0168-4c24-8f93-e835fae91f43" providerId="ADAL" clId="{0676F165-8548-0249-939A-D2FFB7B08BC3}" dt="2024-09-12T15:17:26.137" v="444" actId="478"/>
          <ac:cxnSpMkLst>
            <pc:docMk/>
            <pc:sldMk cId="3794251269" sldId="1137"/>
            <ac:cxnSpMk id="37" creationId="{A0521117-F3D6-A86F-60AA-B2C3B6473536}"/>
          </ac:cxnSpMkLst>
        </pc:cxnChg>
        <pc:cxnChg chg="mod">
          <ac:chgData name="Lochana Palayangoda" userId="8aa9bd25-0168-4c24-8f93-e835fae91f43" providerId="ADAL" clId="{0676F165-8548-0249-939A-D2FFB7B08BC3}" dt="2024-09-12T15:17:56.025" v="453"/>
          <ac:cxnSpMkLst>
            <pc:docMk/>
            <pc:sldMk cId="3794251269" sldId="1137"/>
            <ac:cxnSpMk id="42" creationId="{D67473F1-F794-43DD-277E-9709BC10E5E6}"/>
          </ac:cxnSpMkLst>
        </pc:cxnChg>
        <pc:cxnChg chg="mod">
          <ac:chgData name="Lochana Palayangoda" userId="8aa9bd25-0168-4c24-8f93-e835fae91f43" providerId="ADAL" clId="{0676F165-8548-0249-939A-D2FFB7B08BC3}" dt="2024-09-12T15:17:56.025" v="453"/>
          <ac:cxnSpMkLst>
            <pc:docMk/>
            <pc:sldMk cId="3794251269" sldId="1137"/>
            <ac:cxnSpMk id="43" creationId="{693E2BB5-41C4-7B5D-950E-4296D5F0D925}"/>
          </ac:cxnSpMkLst>
        </pc:cxnChg>
        <pc:cxnChg chg="add mod">
          <ac:chgData name="Lochana Palayangoda" userId="8aa9bd25-0168-4c24-8f93-e835fae91f43" providerId="ADAL" clId="{0676F165-8548-0249-939A-D2FFB7B08BC3}" dt="2024-09-12T15:24:18.420" v="696" actId="1076"/>
          <ac:cxnSpMkLst>
            <pc:docMk/>
            <pc:sldMk cId="3794251269" sldId="1137"/>
            <ac:cxnSpMk id="56" creationId="{2AA4725A-8981-6F8A-A530-29B643E2D55B}"/>
          </ac:cxnSpMkLst>
        </pc:cxnChg>
        <pc:cxnChg chg="add mod">
          <ac:chgData name="Lochana Palayangoda" userId="8aa9bd25-0168-4c24-8f93-e835fae91f43" providerId="ADAL" clId="{0676F165-8548-0249-939A-D2FFB7B08BC3}" dt="2024-09-12T15:24:18.420" v="696" actId="1076"/>
          <ac:cxnSpMkLst>
            <pc:docMk/>
            <pc:sldMk cId="3794251269" sldId="1137"/>
            <ac:cxnSpMk id="58" creationId="{E1DF9C14-CD4B-E6A6-09D8-A212994379DB}"/>
          </ac:cxnSpMkLst>
        </pc:cxnChg>
      </pc:sldChg>
      <pc:sldChg chg="addSp delSp modSp new mod delAnim modAnim">
        <pc:chgData name="Lochana Palayangoda" userId="8aa9bd25-0168-4c24-8f93-e835fae91f43" providerId="ADAL" clId="{0676F165-8548-0249-939A-D2FFB7B08BC3}" dt="2024-09-28T16:52:21.070" v="3487" actId="20577"/>
        <pc:sldMkLst>
          <pc:docMk/>
          <pc:sldMk cId="1444491108" sldId="1138"/>
        </pc:sldMkLst>
        <pc:spChg chg="del">
          <ac:chgData name="Lochana Palayangoda" userId="8aa9bd25-0168-4c24-8f93-e835fae91f43" providerId="ADAL" clId="{0676F165-8548-0249-939A-D2FFB7B08BC3}" dt="2024-09-12T15:26:31.037" v="774" actId="478"/>
          <ac:spMkLst>
            <pc:docMk/>
            <pc:sldMk cId="1444491108" sldId="1138"/>
            <ac:spMk id="3" creationId="{F2A43B95-241F-899B-00B0-2B15E492A12A}"/>
          </ac:spMkLst>
        </pc:spChg>
        <pc:spChg chg="mod">
          <ac:chgData name="Lochana Palayangoda" userId="8aa9bd25-0168-4c24-8f93-e835fae91f43" providerId="ADAL" clId="{0676F165-8548-0249-939A-D2FFB7B08BC3}" dt="2024-09-12T15:31:08.602" v="915" actId="20577"/>
          <ac:spMkLst>
            <pc:docMk/>
            <pc:sldMk cId="1444491108" sldId="1138"/>
            <ac:spMk id="4" creationId="{7D3C3C09-DFDF-EC01-A714-EC63C162FCC5}"/>
          </ac:spMkLst>
        </pc:spChg>
        <pc:spChg chg="add mod">
          <ac:chgData name="Lochana Palayangoda" userId="8aa9bd25-0168-4c24-8f93-e835fae91f43" providerId="ADAL" clId="{0676F165-8548-0249-939A-D2FFB7B08BC3}" dt="2024-09-28T16:52:21.070" v="3487" actId="20577"/>
          <ac:spMkLst>
            <pc:docMk/>
            <pc:sldMk cId="1444491108" sldId="1138"/>
            <ac:spMk id="5" creationId="{254DEC45-FC5C-76D7-C9C8-D01E37AD8956}"/>
          </ac:spMkLst>
        </pc:spChg>
        <pc:spChg chg="add mod">
          <ac:chgData name="Lochana Palayangoda" userId="8aa9bd25-0168-4c24-8f93-e835fae91f43" providerId="ADAL" clId="{0676F165-8548-0249-939A-D2FFB7B08BC3}" dt="2024-09-12T15:32:33.298" v="970" actId="20577"/>
          <ac:spMkLst>
            <pc:docMk/>
            <pc:sldMk cId="1444491108" sldId="1138"/>
            <ac:spMk id="6" creationId="{D029C221-0093-674D-3ED3-3E160D1AEAC8}"/>
          </ac:spMkLst>
        </pc:spChg>
        <pc:spChg chg="add mod">
          <ac:chgData name="Lochana Palayangoda" userId="8aa9bd25-0168-4c24-8f93-e835fae91f43" providerId="ADAL" clId="{0676F165-8548-0249-939A-D2FFB7B08BC3}" dt="2024-09-12T15:30:52.041" v="898" actId="122"/>
          <ac:spMkLst>
            <pc:docMk/>
            <pc:sldMk cId="1444491108" sldId="1138"/>
            <ac:spMk id="7" creationId="{84313E54-4B19-9A07-128F-9B6005E84707}"/>
          </ac:spMkLst>
        </pc:spChg>
        <pc:spChg chg="add mod">
          <ac:chgData name="Lochana Palayangoda" userId="8aa9bd25-0168-4c24-8f93-e835fae91f43" providerId="ADAL" clId="{0676F165-8548-0249-939A-D2FFB7B08BC3}" dt="2024-09-28T16:52:16.117" v="3485" actId="207"/>
          <ac:spMkLst>
            <pc:docMk/>
            <pc:sldMk cId="1444491108" sldId="1138"/>
            <ac:spMk id="8" creationId="{20C100B9-4559-C45C-8437-858FA0D8A073}"/>
          </ac:spMkLst>
        </pc:spChg>
        <pc:spChg chg="add mod">
          <ac:chgData name="Lochana Palayangoda" userId="8aa9bd25-0168-4c24-8f93-e835fae91f43" providerId="ADAL" clId="{0676F165-8548-0249-939A-D2FFB7B08BC3}" dt="2024-09-12T15:37:22.186" v="1371" actId="207"/>
          <ac:spMkLst>
            <pc:docMk/>
            <pc:sldMk cId="1444491108" sldId="1138"/>
            <ac:spMk id="10" creationId="{FFB38DBE-874F-ED54-2EA5-816F79C16777}"/>
          </ac:spMkLst>
        </pc:spChg>
        <pc:spChg chg="add mod">
          <ac:chgData name="Lochana Palayangoda" userId="8aa9bd25-0168-4c24-8f93-e835fae91f43" providerId="ADAL" clId="{0676F165-8548-0249-939A-D2FFB7B08BC3}" dt="2024-09-12T15:39:32.499" v="1375" actId="404"/>
          <ac:spMkLst>
            <pc:docMk/>
            <pc:sldMk cId="1444491108" sldId="1138"/>
            <ac:spMk id="11" creationId="{03A15CC4-4D9C-8F7E-1B29-C788A3CA85F2}"/>
          </ac:spMkLst>
        </pc:spChg>
        <pc:spChg chg="add del mod">
          <ac:chgData name="Lochana Palayangoda" userId="8aa9bd25-0168-4c24-8f93-e835fae91f43" providerId="ADAL" clId="{0676F165-8548-0249-939A-D2FFB7B08BC3}" dt="2024-09-12T15:30:36.028" v="872"/>
          <ac:spMkLst>
            <pc:docMk/>
            <pc:sldMk cId="1444491108" sldId="1138"/>
            <ac:spMk id="12" creationId="{96138C7A-51A9-1FE9-2C28-F2352DAE08E6}"/>
          </ac:spMkLst>
        </pc:spChg>
        <pc:spChg chg="add mod">
          <ac:chgData name="Lochana Palayangoda" userId="8aa9bd25-0168-4c24-8f93-e835fae91f43" providerId="ADAL" clId="{0676F165-8548-0249-939A-D2FFB7B08BC3}" dt="2024-09-12T15:36:55.891" v="1346" actId="14100"/>
          <ac:spMkLst>
            <pc:docMk/>
            <pc:sldMk cId="1444491108" sldId="1138"/>
            <ac:spMk id="13" creationId="{9F9A3C78-63B4-E50E-D395-09AFE4E0FE06}"/>
          </ac:spMkLst>
        </pc:spChg>
        <pc:spChg chg="add del mod">
          <ac:chgData name="Lochana Palayangoda" userId="8aa9bd25-0168-4c24-8f93-e835fae91f43" providerId="ADAL" clId="{0676F165-8548-0249-939A-D2FFB7B08BC3}" dt="2024-09-12T15:30:53.808" v="899" actId="478"/>
          <ac:spMkLst>
            <pc:docMk/>
            <pc:sldMk cId="1444491108" sldId="1138"/>
            <ac:spMk id="15" creationId="{1C35105D-BAEC-7DBF-240E-82F31071B76B}"/>
          </ac:spMkLst>
        </pc:spChg>
        <pc:spChg chg="add mod">
          <ac:chgData name="Lochana Palayangoda" userId="8aa9bd25-0168-4c24-8f93-e835fae91f43" providerId="ADAL" clId="{0676F165-8548-0249-939A-D2FFB7B08BC3}" dt="2024-09-12T15:31:20.187" v="917" actId="1076"/>
          <ac:spMkLst>
            <pc:docMk/>
            <pc:sldMk cId="1444491108" sldId="1138"/>
            <ac:spMk id="17" creationId="{F3F49A97-CF78-C579-D3F6-F14E4D7095E1}"/>
          </ac:spMkLst>
        </pc:spChg>
        <pc:picChg chg="add del mod">
          <ac:chgData name="Lochana Palayangoda" userId="8aa9bd25-0168-4c24-8f93-e835fae91f43" providerId="ADAL" clId="{0676F165-8548-0249-939A-D2FFB7B08BC3}" dt="2024-09-12T15:34:45.821" v="1179" actId="478"/>
          <ac:picMkLst>
            <pc:docMk/>
            <pc:sldMk cId="1444491108" sldId="1138"/>
            <ac:picMk id="19" creationId="{E5E76A93-312F-311B-F09B-9EEB98D97342}"/>
          </ac:picMkLst>
        </pc:picChg>
        <pc:cxnChg chg="add mod">
          <ac:chgData name="Lochana Palayangoda" userId="8aa9bd25-0168-4c24-8f93-e835fae91f43" providerId="ADAL" clId="{0676F165-8548-0249-939A-D2FFB7B08BC3}" dt="2024-09-12T15:26:28.806" v="773"/>
          <ac:cxnSpMkLst>
            <pc:docMk/>
            <pc:sldMk cId="1444491108" sldId="1138"/>
            <ac:cxnSpMk id="9" creationId="{73F43174-4FE2-8794-7326-375E4038F281}"/>
          </ac:cxnSpMkLst>
        </pc:cxnChg>
        <pc:cxnChg chg="add mod">
          <ac:chgData name="Lochana Palayangoda" userId="8aa9bd25-0168-4c24-8f93-e835fae91f43" providerId="ADAL" clId="{0676F165-8548-0249-939A-D2FFB7B08BC3}" dt="2024-09-12T15:26:28.806" v="773"/>
          <ac:cxnSpMkLst>
            <pc:docMk/>
            <pc:sldMk cId="1444491108" sldId="1138"/>
            <ac:cxnSpMk id="14" creationId="{7F131CBA-CC6E-47E0-7DBA-26FB3225B896}"/>
          </ac:cxnSpMkLst>
        </pc:cxnChg>
      </pc:sldChg>
      <pc:sldChg chg="modSp new del mod">
        <pc:chgData name="Lochana Palayangoda" userId="8aa9bd25-0168-4c24-8f93-e835fae91f43" providerId="ADAL" clId="{0676F165-8548-0249-939A-D2FFB7B08BC3}" dt="2024-09-12T23:03:38.391" v="3119" actId="2696"/>
        <pc:sldMkLst>
          <pc:docMk/>
          <pc:sldMk cId="3197438532" sldId="1139"/>
        </pc:sldMkLst>
        <pc:spChg chg="mod">
          <ac:chgData name="Lochana Palayangoda" userId="8aa9bd25-0168-4c24-8f93-e835fae91f43" providerId="ADAL" clId="{0676F165-8548-0249-939A-D2FFB7B08BC3}" dt="2024-09-11T21:56:42.132" v="237" actId="20577"/>
          <ac:spMkLst>
            <pc:docMk/>
            <pc:sldMk cId="3197438532" sldId="1139"/>
            <ac:spMk id="4" creationId="{612A2189-5539-5814-8474-E4221F40CA18}"/>
          </ac:spMkLst>
        </pc:spChg>
      </pc:sldChg>
      <pc:sldChg chg="modSp new del mod">
        <pc:chgData name="Lochana Palayangoda" userId="8aa9bd25-0168-4c24-8f93-e835fae91f43" providerId="ADAL" clId="{0676F165-8548-0249-939A-D2FFB7B08BC3}" dt="2024-09-12T23:03:41.744" v="3121" actId="2696"/>
        <pc:sldMkLst>
          <pc:docMk/>
          <pc:sldMk cId="2647590185" sldId="1140"/>
        </pc:sldMkLst>
        <pc:spChg chg="mod">
          <ac:chgData name="Lochana Palayangoda" userId="8aa9bd25-0168-4c24-8f93-e835fae91f43" providerId="ADAL" clId="{0676F165-8548-0249-939A-D2FFB7B08BC3}" dt="2024-09-11T22:09:08.275" v="324" actId="20577"/>
          <ac:spMkLst>
            <pc:docMk/>
            <pc:sldMk cId="2647590185" sldId="1140"/>
            <ac:spMk id="4" creationId="{F2876396-49A5-C905-87CB-01A7E449CBC6}"/>
          </ac:spMkLst>
        </pc:spChg>
      </pc:sldChg>
      <pc:sldChg chg="modSp add del mod">
        <pc:chgData name="Lochana Palayangoda" userId="8aa9bd25-0168-4c24-8f93-e835fae91f43" providerId="ADAL" clId="{0676F165-8548-0249-939A-D2FFB7B08BC3}" dt="2024-09-12T23:03:40.653" v="3120" actId="2696"/>
        <pc:sldMkLst>
          <pc:docMk/>
          <pc:sldMk cId="3276447456" sldId="1141"/>
        </pc:sldMkLst>
        <pc:spChg chg="mod">
          <ac:chgData name="Lochana Palayangoda" userId="8aa9bd25-0168-4c24-8f93-e835fae91f43" providerId="ADAL" clId="{0676F165-8548-0249-939A-D2FFB7B08BC3}" dt="2024-09-11T21:57:03.319" v="268" actId="20577"/>
          <ac:spMkLst>
            <pc:docMk/>
            <pc:sldMk cId="3276447456" sldId="1141"/>
            <ac:spMk id="3" creationId="{F4C559F4-15C9-DC6D-C8BB-18393FECE847}"/>
          </ac:spMkLst>
        </pc:spChg>
      </pc:sldChg>
      <pc:sldChg chg="modSp new del mod">
        <pc:chgData name="Lochana Palayangoda" userId="8aa9bd25-0168-4c24-8f93-e835fae91f43" providerId="ADAL" clId="{0676F165-8548-0249-939A-D2FFB7B08BC3}" dt="2024-09-12T23:03:37.527" v="3118" actId="2696"/>
        <pc:sldMkLst>
          <pc:docMk/>
          <pc:sldMk cId="1967957410" sldId="1142"/>
        </pc:sldMkLst>
        <pc:spChg chg="mod">
          <ac:chgData name="Lochana Palayangoda" userId="8aa9bd25-0168-4c24-8f93-e835fae91f43" providerId="ADAL" clId="{0676F165-8548-0249-939A-D2FFB7B08BC3}" dt="2024-09-11T21:57:16.065" v="279" actId="20577"/>
          <ac:spMkLst>
            <pc:docMk/>
            <pc:sldMk cId="1967957410" sldId="1142"/>
            <ac:spMk id="4" creationId="{55667E45-A1B7-7903-3317-D4F9B3C3BAF1}"/>
          </ac:spMkLst>
        </pc:spChg>
      </pc:sldChg>
      <pc:sldChg chg="addSp delSp modSp new mod">
        <pc:chgData name="Lochana Palayangoda" userId="8aa9bd25-0168-4c24-8f93-e835fae91f43" providerId="ADAL" clId="{0676F165-8548-0249-939A-D2FFB7B08BC3}" dt="2024-09-12T23:24:40.056" v="3377" actId="1076"/>
        <pc:sldMkLst>
          <pc:docMk/>
          <pc:sldMk cId="2436568393" sldId="1143"/>
        </pc:sldMkLst>
        <pc:spChg chg="del">
          <ac:chgData name="Lochana Palayangoda" userId="8aa9bd25-0168-4c24-8f93-e835fae91f43" providerId="ADAL" clId="{0676F165-8548-0249-939A-D2FFB7B08BC3}" dt="2024-09-12T23:04:45.264" v="3124"/>
          <ac:spMkLst>
            <pc:docMk/>
            <pc:sldMk cId="2436568393" sldId="1143"/>
            <ac:spMk id="3" creationId="{1B88AF0A-13B5-20F8-D771-0AD81C3D178C}"/>
          </ac:spMkLst>
        </pc:spChg>
        <pc:spChg chg="mod">
          <ac:chgData name="Lochana Palayangoda" userId="8aa9bd25-0168-4c24-8f93-e835fae91f43" providerId="ADAL" clId="{0676F165-8548-0249-939A-D2FFB7B08BC3}" dt="2024-09-12T23:19:57.624" v="3167"/>
          <ac:spMkLst>
            <pc:docMk/>
            <pc:sldMk cId="2436568393" sldId="1143"/>
            <ac:spMk id="4" creationId="{42EF0F48-AD28-0C7D-442D-1D7BCC5D887E}"/>
          </ac:spMkLst>
        </pc:spChg>
        <pc:spChg chg="add del mod">
          <ac:chgData name="Lochana Palayangoda" userId="8aa9bd25-0168-4c24-8f93-e835fae91f43" providerId="ADAL" clId="{0676F165-8548-0249-939A-D2FFB7B08BC3}" dt="2024-09-12T23:13:12.147" v="3144" actId="478"/>
          <ac:spMkLst>
            <pc:docMk/>
            <pc:sldMk cId="2436568393" sldId="1143"/>
            <ac:spMk id="9" creationId="{36A91375-81A3-53DC-5089-19A51DAF6F82}"/>
          </ac:spMkLst>
        </pc:spChg>
        <pc:graphicFrameChg chg="add mod">
          <ac:chgData name="Lochana Palayangoda" userId="8aa9bd25-0168-4c24-8f93-e835fae91f43" providerId="ADAL" clId="{0676F165-8548-0249-939A-D2FFB7B08BC3}" dt="2024-09-12T23:24:30.973" v="3374"/>
          <ac:graphicFrameMkLst>
            <pc:docMk/>
            <pc:sldMk cId="2436568393" sldId="1143"/>
            <ac:graphicFrameMk id="14" creationId="{25C11533-96B8-D305-0678-56420AE1F905}"/>
          </ac:graphicFrameMkLst>
        </pc:graphicFrameChg>
        <pc:graphicFrameChg chg="add mod">
          <ac:chgData name="Lochana Palayangoda" userId="8aa9bd25-0168-4c24-8f93-e835fae91f43" providerId="ADAL" clId="{0676F165-8548-0249-939A-D2FFB7B08BC3}" dt="2024-09-12T23:24:40.056" v="3377" actId="1076"/>
          <ac:graphicFrameMkLst>
            <pc:docMk/>
            <pc:sldMk cId="2436568393" sldId="1143"/>
            <ac:graphicFrameMk id="15" creationId="{32D22273-A331-FD94-A88D-CEE0B8438EFD}"/>
          </ac:graphicFrameMkLst>
        </pc:graphicFrameChg>
        <pc:picChg chg="add del mod">
          <ac:chgData name="Lochana Palayangoda" userId="8aa9bd25-0168-4c24-8f93-e835fae91f43" providerId="ADAL" clId="{0676F165-8548-0249-939A-D2FFB7B08BC3}" dt="2024-09-12T23:11:41" v="3139" actId="478"/>
          <ac:picMkLst>
            <pc:docMk/>
            <pc:sldMk cId="2436568393" sldId="1143"/>
            <ac:picMk id="6" creationId="{F0F26CE8-A0E3-E5C4-ACB8-21E9192B5C77}"/>
          </ac:picMkLst>
        </pc:picChg>
        <pc:picChg chg="add mod modCrop">
          <ac:chgData name="Lochana Palayangoda" userId="8aa9bd25-0168-4c24-8f93-e835fae91f43" providerId="ADAL" clId="{0676F165-8548-0249-939A-D2FFB7B08BC3}" dt="2024-09-12T23:20:11.984" v="3171" actId="1076"/>
          <ac:picMkLst>
            <pc:docMk/>
            <pc:sldMk cId="2436568393" sldId="1143"/>
            <ac:picMk id="7" creationId="{8BC07D5E-3F69-060E-7E4E-DE593CD3282A}"/>
          </ac:picMkLst>
        </pc:picChg>
        <pc:picChg chg="add mod modCrop">
          <ac:chgData name="Lochana Palayangoda" userId="8aa9bd25-0168-4c24-8f93-e835fae91f43" providerId="ADAL" clId="{0676F165-8548-0249-939A-D2FFB7B08BC3}" dt="2024-09-12T23:19:42.958" v="3166" actId="14100"/>
          <ac:picMkLst>
            <pc:docMk/>
            <pc:sldMk cId="2436568393" sldId="1143"/>
            <ac:picMk id="10" creationId="{B6E36B6C-BE78-88F8-2E82-6CC333025CC5}"/>
          </ac:picMkLst>
        </pc:picChg>
        <pc:picChg chg="add del mod">
          <ac:chgData name="Lochana Palayangoda" userId="8aa9bd25-0168-4c24-8f93-e835fae91f43" providerId="ADAL" clId="{0676F165-8548-0249-939A-D2FFB7B08BC3}" dt="2024-09-12T23:18:26.476" v="3153" actId="478"/>
          <ac:picMkLst>
            <pc:docMk/>
            <pc:sldMk cId="2436568393" sldId="1143"/>
            <ac:picMk id="12" creationId="{0293EA00-65A2-5038-F782-5617A3EA7E95}"/>
          </ac:picMkLst>
        </pc:picChg>
        <pc:picChg chg="add del mod">
          <ac:chgData name="Lochana Palayangoda" userId="8aa9bd25-0168-4c24-8f93-e835fae91f43" providerId="ADAL" clId="{0676F165-8548-0249-939A-D2FFB7B08BC3}" dt="2024-09-12T23:24:37.388" v="3376" actId="478"/>
          <ac:picMkLst>
            <pc:docMk/>
            <pc:sldMk cId="2436568393" sldId="1143"/>
            <ac:picMk id="13" creationId="{610A6C85-B8F9-621B-1E6D-9983C7C3A5F0}"/>
          </ac:picMkLst>
        </pc:picChg>
      </pc:sldChg>
      <pc:sldChg chg="modSp add del mod">
        <pc:chgData name="Lochana Palayangoda" userId="8aa9bd25-0168-4c24-8f93-e835fae91f43" providerId="ADAL" clId="{0676F165-8548-0249-939A-D2FFB7B08BC3}" dt="2024-09-12T20:11:25.634" v="1666" actId="2696"/>
        <pc:sldMkLst>
          <pc:docMk/>
          <pc:sldMk cId="945863474" sldId="1144"/>
        </pc:sldMkLst>
        <pc:spChg chg="mod">
          <ac:chgData name="Lochana Palayangoda" userId="8aa9bd25-0168-4c24-8f93-e835fae91f43" providerId="ADAL" clId="{0676F165-8548-0249-939A-D2FFB7B08BC3}" dt="2024-09-11T21:59:17.308" v="290" actId="20577"/>
          <ac:spMkLst>
            <pc:docMk/>
            <pc:sldMk cId="945863474" sldId="1144"/>
            <ac:spMk id="4" creationId="{9434FEA5-A67E-A13A-B5CB-7E760E398769}"/>
          </ac:spMkLst>
        </pc:spChg>
      </pc:sldChg>
      <pc:sldChg chg="add">
        <pc:chgData name="Lochana Palayangoda" userId="8aa9bd25-0168-4c24-8f93-e835fae91f43" providerId="ADAL" clId="{0676F165-8548-0249-939A-D2FFB7B08BC3}" dt="2024-09-11T21:59:27.532" v="291"/>
        <pc:sldMkLst>
          <pc:docMk/>
          <pc:sldMk cId="2351369738" sldId="1145"/>
        </pc:sldMkLst>
      </pc:sldChg>
      <pc:sldChg chg="modSp add mod">
        <pc:chgData name="Lochana Palayangoda" userId="8aa9bd25-0168-4c24-8f93-e835fae91f43" providerId="ADAL" clId="{0676F165-8548-0249-939A-D2FFB7B08BC3}" dt="2024-09-11T21:59:40.232" v="318" actId="20577"/>
        <pc:sldMkLst>
          <pc:docMk/>
          <pc:sldMk cId="2485004159" sldId="1146"/>
        </pc:sldMkLst>
        <pc:spChg chg="mod">
          <ac:chgData name="Lochana Palayangoda" userId="8aa9bd25-0168-4c24-8f93-e835fae91f43" providerId="ADAL" clId="{0676F165-8548-0249-939A-D2FFB7B08BC3}" dt="2024-09-11T21:59:40.232" v="318" actId="20577"/>
          <ac:spMkLst>
            <pc:docMk/>
            <pc:sldMk cId="2485004159" sldId="1146"/>
            <ac:spMk id="3" creationId="{F4C559F4-15C9-DC6D-C8BB-18393FECE847}"/>
          </ac:spMkLst>
        </pc:spChg>
      </pc:sldChg>
      <pc:sldChg chg="addSp delSp modSp add del mod delAnim modAnim">
        <pc:chgData name="Lochana Palayangoda" userId="8aa9bd25-0168-4c24-8f93-e835fae91f43" providerId="ADAL" clId="{0676F165-8548-0249-939A-D2FFB7B08BC3}" dt="2024-09-28T17:02:50.035" v="3716" actId="1076"/>
        <pc:sldMkLst>
          <pc:docMk/>
          <pc:sldMk cId="2760916526" sldId="1147"/>
        </pc:sldMkLst>
        <pc:spChg chg="del">
          <ac:chgData name="Lochana Palayangoda" userId="8aa9bd25-0168-4c24-8f93-e835fae91f43" providerId="ADAL" clId="{0676F165-8548-0249-939A-D2FFB7B08BC3}" dt="2024-09-12T23:21:52.705" v="3172"/>
          <ac:spMkLst>
            <pc:docMk/>
            <pc:sldMk cId="2760916526" sldId="1147"/>
            <ac:spMk id="3" creationId="{1B88AF0A-13B5-20F8-D771-0AD81C3D178C}"/>
          </ac:spMkLst>
        </pc:spChg>
        <pc:spChg chg="add mod">
          <ac:chgData name="Lochana Palayangoda" userId="8aa9bd25-0168-4c24-8f93-e835fae91f43" providerId="ADAL" clId="{0676F165-8548-0249-939A-D2FFB7B08BC3}" dt="2024-09-28T16:54:53.979" v="3545" actId="207"/>
          <ac:spMkLst>
            <pc:docMk/>
            <pc:sldMk cId="2760916526" sldId="1147"/>
            <ac:spMk id="3" creationId="{84835BCF-7A37-1AD9-378E-796451C93B31}"/>
          </ac:spMkLst>
        </pc:spChg>
        <pc:spChg chg="mod">
          <ac:chgData name="Lochana Palayangoda" userId="8aa9bd25-0168-4c24-8f93-e835fae91f43" providerId="ADAL" clId="{0676F165-8548-0249-939A-D2FFB7B08BC3}" dt="2024-09-12T23:24:05.497" v="3373" actId="14100"/>
          <ac:spMkLst>
            <pc:docMk/>
            <pc:sldMk cId="2760916526" sldId="1147"/>
            <ac:spMk id="4" creationId="{42EF0F48-AD28-0C7D-442D-1D7BCC5D887E}"/>
          </ac:spMkLst>
        </pc:spChg>
        <pc:spChg chg="add del mod">
          <ac:chgData name="Lochana Palayangoda" userId="8aa9bd25-0168-4c24-8f93-e835fae91f43" providerId="ADAL" clId="{0676F165-8548-0249-939A-D2FFB7B08BC3}" dt="2024-09-28T16:54:58.006" v="3546" actId="478"/>
          <ac:spMkLst>
            <pc:docMk/>
            <pc:sldMk cId="2760916526" sldId="1147"/>
            <ac:spMk id="5" creationId="{2532E305-EB23-555F-630E-ABD6DB8DD3CA}"/>
          </ac:spMkLst>
        </pc:spChg>
        <pc:spChg chg="add mod">
          <ac:chgData name="Lochana Palayangoda" userId="8aa9bd25-0168-4c24-8f93-e835fae91f43" providerId="ADAL" clId="{0676F165-8548-0249-939A-D2FFB7B08BC3}" dt="2024-09-28T16:55:09.875" v="3565" actId="1076"/>
          <ac:spMkLst>
            <pc:docMk/>
            <pc:sldMk cId="2760916526" sldId="1147"/>
            <ac:spMk id="6" creationId="{75592B60-09A2-94BF-60BE-7AE7FA27F837}"/>
          </ac:spMkLst>
        </pc:spChg>
        <pc:spChg chg="add del mod">
          <ac:chgData name="Lochana Palayangoda" userId="8aa9bd25-0168-4c24-8f93-e835fae91f43" providerId="ADAL" clId="{0676F165-8548-0249-939A-D2FFB7B08BC3}" dt="2024-09-12T23:22:52.115" v="3246" actId="478"/>
          <ac:spMkLst>
            <pc:docMk/>
            <pc:sldMk cId="2760916526" sldId="1147"/>
            <ac:spMk id="10" creationId="{E7488C75-AF5E-C352-19D5-B233835083CA}"/>
          </ac:spMkLst>
        </pc:spChg>
        <pc:spChg chg="add mod">
          <ac:chgData name="Lochana Palayangoda" userId="8aa9bd25-0168-4c24-8f93-e835fae91f43" providerId="ADAL" clId="{0676F165-8548-0249-939A-D2FFB7B08BC3}" dt="2024-09-28T17:01:30.637" v="3703" actId="14100"/>
          <ac:spMkLst>
            <pc:docMk/>
            <pc:sldMk cId="2760916526" sldId="1147"/>
            <ac:spMk id="19" creationId="{14C6530F-8FB2-ED4F-F508-FA9B3AAED032}"/>
          </ac:spMkLst>
        </pc:spChg>
        <pc:spChg chg="add mod">
          <ac:chgData name="Lochana Palayangoda" userId="8aa9bd25-0168-4c24-8f93-e835fae91f43" providerId="ADAL" clId="{0676F165-8548-0249-939A-D2FFB7B08BC3}" dt="2024-09-28T17:02:12.679" v="3714" actId="207"/>
          <ac:spMkLst>
            <pc:docMk/>
            <pc:sldMk cId="2760916526" sldId="1147"/>
            <ac:spMk id="20" creationId="{90E5300E-7846-96B4-2D4D-66EE0B3FA780}"/>
          </ac:spMkLst>
        </pc:spChg>
        <pc:spChg chg="add mod">
          <ac:chgData name="Lochana Palayangoda" userId="8aa9bd25-0168-4c24-8f93-e835fae91f43" providerId="ADAL" clId="{0676F165-8548-0249-939A-D2FFB7B08BC3}" dt="2024-09-28T17:02:50.035" v="3716" actId="1076"/>
          <ac:spMkLst>
            <pc:docMk/>
            <pc:sldMk cId="2760916526" sldId="1147"/>
            <ac:spMk id="21" creationId="{FFA5FBC1-3C50-D6B0-F8F7-3C706F058B33}"/>
          </ac:spMkLst>
        </pc:spChg>
        <pc:spChg chg="add mod">
          <ac:chgData name="Lochana Palayangoda" userId="8aa9bd25-0168-4c24-8f93-e835fae91f43" providerId="ADAL" clId="{0676F165-8548-0249-939A-D2FFB7B08BC3}" dt="2024-09-28T17:02:50.035" v="3716" actId="1076"/>
          <ac:spMkLst>
            <pc:docMk/>
            <pc:sldMk cId="2760916526" sldId="1147"/>
            <ac:spMk id="22" creationId="{90B39B27-4EB2-D01A-5692-DB155FAF37C0}"/>
          </ac:spMkLst>
        </pc:spChg>
        <pc:grpChg chg="add mod">
          <ac:chgData name="Lochana Palayangoda" userId="8aa9bd25-0168-4c24-8f93-e835fae91f43" providerId="ADAL" clId="{0676F165-8548-0249-939A-D2FFB7B08BC3}" dt="2024-09-28T16:59:56.596" v="3601" actId="14100"/>
          <ac:grpSpMkLst>
            <pc:docMk/>
            <pc:sldMk cId="2760916526" sldId="1147"/>
            <ac:grpSpMk id="14" creationId="{01A2C07D-D5D3-7A83-4186-8D63A9FD2051}"/>
          </ac:grpSpMkLst>
        </pc:grpChg>
        <pc:grpChg chg="add mod">
          <ac:chgData name="Lochana Palayangoda" userId="8aa9bd25-0168-4c24-8f93-e835fae91f43" providerId="ADAL" clId="{0676F165-8548-0249-939A-D2FFB7B08BC3}" dt="2024-09-28T17:00:16.922" v="3606" actId="1076"/>
          <ac:grpSpMkLst>
            <pc:docMk/>
            <pc:sldMk cId="2760916526" sldId="1147"/>
            <ac:grpSpMk id="18" creationId="{399CD1D6-723D-CA06-E55B-D67165FBFF84}"/>
          </ac:grpSpMkLst>
        </pc:grpChg>
        <pc:picChg chg="add del mod">
          <ac:chgData name="Lochana Palayangoda" userId="8aa9bd25-0168-4c24-8f93-e835fae91f43" providerId="ADAL" clId="{0676F165-8548-0249-939A-D2FFB7B08BC3}" dt="2024-09-12T23:22:46.861" v="3245" actId="478"/>
          <ac:picMkLst>
            <pc:docMk/>
            <pc:sldMk cId="2760916526" sldId="1147"/>
            <ac:picMk id="6" creationId="{F2F7EDE9-90C9-EDBF-20EC-D7444B0E7C99}"/>
          </ac:picMkLst>
        </pc:picChg>
        <pc:picChg chg="add del mod">
          <ac:chgData name="Lochana Palayangoda" userId="8aa9bd25-0168-4c24-8f93-e835fae91f43" providerId="ADAL" clId="{0676F165-8548-0249-939A-D2FFB7B08BC3}" dt="2024-09-28T16:57:50.624" v="3574" actId="478"/>
          <ac:picMkLst>
            <pc:docMk/>
            <pc:sldMk cId="2760916526" sldId="1147"/>
            <ac:picMk id="8" creationId="{3F7B4EEF-104F-83F9-ADA2-D7A7D5660CAA}"/>
          </ac:picMkLst>
        </pc:picChg>
        <pc:picChg chg="add del mod">
          <ac:chgData name="Lochana Palayangoda" userId="8aa9bd25-0168-4c24-8f93-e835fae91f43" providerId="ADAL" clId="{0676F165-8548-0249-939A-D2FFB7B08BC3}" dt="2024-09-28T16:57:51.811" v="3575" actId="478"/>
          <ac:picMkLst>
            <pc:docMk/>
            <pc:sldMk cId="2760916526" sldId="1147"/>
            <ac:picMk id="9" creationId="{3E18B919-EEFD-D0AD-6275-2210FF84944F}"/>
          </ac:picMkLst>
        </pc:picChg>
        <pc:picChg chg="add mod modCrop">
          <ac:chgData name="Lochana Palayangoda" userId="8aa9bd25-0168-4c24-8f93-e835fae91f43" providerId="ADAL" clId="{0676F165-8548-0249-939A-D2FFB7B08BC3}" dt="2024-09-28T16:58:22.689" v="3581" actId="732"/>
          <ac:picMkLst>
            <pc:docMk/>
            <pc:sldMk cId="2760916526" sldId="1147"/>
            <ac:picMk id="11" creationId="{8B11F426-8347-3A52-CDE9-7DF2E8FF59F0}"/>
          </ac:picMkLst>
        </pc:picChg>
        <pc:picChg chg="add del mod">
          <ac:chgData name="Lochana Palayangoda" userId="8aa9bd25-0168-4c24-8f93-e835fae91f43" providerId="ADAL" clId="{0676F165-8548-0249-939A-D2FFB7B08BC3}" dt="2024-09-28T16:58:49.738" v="3588" actId="478"/>
          <ac:picMkLst>
            <pc:docMk/>
            <pc:sldMk cId="2760916526" sldId="1147"/>
            <ac:picMk id="12" creationId="{69AC97E6-A584-5B3C-2FF1-F06639EC3B76}"/>
          </ac:picMkLst>
        </pc:picChg>
        <pc:picChg chg="add mod modCrop">
          <ac:chgData name="Lochana Palayangoda" userId="8aa9bd25-0168-4c24-8f93-e835fae91f43" providerId="ADAL" clId="{0676F165-8548-0249-939A-D2FFB7B08BC3}" dt="2024-09-28T16:58:39.507" v="3584" actId="1076"/>
          <ac:picMkLst>
            <pc:docMk/>
            <pc:sldMk cId="2760916526" sldId="1147"/>
            <ac:picMk id="13" creationId="{6D428525-F23F-BA98-65F2-4218774FC39F}"/>
          </ac:picMkLst>
        </pc:picChg>
        <pc:picChg chg="add mod modCrop">
          <ac:chgData name="Lochana Palayangoda" userId="8aa9bd25-0168-4c24-8f93-e835fae91f43" providerId="ADAL" clId="{0676F165-8548-0249-939A-D2FFB7B08BC3}" dt="2024-09-28T16:59:39.887" v="3598" actId="1076"/>
          <ac:picMkLst>
            <pc:docMk/>
            <pc:sldMk cId="2760916526" sldId="1147"/>
            <ac:picMk id="16" creationId="{A947A81D-C6A0-472F-4003-9A2ABF330357}"/>
          </ac:picMkLst>
        </pc:picChg>
        <pc:picChg chg="add mod modCrop">
          <ac:chgData name="Lochana Palayangoda" userId="8aa9bd25-0168-4c24-8f93-e835fae91f43" providerId="ADAL" clId="{0676F165-8548-0249-939A-D2FFB7B08BC3}" dt="2024-09-28T16:59:42.632" v="3599" actId="1076"/>
          <ac:picMkLst>
            <pc:docMk/>
            <pc:sldMk cId="2760916526" sldId="1147"/>
            <ac:picMk id="17" creationId="{6B09C659-4BBA-1374-053D-503CB4DF8D97}"/>
          </ac:picMkLst>
        </pc:picChg>
      </pc:sldChg>
      <pc:sldChg chg="addSp delSp modSp add mod">
        <pc:chgData name="Lochana Palayangoda" userId="8aa9bd25-0168-4c24-8f93-e835fae91f43" providerId="ADAL" clId="{0676F165-8548-0249-939A-D2FFB7B08BC3}" dt="2024-09-12T23:25:43.978" v="3445" actId="1076"/>
        <pc:sldMkLst>
          <pc:docMk/>
          <pc:sldMk cId="955174489" sldId="1148"/>
        </pc:sldMkLst>
        <pc:spChg chg="mod">
          <ac:chgData name="Lochana Palayangoda" userId="8aa9bd25-0168-4c24-8f93-e835fae91f43" providerId="ADAL" clId="{0676F165-8548-0249-939A-D2FFB7B08BC3}" dt="2024-09-12T23:25:37.634" v="3444" actId="20577"/>
          <ac:spMkLst>
            <pc:docMk/>
            <pc:sldMk cId="955174489" sldId="1148"/>
            <ac:spMk id="4" creationId="{1E78DBBE-98D2-A54D-03FC-4562A83AA6E8}"/>
          </ac:spMkLst>
        </pc:spChg>
        <pc:graphicFrameChg chg="mod">
          <ac:chgData name="Lochana Palayangoda" userId="8aa9bd25-0168-4c24-8f93-e835fae91f43" providerId="ADAL" clId="{0676F165-8548-0249-939A-D2FFB7B08BC3}" dt="2024-09-12T23:25:43.978" v="3445" actId="1076"/>
          <ac:graphicFrameMkLst>
            <pc:docMk/>
            <pc:sldMk cId="955174489" sldId="1148"/>
            <ac:graphicFrameMk id="6" creationId="{713415B6-09EE-3AFF-B333-6DE52927D348}"/>
          </ac:graphicFrameMkLst>
        </pc:graphicFrameChg>
        <pc:picChg chg="add mod">
          <ac:chgData name="Lochana Palayangoda" userId="8aa9bd25-0168-4c24-8f93-e835fae91f43" providerId="ADAL" clId="{0676F165-8548-0249-939A-D2FFB7B08BC3}" dt="2024-09-12T20:13:06.187" v="1711" actId="1440"/>
          <ac:picMkLst>
            <pc:docMk/>
            <pc:sldMk cId="955174489" sldId="1148"/>
            <ac:picMk id="7" creationId="{FAD5EADF-F07B-2667-42CB-C344D525799F}"/>
          </ac:picMkLst>
        </pc:picChg>
        <pc:picChg chg="del">
          <ac:chgData name="Lochana Palayangoda" userId="8aa9bd25-0168-4c24-8f93-e835fae91f43" providerId="ADAL" clId="{0676F165-8548-0249-939A-D2FFB7B08BC3}" dt="2024-09-12T20:12:22.674" v="1699" actId="478"/>
          <ac:picMkLst>
            <pc:docMk/>
            <pc:sldMk cId="955174489" sldId="1148"/>
            <ac:picMk id="8" creationId="{CA78E7FF-0314-88DF-9ABC-FEEC43A1F3B3}"/>
          </ac:picMkLst>
        </pc:picChg>
      </pc:sldChg>
      <pc:sldChg chg="addSp delSp modSp add mod delAnim modAnim">
        <pc:chgData name="Lochana Palayangoda" userId="8aa9bd25-0168-4c24-8f93-e835fae91f43" providerId="ADAL" clId="{0676F165-8548-0249-939A-D2FFB7B08BC3}" dt="2024-09-28T16:52:53.528" v="3496" actId="20577"/>
        <pc:sldMkLst>
          <pc:docMk/>
          <pc:sldMk cId="4134766642" sldId="1149"/>
        </pc:sldMkLst>
        <pc:spChg chg="mod">
          <ac:chgData name="Lochana Palayangoda" userId="8aa9bd25-0168-4c24-8f93-e835fae91f43" providerId="ADAL" clId="{0676F165-8548-0249-939A-D2FFB7B08BC3}" dt="2024-09-12T15:40:10.656" v="1378" actId="20577"/>
          <ac:spMkLst>
            <pc:docMk/>
            <pc:sldMk cId="4134766642" sldId="1149"/>
            <ac:spMk id="4" creationId="{7D3C3C09-DFDF-EC01-A714-EC63C162FCC5}"/>
          </ac:spMkLst>
        </pc:spChg>
        <pc:spChg chg="mod">
          <ac:chgData name="Lochana Palayangoda" userId="8aa9bd25-0168-4c24-8f93-e835fae91f43" providerId="ADAL" clId="{0676F165-8548-0249-939A-D2FFB7B08BC3}" dt="2024-09-28T16:52:53.528" v="3496" actId="20577"/>
          <ac:spMkLst>
            <pc:docMk/>
            <pc:sldMk cId="4134766642" sldId="1149"/>
            <ac:spMk id="5" creationId="{254DEC45-FC5C-76D7-C9C8-D01E37AD8956}"/>
          </ac:spMkLst>
        </pc:spChg>
        <pc:spChg chg="mod">
          <ac:chgData name="Lochana Palayangoda" userId="8aa9bd25-0168-4c24-8f93-e835fae91f43" providerId="ADAL" clId="{0676F165-8548-0249-939A-D2FFB7B08BC3}" dt="2024-09-12T15:40:32.140" v="1397" actId="20577"/>
          <ac:spMkLst>
            <pc:docMk/>
            <pc:sldMk cId="4134766642" sldId="1149"/>
            <ac:spMk id="6" creationId="{D029C221-0093-674D-3ED3-3E160D1AEAC8}"/>
          </ac:spMkLst>
        </pc:spChg>
        <pc:spChg chg="mod">
          <ac:chgData name="Lochana Palayangoda" userId="8aa9bd25-0168-4c24-8f93-e835fae91f43" providerId="ADAL" clId="{0676F165-8548-0249-939A-D2FFB7B08BC3}" dt="2024-09-12T15:42:18.185" v="1489" actId="1076"/>
          <ac:spMkLst>
            <pc:docMk/>
            <pc:sldMk cId="4134766642" sldId="1149"/>
            <ac:spMk id="7" creationId="{84313E54-4B19-9A07-128F-9B6005E84707}"/>
          </ac:spMkLst>
        </pc:spChg>
        <pc:spChg chg="mod">
          <ac:chgData name="Lochana Palayangoda" userId="8aa9bd25-0168-4c24-8f93-e835fae91f43" providerId="ADAL" clId="{0676F165-8548-0249-939A-D2FFB7B08BC3}" dt="2024-09-28T16:52:37.933" v="3491" actId="207"/>
          <ac:spMkLst>
            <pc:docMk/>
            <pc:sldMk cId="4134766642" sldId="1149"/>
            <ac:spMk id="8" creationId="{20C100B9-4559-C45C-8437-858FA0D8A073}"/>
          </ac:spMkLst>
        </pc:spChg>
        <pc:spChg chg="mod">
          <ac:chgData name="Lochana Palayangoda" userId="8aa9bd25-0168-4c24-8f93-e835fae91f43" providerId="ADAL" clId="{0676F165-8548-0249-939A-D2FFB7B08BC3}" dt="2024-09-12T15:43:16.467" v="1543" actId="120"/>
          <ac:spMkLst>
            <pc:docMk/>
            <pc:sldMk cId="4134766642" sldId="1149"/>
            <ac:spMk id="11" creationId="{03A15CC4-4D9C-8F7E-1B29-C788A3CA85F2}"/>
          </ac:spMkLst>
        </pc:spChg>
        <pc:spChg chg="del">
          <ac:chgData name="Lochana Palayangoda" userId="8aa9bd25-0168-4c24-8f93-e835fae91f43" providerId="ADAL" clId="{0676F165-8548-0249-939A-D2FFB7B08BC3}" dt="2024-09-12T15:44:39.076" v="1576" actId="478"/>
          <ac:spMkLst>
            <pc:docMk/>
            <pc:sldMk cId="4134766642" sldId="1149"/>
            <ac:spMk id="13" creationId="{9F9A3C78-63B4-E50E-D395-09AFE4E0FE06}"/>
          </ac:spMkLst>
        </pc:spChg>
        <pc:spChg chg="mod">
          <ac:chgData name="Lochana Palayangoda" userId="8aa9bd25-0168-4c24-8f93-e835fae91f43" providerId="ADAL" clId="{0676F165-8548-0249-939A-D2FFB7B08BC3}" dt="2024-09-12T15:40:17.939" v="1379"/>
          <ac:spMkLst>
            <pc:docMk/>
            <pc:sldMk cId="4134766642" sldId="1149"/>
            <ac:spMk id="17" creationId="{F3F49A97-CF78-C579-D3F6-F14E4D7095E1}"/>
          </ac:spMkLst>
        </pc:spChg>
        <pc:picChg chg="add mod">
          <ac:chgData name="Lochana Palayangoda" userId="8aa9bd25-0168-4c24-8f93-e835fae91f43" providerId="ADAL" clId="{0676F165-8548-0249-939A-D2FFB7B08BC3}" dt="2024-09-12T15:43:36.693" v="1549" actId="1076"/>
          <ac:picMkLst>
            <pc:docMk/>
            <pc:sldMk cId="4134766642" sldId="1149"/>
            <ac:picMk id="12" creationId="{B9593ABB-13EB-EB62-DC5E-D3A4E93EF44C}"/>
          </ac:picMkLst>
        </pc:picChg>
        <pc:cxnChg chg="mod">
          <ac:chgData name="Lochana Palayangoda" userId="8aa9bd25-0168-4c24-8f93-e835fae91f43" providerId="ADAL" clId="{0676F165-8548-0249-939A-D2FFB7B08BC3}" dt="2024-09-12T15:42:18.185" v="1489" actId="1076"/>
          <ac:cxnSpMkLst>
            <pc:docMk/>
            <pc:sldMk cId="4134766642" sldId="1149"/>
            <ac:cxnSpMk id="9" creationId="{73F43174-4FE2-8794-7326-375E4038F281}"/>
          </ac:cxnSpMkLst>
        </pc:cxnChg>
        <pc:cxnChg chg="mod">
          <ac:chgData name="Lochana Palayangoda" userId="8aa9bd25-0168-4c24-8f93-e835fae91f43" providerId="ADAL" clId="{0676F165-8548-0249-939A-D2FFB7B08BC3}" dt="2024-09-12T15:42:21.778" v="1490" actId="1076"/>
          <ac:cxnSpMkLst>
            <pc:docMk/>
            <pc:sldMk cId="4134766642" sldId="1149"/>
            <ac:cxnSpMk id="14" creationId="{7F131CBA-CC6E-47E0-7DBA-26FB3225B896}"/>
          </ac:cxnSpMkLst>
        </pc:cxnChg>
      </pc:sldChg>
      <pc:sldChg chg="addSp delSp modSp add mod ord delAnim modAnim">
        <pc:chgData name="Lochana Palayangoda" userId="8aa9bd25-0168-4c24-8f93-e835fae91f43" providerId="ADAL" clId="{0676F165-8548-0249-939A-D2FFB7B08BC3}" dt="2024-09-28T16:53:36.339" v="3497" actId="20578"/>
        <pc:sldMkLst>
          <pc:docMk/>
          <pc:sldMk cId="1182326206" sldId="1150"/>
        </pc:sldMkLst>
        <pc:spChg chg="mod">
          <ac:chgData name="Lochana Palayangoda" userId="8aa9bd25-0168-4c24-8f93-e835fae91f43" providerId="ADAL" clId="{0676F165-8548-0249-939A-D2FFB7B08BC3}" dt="2024-09-12T15:57:53.526" v="1634" actId="20577"/>
          <ac:spMkLst>
            <pc:docMk/>
            <pc:sldMk cId="1182326206" sldId="1150"/>
            <ac:spMk id="3" creationId="{F4C559F4-15C9-DC6D-C8BB-18393FECE847}"/>
          </ac:spMkLst>
        </pc:spChg>
        <pc:spChg chg="add mod">
          <ac:chgData name="Lochana Palayangoda" userId="8aa9bd25-0168-4c24-8f93-e835fae91f43" providerId="ADAL" clId="{0676F165-8548-0249-939A-D2FFB7B08BC3}" dt="2024-09-12T20:11:08.888" v="1662"/>
          <ac:spMkLst>
            <pc:docMk/>
            <pc:sldMk cId="1182326206" sldId="1150"/>
            <ac:spMk id="4" creationId="{9F1FB175-F781-9D89-C278-1A857D078A88}"/>
          </ac:spMkLst>
        </pc:spChg>
        <pc:spChg chg="add mod">
          <ac:chgData name="Lochana Palayangoda" userId="8aa9bd25-0168-4c24-8f93-e835fae91f43" providerId="ADAL" clId="{0676F165-8548-0249-939A-D2FFB7B08BC3}" dt="2024-09-12T20:11:08.888" v="1662"/>
          <ac:spMkLst>
            <pc:docMk/>
            <pc:sldMk cId="1182326206" sldId="1150"/>
            <ac:spMk id="5" creationId="{DF52DFE0-E151-2A2F-5ED6-8043082AD46B}"/>
          </ac:spMkLst>
        </pc:spChg>
        <pc:spChg chg="add del mod">
          <ac:chgData name="Lochana Palayangoda" userId="8aa9bd25-0168-4c24-8f93-e835fae91f43" providerId="ADAL" clId="{0676F165-8548-0249-939A-D2FFB7B08BC3}" dt="2024-09-12T22:38:27.855" v="2552" actId="478"/>
          <ac:spMkLst>
            <pc:docMk/>
            <pc:sldMk cId="1182326206" sldId="1150"/>
            <ac:spMk id="7" creationId="{9F92673B-AA01-C221-61F0-088CBD823E93}"/>
          </ac:spMkLst>
        </pc:spChg>
        <pc:grpChg chg="add mod">
          <ac:chgData name="Lochana Palayangoda" userId="8aa9bd25-0168-4c24-8f93-e835fae91f43" providerId="ADAL" clId="{0676F165-8548-0249-939A-D2FFB7B08BC3}" dt="2024-09-12T20:11:08.888" v="1662"/>
          <ac:grpSpMkLst>
            <pc:docMk/>
            <pc:sldMk cId="1182326206" sldId="1150"/>
            <ac:grpSpMk id="2" creationId="{6464E54B-8DA6-78F9-5AAF-C1962F17CDED}"/>
          </ac:grpSpMkLst>
        </pc:grpChg>
        <pc:graphicFrameChg chg="add mod">
          <ac:chgData name="Lochana Palayangoda" userId="8aa9bd25-0168-4c24-8f93-e835fae91f43" providerId="ADAL" clId="{0676F165-8548-0249-939A-D2FFB7B08BC3}" dt="2024-09-12T23:00:43.730" v="3117" actId="20577"/>
          <ac:graphicFrameMkLst>
            <pc:docMk/>
            <pc:sldMk cId="1182326206" sldId="1150"/>
            <ac:graphicFrameMk id="6" creationId="{9122120C-6046-FE9F-1AE4-D185175E836D}"/>
          </ac:graphicFrameMkLst>
        </pc:graphicFrameChg>
      </pc:sldChg>
      <pc:sldChg chg="addSp delSp modSp new del mod">
        <pc:chgData name="Lochana Palayangoda" userId="8aa9bd25-0168-4c24-8f93-e835fae91f43" providerId="ADAL" clId="{0676F165-8548-0249-939A-D2FFB7B08BC3}" dt="2024-09-12T22:55:18.245" v="2925" actId="2696"/>
        <pc:sldMkLst>
          <pc:docMk/>
          <pc:sldMk cId="613387565" sldId="1151"/>
        </pc:sldMkLst>
        <pc:spChg chg="mod">
          <ac:chgData name="Lochana Palayangoda" userId="8aa9bd25-0168-4c24-8f93-e835fae91f43" providerId="ADAL" clId="{0676F165-8548-0249-939A-D2FFB7B08BC3}" dt="2024-09-12T22:37:00.518" v="2537"/>
          <ac:spMkLst>
            <pc:docMk/>
            <pc:sldMk cId="613387565" sldId="1151"/>
            <ac:spMk id="3" creationId="{2945F4ED-1E4D-F315-9A8F-60F4AD3E9053}"/>
          </ac:spMkLst>
        </pc:spChg>
        <pc:spChg chg="add del mod">
          <ac:chgData name="Lochana Palayangoda" userId="8aa9bd25-0168-4c24-8f93-e835fae91f43" providerId="ADAL" clId="{0676F165-8548-0249-939A-D2FFB7B08BC3}" dt="2024-09-12T22:11:18.548" v="1827"/>
          <ac:spMkLst>
            <pc:docMk/>
            <pc:sldMk cId="613387565" sldId="1151"/>
            <ac:spMk id="5" creationId="{5697F4F8-51B4-77E8-9F59-F1DC6BC1C1C0}"/>
          </ac:spMkLst>
        </pc:spChg>
        <pc:spChg chg="add mod">
          <ac:chgData name="Lochana Palayangoda" userId="8aa9bd25-0168-4c24-8f93-e835fae91f43" providerId="ADAL" clId="{0676F165-8548-0249-939A-D2FFB7B08BC3}" dt="2024-09-12T22:28:49.002" v="2232" actId="1076"/>
          <ac:spMkLst>
            <pc:docMk/>
            <pc:sldMk cId="613387565" sldId="1151"/>
            <ac:spMk id="6" creationId="{8F6310EA-0155-2689-5278-7692EF3B890A}"/>
          </ac:spMkLst>
        </pc:spChg>
        <pc:spChg chg="add mod">
          <ac:chgData name="Lochana Palayangoda" userId="8aa9bd25-0168-4c24-8f93-e835fae91f43" providerId="ADAL" clId="{0676F165-8548-0249-939A-D2FFB7B08BC3}" dt="2024-09-12T22:40:17.918" v="2596" actId="20577"/>
          <ac:spMkLst>
            <pc:docMk/>
            <pc:sldMk cId="613387565" sldId="1151"/>
            <ac:spMk id="7" creationId="{ED298E8E-9964-9295-0569-3E23A5BF5B31}"/>
          </ac:spMkLst>
        </pc:spChg>
      </pc:sldChg>
      <pc:sldChg chg="modSp add del">
        <pc:chgData name="Lochana Palayangoda" userId="8aa9bd25-0168-4c24-8f93-e835fae91f43" providerId="ADAL" clId="{0676F165-8548-0249-939A-D2FFB7B08BC3}" dt="2024-09-12T20:11:19.912" v="1665" actId="2696"/>
        <pc:sldMkLst>
          <pc:docMk/>
          <pc:sldMk cId="3544567814" sldId="1151"/>
        </pc:sldMkLst>
        <pc:graphicFrameChg chg="mod">
          <ac:chgData name="Lochana Palayangoda" userId="8aa9bd25-0168-4c24-8f93-e835fae91f43" providerId="ADAL" clId="{0676F165-8548-0249-939A-D2FFB7B08BC3}" dt="2024-09-12T15:58:48.146" v="1660" actId="20577"/>
          <ac:graphicFrameMkLst>
            <pc:docMk/>
            <pc:sldMk cId="3544567814" sldId="1151"/>
            <ac:graphicFrameMk id="5" creationId="{27440410-48BE-68E9-8BDA-5E48B290C7BE}"/>
          </ac:graphicFrameMkLst>
        </pc:graphicFrameChg>
      </pc:sldChg>
      <pc:sldChg chg="new del">
        <pc:chgData name="Lochana Palayangoda" userId="8aa9bd25-0168-4c24-8f93-e835fae91f43" providerId="ADAL" clId="{0676F165-8548-0249-939A-D2FFB7B08BC3}" dt="2024-09-12T22:38:11.832" v="2551" actId="2696"/>
        <pc:sldMkLst>
          <pc:docMk/>
          <pc:sldMk cId="1633595469" sldId="1152"/>
        </pc:sldMkLst>
      </pc:sldChg>
      <pc:sldChg chg="addSp delSp modSp add mod addAnim delAnim modAnim">
        <pc:chgData name="Lochana Palayangoda" userId="8aa9bd25-0168-4c24-8f93-e835fae91f43" providerId="ADAL" clId="{0676F165-8548-0249-939A-D2FFB7B08BC3}" dt="2024-09-12T22:52:26.525" v="2922" actId="1076"/>
        <pc:sldMkLst>
          <pc:docMk/>
          <pc:sldMk cId="1079820895" sldId="1153"/>
        </pc:sldMkLst>
        <pc:spChg chg="mod">
          <ac:chgData name="Lochana Palayangoda" userId="8aa9bd25-0168-4c24-8f93-e835fae91f43" providerId="ADAL" clId="{0676F165-8548-0249-939A-D2FFB7B08BC3}" dt="2024-09-12T22:38:08.666" v="2550" actId="20577"/>
          <ac:spMkLst>
            <pc:docMk/>
            <pc:sldMk cId="1079820895" sldId="1153"/>
            <ac:spMk id="4" creationId="{7D3C3C09-DFDF-EC01-A714-EC63C162FCC5}"/>
          </ac:spMkLst>
        </pc:spChg>
        <pc:spChg chg="mod">
          <ac:chgData name="Lochana Palayangoda" userId="8aa9bd25-0168-4c24-8f93-e835fae91f43" providerId="ADAL" clId="{0676F165-8548-0249-939A-D2FFB7B08BC3}" dt="2024-09-12T22:49:58.514" v="2905" actId="14100"/>
          <ac:spMkLst>
            <pc:docMk/>
            <pc:sldMk cId="1079820895" sldId="1153"/>
            <ac:spMk id="5" creationId="{254DEC45-FC5C-76D7-C9C8-D01E37AD8956}"/>
          </ac:spMkLst>
        </pc:spChg>
        <pc:spChg chg="mod">
          <ac:chgData name="Lochana Palayangoda" userId="8aa9bd25-0168-4c24-8f93-e835fae91f43" providerId="ADAL" clId="{0676F165-8548-0249-939A-D2FFB7B08BC3}" dt="2024-09-12T22:49:20.543" v="2898" actId="1076"/>
          <ac:spMkLst>
            <pc:docMk/>
            <pc:sldMk cId="1079820895" sldId="1153"/>
            <ac:spMk id="6" creationId="{D029C221-0093-674D-3ED3-3E160D1AEAC8}"/>
          </ac:spMkLst>
        </pc:spChg>
        <pc:spChg chg="mod">
          <ac:chgData name="Lochana Palayangoda" userId="8aa9bd25-0168-4c24-8f93-e835fae91f43" providerId="ADAL" clId="{0676F165-8548-0249-939A-D2FFB7B08BC3}" dt="2024-09-12T22:49:23.387" v="2899" actId="1076"/>
          <ac:spMkLst>
            <pc:docMk/>
            <pc:sldMk cId="1079820895" sldId="1153"/>
            <ac:spMk id="7" creationId="{84313E54-4B19-9A07-128F-9B6005E84707}"/>
          </ac:spMkLst>
        </pc:spChg>
        <pc:spChg chg="mod">
          <ac:chgData name="Lochana Palayangoda" userId="8aa9bd25-0168-4c24-8f93-e835fae91f43" providerId="ADAL" clId="{0676F165-8548-0249-939A-D2FFB7B08BC3}" dt="2024-09-12T22:49:46.216" v="2904" actId="1076"/>
          <ac:spMkLst>
            <pc:docMk/>
            <pc:sldMk cId="1079820895" sldId="1153"/>
            <ac:spMk id="8" creationId="{20C100B9-4559-C45C-8437-858FA0D8A073}"/>
          </ac:spMkLst>
        </pc:spChg>
        <pc:spChg chg="mod">
          <ac:chgData name="Lochana Palayangoda" userId="8aa9bd25-0168-4c24-8f93-e835fae91f43" providerId="ADAL" clId="{0676F165-8548-0249-939A-D2FFB7B08BC3}" dt="2024-09-12T22:49:16.608" v="2897" actId="1076"/>
          <ac:spMkLst>
            <pc:docMk/>
            <pc:sldMk cId="1079820895" sldId="1153"/>
            <ac:spMk id="10" creationId="{FFB38DBE-874F-ED54-2EA5-816F79C16777}"/>
          </ac:spMkLst>
        </pc:spChg>
        <pc:spChg chg="mod">
          <ac:chgData name="Lochana Palayangoda" userId="8aa9bd25-0168-4c24-8f93-e835fae91f43" providerId="ADAL" clId="{0676F165-8548-0249-939A-D2FFB7B08BC3}" dt="2024-09-12T22:49:26.655" v="2900" actId="1076"/>
          <ac:spMkLst>
            <pc:docMk/>
            <pc:sldMk cId="1079820895" sldId="1153"/>
            <ac:spMk id="11" creationId="{03A15CC4-4D9C-8F7E-1B29-C788A3CA85F2}"/>
          </ac:spMkLst>
        </pc:spChg>
        <pc:spChg chg="add mod">
          <ac:chgData name="Lochana Palayangoda" userId="8aa9bd25-0168-4c24-8f93-e835fae91f43" providerId="ADAL" clId="{0676F165-8548-0249-939A-D2FFB7B08BC3}" dt="2024-09-12T22:48:02.288" v="2878" actId="1076"/>
          <ac:spMkLst>
            <pc:docMk/>
            <pc:sldMk cId="1079820895" sldId="1153"/>
            <ac:spMk id="13" creationId="{BC1DE150-260C-DD3A-CFA1-5957B9B414F0}"/>
          </ac:spMkLst>
        </pc:spChg>
        <pc:spChg chg="add del mod">
          <ac:chgData name="Lochana Palayangoda" userId="8aa9bd25-0168-4c24-8f93-e835fae91f43" providerId="ADAL" clId="{0676F165-8548-0249-939A-D2FFB7B08BC3}" dt="2024-09-12T22:42:48.179" v="2674" actId="478"/>
          <ac:spMkLst>
            <pc:docMk/>
            <pc:sldMk cId="1079820895" sldId="1153"/>
            <ac:spMk id="16" creationId="{5E3317C7-C540-ACB0-C16C-0C40700B9242}"/>
          </ac:spMkLst>
        </pc:spChg>
        <pc:spChg chg="del">
          <ac:chgData name="Lochana Palayangoda" userId="8aa9bd25-0168-4c24-8f93-e835fae91f43" providerId="ADAL" clId="{0676F165-8548-0249-939A-D2FFB7B08BC3}" dt="2024-09-12T22:51:32.113" v="2915" actId="478"/>
          <ac:spMkLst>
            <pc:docMk/>
            <pc:sldMk cId="1079820895" sldId="1153"/>
            <ac:spMk id="17" creationId="{F3F49A97-CF78-C579-D3F6-F14E4D7095E1}"/>
          </ac:spMkLst>
        </pc:spChg>
        <pc:spChg chg="add mod">
          <ac:chgData name="Lochana Palayangoda" userId="8aa9bd25-0168-4c24-8f93-e835fae91f43" providerId="ADAL" clId="{0676F165-8548-0249-939A-D2FFB7B08BC3}" dt="2024-09-12T22:52:26.525" v="2922" actId="1076"/>
          <ac:spMkLst>
            <pc:docMk/>
            <pc:sldMk cId="1079820895" sldId="1153"/>
            <ac:spMk id="35" creationId="{7D997FEB-5538-656A-9647-FEC63B693156}"/>
          </ac:spMkLst>
        </pc:spChg>
        <pc:picChg chg="del mod">
          <ac:chgData name="Lochana Palayangoda" userId="8aa9bd25-0168-4c24-8f93-e835fae91f43" providerId="ADAL" clId="{0676F165-8548-0249-939A-D2FFB7B08BC3}" dt="2024-09-12T22:46:27.793" v="2806" actId="478"/>
          <ac:picMkLst>
            <pc:docMk/>
            <pc:sldMk cId="1079820895" sldId="1153"/>
            <ac:picMk id="12" creationId="{B9593ABB-13EB-EB62-DC5E-D3A4E93EF44C}"/>
          </ac:picMkLst>
        </pc:picChg>
        <pc:picChg chg="add mod">
          <ac:chgData name="Lochana Palayangoda" userId="8aa9bd25-0168-4c24-8f93-e835fae91f43" providerId="ADAL" clId="{0676F165-8548-0249-939A-D2FFB7B08BC3}" dt="2024-09-12T22:50:39.477" v="2909" actId="1076"/>
          <ac:picMkLst>
            <pc:docMk/>
            <pc:sldMk cId="1079820895" sldId="1153"/>
            <ac:picMk id="33" creationId="{EFD0216C-186F-D9B6-172A-FC6BAC629862}"/>
          </ac:picMkLst>
        </pc:picChg>
        <pc:cxnChg chg="add del mod">
          <ac:chgData name="Lochana Palayangoda" userId="8aa9bd25-0168-4c24-8f93-e835fae91f43" providerId="ADAL" clId="{0676F165-8548-0249-939A-D2FFB7B08BC3}" dt="2024-09-12T22:49:46.216" v="2904" actId="1076"/>
          <ac:cxnSpMkLst>
            <pc:docMk/>
            <pc:sldMk cId="1079820895" sldId="1153"/>
            <ac:cxnSpMk id="9" creationId="{73F43174-4FE2-8794-7326-375E4038F281}"/>
          </ac:cxnSpMkLst>
        </pc:cxnChg>
        <pc:cxnChg chg="mod">
          <ac:chgData name="Lochana Palayangoda" userId="8aa9bd25-0168-4c24-8f93-e835fae91f43" providerId="ADAL" clId="{0676F165-8548-0249-939A-D2FFB7B08BC3}" dt="2024-09-12T22:49:46.216" v="2904" actId="1076"/>
          <ac:cxnSpMkLst>
            <pc:docMk/>
            <pc:sldMk cId="1079820895" sldId="1153"/>
            <ac:cxnSpMk id="14" creationId="{7F131CBA-CC6E-47E0-7DBA-26FB3225B896}"/>
          </ac:cxnSpMkLst>
        </pc:cxnChg>
      </pc:sldChg>
      <pc:sldChg chg="delSp modSp add mod delAnim">
        <pc:chgData name="Lochana Palayangoda" userId="8aa9bd25-0168-4c24-8f93-e835fae91f43" providerId="ADAL" clId="{0676F165-8548-0249-939A-D2FFB7B08BC3}" dt="2024-09-12T22:59:59.913" v="3116" actId="478"/>
        <pc:sldMkLst>
          <pc:docMk/>
          <pc:sldMk cId="399583433" sldId="1154"/>
        </pc:sldMkLst>
        <pc:spChg chg="del">
          <ac:chgData name="Lochana Palayangoda" userId="8aa9bd25-0168-4c24-8f93-e835fae91f43" providerId="ADAL" clId="{0676F165-8548-0249-939A-D2FFB7B08BC3}" dt="2024-09-12T22:59:59.913" v="3116" actId="478"/>
          <ac:spMkLst>
            <pc:docMk/>
            <pc:sldMk cId="399583433" sldId="1154"/>
            <ac:spMk id="3" creationId="{836D93DA-E498-D7F6-48E3-58D45FC17912}"/>
          </ac:spMkLst>
        </pc:spChg>
        <pc:spChg chg="mod">
          <ac:chgData name="Lochana Palayangoda" userId="8aa9bd25-0168-4c24-8f93-e835fae91f43" providerId="ADAL" clId="{0676F165-8548-0249-939A-D2FFB7B08BC3}" dt="2024-09-12T22:56:20.510" v="2984" actId="20577"/>
          <ac:spMkLst>
            <pc:docMk/>
            <pc:sldMk cId="399583433" sldId="1154"/>
            <ac:spMk id="4" creationId="{223CCD78-9141-4854-179B-E4BA52E80CD2}"/>
          </ac:spMkLst>
        </pc:spChg>
        <pc:graphicFrameChg chg="mod">
          <ac:chgData name="Lochana Palayangoda" userId="8aa9bd25-0168-4c24-8f93-e835fae91f43" providerId="ADAL" clId="{0676F165-8548-0249-939A-D2FFB7B08BC3}" dt="2024-09-12T22:59:32.160" v="3115" actId="20577"/>
          <ac:graphicFrameMkLst>
            <pc:docMk/>
            <pc:sldMk cId="399583433" sldId="1154"/>
            <ac:graphicFrameMk id="5" creationId="{DF5CDE10-7FAD-9F97-2516-FBD055D85E2A}"/>
          </ac:graphicFrameMkLst>
        </pc:graphicFrameChg>
      </pc:sldChg>
      <pc:sldChg chg="new del">
        <pc:chgData name="Lochana Palayangoda" userId="8aa9bd25-0168-4c24-8f93-e835fae91f43" providerId="ADAL" clId="{0676F165-8548-0249-939A-D2FFB7B08BC3}" dt="2024-09-12T23:13:03.908" v="3142" actId="2696"/>
        <pc:sldMkLst>
          <pc:docMk/>
          <pc:sldMk cId="2883641666" sldId="1155"/>
        </pc:sldMkLst>
      </pc:sldChg>
      <pc:sldChg chg="modSp add del mod">
        <pc:chgData name="Lochana Palayangoda" userId="8aa9bd25-0168-4c24-8f93-e835fae91f43" providerId="ADAL" clId="{0676F165-8548-0249-939A-D2FFB7B08BC3}" dt="2024-09-12T23:23:08.451" v="3254" actId="2696"/>
        <pc:sldMkLst>
          <pc:docMk/>
          <pc:sldMk cId="4097208103" sldId="1155"/>
        </pc:sldMkLst>
        <pc:spChg chg="mod">
          <ac:chgData name="Lochana Palayangoda" userId="8aa9bd25-0168-4c24-8f93-e835fae91f43" providerId="ADAL" clId="{0676F165-8548-0249-939A-D2FFB7B08BC3}" dt="2024-09-12T23:23:01.103" v="3252" actId="20577"/>
          <ac:spMkLst>
            <pc:docMk/>
            <pc:sldMk cId="4097208103" sldId="1155"/>
            <ac:spMk id="4" creationId="{42EF0F48-AD28-0C7D-442D-1D7BCC5D887E}"/>
          </ac:spMkLst>
        </pc:spChg>
        <pc:picChg chg="mod">
          <ac:chgData name="Lochana Palayangoda" userId="8aa9bd25-0168-4c24-8f93-e835fae91f43" providerId="ADAL" clId="{0676F165-8548-0249-939A-D2FFB7B08BC3}" dt="2024-09-12T23:23:06.830" v="3253" actId="1076"/>
          <ac:picMkLst>
            <pc:docMk/>
            <pc:sldMk cId="4097208103" sldId="1155"/>
            <ac:picMk id="8" creationId="{3F7B4EEF-104F-83F9-ADA2-D7A7D5660CAA}"/>
          </ac:picMkLst>
        </pc:picChg>
      </pc:sldChg>
      <pc:sldChg chg="new del">
        <pc:chgData name="Lochana Palayangoda" userId="8aa9bd25-0168-4c24-8f93-e835fae91f43" providerId="ADAL" clId="{0676F165-8548-0249-939A-D2FFB7B08BC3}" dt="2024-09-12T23:04:55.829" v="3127" actId="680"/>
        <pc:sldMkLst>
          <pc:docMk/>
          <pc:sldMk cId="2051674940" sldId="1156"/>
        </pc:sldMkLst>
      </pc:sldChg>
      <pc:sldChg chg="new del">
        <pc:chgData name="Lochana Palayangoda" userId="8aa9bd25-0168-4c24-8f93-e835fae91f43" providerId="ADAL" clId="{0676F165-8548-0249-939A-D2FFB7B08BC3}" dt="2024-09-12T23:13:05.919" v="3143" actId="2696"/>
        <pc:sldMkLst>
          <pc:docMk/>
          <pc:sldMk cId="4123616448" sldId="1156"/>
        </pc:sldMkLst>
      </pc:sldChg>
    </pc:docChg>
  </pc:docChgLst>
  <pc:docChgLst>
    <pc:chgData name="Lochana Palayangoda" userId="8aa9bd25-0168-4c24-8f93-e835fae91f43" providerId="ADAL" clId="{177C423C-9A08-014A-A956-59D78BFE260A}"/>
    <pc:docChg chg="custSel modSld">
      <pc:chgData name="Lochana Palayangoda" userId="8aa9bd25-0168-4c24-8f93-e835fae91f43" providerId="ADAL" clId="{177C423C-9A08-014A-A956-59D78BFE260A}" dt="2024-10-13T15:46:37.288" v="14" actId="1076"/>
      <pc:docMkLst>
        <pc:docMk/>
      </pc:docMkLst>
      <pc:sldChg chg="modSp mod">
        <pc:chgData name="Lochana Palayangoda" userId="8aa9bd25-0168-4c24-8f93-e835fae91f43" providerId="ADAL" clId="{177C423C-9A08-014A-A956-59D78BFE260A}" dt="2024-10-13T15:26:50.600" v="2" actId="20577"/>
        <pc:sldMkLst>
          <pc:docMk/>
          <pc:sldMk cId="645633381" sldId="256"/>
        </pc:sldMkLst>
        <pc:spChg chg="mod">
          <ac:chgData name="Lochana Palayangoda" userId="8aa9bd25-0168-4c24-8f93-e835fae91f43" providerId="ADAL" clId="{177C423C-9A08-014A-A956-59D78BFE260A}" dt="2024-10-13T15:26:50.600" v="2" actId="20577"/>
          <ac:spMkLst>
            <pc:docMk/>
            <pc:sldMk cId="645633381" sldId="256"/>
            <ac:spMk id="2" creationId="{870F4CE9-95B6-58B2-29EA-D3B883128C87}"/>
          </ac:spMkLst>
        </pc:spChg>
      </pc:sldChg>
      <pc:sldChg chg="modSp">
        <pc:chgData name="Lochana Palayangoda" userId="8aa9bd25-0168-4c24-8f93-e835fae91f43" providerId="ADAL" clId="{177C423C-9A08-014A-A956-59D78BFE260A}" dt="2024-10-13T15:31:02.605" v="11" actId="20577"/>
        <pc:sldMkLst>
          <pc:docMk/>
          <pc:sldMk cId="4173540324" sldId="1058"/>
        </pc:sldMkLst>
        <pc:spChg chg="mod">
          <ac:chgData name="Lochana Palayangoda" userId="8aa9bd25-0168-4c24-8f93-e835fae91f43" providerId="ADAL" clId="{177C423C-9A08-014A-A956-59D78BFE260A}" dt="2024-10-13T15:31:02.605" v="11" actId="20577"/>
          <ac:spMkLst>
            <pc:docMk/>
            <pc:sldMk cId="4173540324" sldId="1058"/>
            <ac:spMk id="3" creationId="{1562CA93-BB3E-058C-5F4D-5E2A8397519C}"/>
          </ac:spMkLst>
        </pc:spChg>
        <pc:graphicFrameChg chg="mod">
          <ac:chgData name="Lochana Palayangoda" userId="8aa9bd25-0168-4c24-8f93-e835fae91f43" providerId="ADAL" clId="{177C423C-9A08-014A-A956-59D78BFE260A}" dt="2024-10-13T15:29:37.954" v="5"/>
          <ac:graphicFrameMkLst>
            <pc:docMk/>
            <pc:sldMk cId="4173540324" sldId="1058"/>
            <ac:graphicFrameMk id="5" creationId="{3B19F36A-24B4-D2BA-E89A-4354D1449109}"/>
          </ac:graphicFrameMkLst>
        </pc:graphicFrameChg>
      </pc:sldChg>
      <pc:sldChg chg="addSp delSp modSp mod">
        <pc:chgData name="Lochana Palayangoda" userId="8aa9bd25-0168-4c24-8f93-e835fae91f43" providerId="ADAL" clId="{177C423C-9A08-014A-A956-59D78BFE260A}" dt="2024-10-13T15:46:37.288" v="14" actId="1076"/>
        <pc:sldMkLst>
          <pc:docMk/>
          <pc:sldMk cId="2436568393" sldId="1143"/>
        </pc:sldMkLst>
        <pc:picChg chg="add mod">
          <ac:chgData name="Lochana Palayangoda" userId="8aa9bd25-0168-4c24-8f93-e835fae91f43" providerId="ADAL" clId="{177C423C-9A08-014A-A956-59D78BFE260A}" dt="2024-10-13T15:46:37.288" v="14" actId="1076"/>
          <ac:picMkLst>
            <pc:docMk/>
            <pc:sldMk cId="2436568393" sldId="1143"/>
            <ac:picMk id="3" creationId="{91C59E60-D56C-C027-6098-EEF13E436206}"/>
          </ac:picMkLst>
        </pc:picChg>
        <pc:picChg chg="del">
          <ac:chgData name="Lochana Palayangoda" userId="8aa9bd25-0168-4c24-8f93-e835fae91f43" providerId="ADAL" clId="{177C423C-9A08-014A-A956-59D78BFE260A}" dt="2024-10-13T15:46:33.215" v="12" actId="478"/>
          <ac:picMkLst>
            <pc:docMk/>
            <pc:sldMk cId="2436568393" sldId="1143"/>
            <ac:picMk id="10" creationId="{B6E36B6C-BE78-88F8-2E82-6CC333025CC5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image" Target="../media/image160.png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CB68F5-ECD3-8647-91D4-A998677A7DDD}" type="doc">
      <dgm:prSet loTypeId="urn:microsoft.com/office/officeart/2005/8/layout/vList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97A-8F76-9B4B-8958-9EC0B06186BF}">
      <dgm:prSet custT="1"/>
      <dgm:spPr/>
      <dgm:t>
        <a:bodyPr/>
        <a:lstStyle/>
        <a:p>
          <a:r>
            <a:rPr lang="en-US" sz="2000"/>
            <a:t>Gamma process</a:t>
          </a:r>
          <a:endParaRPr lang="en-US" sz="2000" dirty="0"/>
        </a:p>
      </dgm:t>
    </dgm:pt>
    <dgm:pt modelId="{D9EB5C84-A34D-3F47-BED8-2DF4A25792A1}" type="parTrans" cxnId="{09F142EE-747C-7C40-88DD-634A2BAEAAA7}">
      <dgm:prSet/>
      <dgm:spPr/>
      <dgm:t>
        <a:bodyPr/>
        <a:lstStyle/>
        <a:p>
          <a:endParaRPr lang="en-US" sz="2000"/>
        </a:p>
      </dgm:t>
    </dgm:pt>
    <dgm:pt modelId="{93AC8534-FAEC-7044-8B5D-893E0974043E}" type="sibTrans" cxnId="{09F142EE-747C-7C40-88DD-634A2BAEAAA7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F75893FC-7F3B-8043-BB0D-B25CC57BF72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m:rPr>
                        <m:nor/>
                      </m:rPr>
                      <a:rPr lang="en-US" sz="160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Gamma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ν</m:t>
                    </m:r>
                    <m:r>
                      <m:rPr>
                        <m:nor/>
                      </m:rPr>
                      <a:rPr lang="en-US" sz="1600" dirty="0"/>
                      <m:t>) 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F75893FC-7F3B-8043-BB0D-B25CC57BF723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𝑋_𝑡 "~</a:t>
              </a:r>
              <a:r>
                <a:rPr lang="en-US" sz="1600" i="0" dirty="0">
                  <a:latin typeface="Cambria Math" panose="02040503050406030204" pitchFamily="18" charset="0"/>
                </a:rPr>
                <a:t> Gamma(" α𝑡,</a:t>
              </a:r>
              <a:r>
                <a:rPr lang="en-US" sz="1600" b="0" i="0" dirty="0">
                  <a:solidFill>
                    <a:schemeClr val="tx1"/>
                  </a:solidFill>
                  <a:latin typeface="Cambria Math" panose="02040503050406030204" pitchFamily="18" charset="0"/>
                </a:rPr>
                <a:t>ν"</a:t>
              </a:r>
              <a:r>
                <a:rPr lang="en-US" sz="1600" i="0" dirty="0">
                  <a:latin typeface="Cambria Math" panose="02040503050406030204" pitchFamily="18" charset="0"/>
                </a:rPr>
                <a:t>) 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B14F1D60-D01E-EA4F-8C80-69AA1C4B27B0}" type="parTrans" cxnId="{1C9B4C60-F676-F84D-AE4B-46E651BF2DDB}">
      <dgm:prSet/>
      <dgm:spPr/>
      <dgm:t>
        <a:bodyPr/>
        <a:lstStyle/>
        <a:p>
          <a:endParaRPr lang="en-US" sz="2000"/>
        </a:p>
      </dgm:t>
    </dgm:pt>
    <dgm:pt modelId="{B6097C2D-7D43-9441-93A4-3A908B2268B0}" type="sibTrans" cxnId="{1C9B4C60-F676-F84D-AE4B-46E651BF2DDB}">
      <dgm:prSet/>
      <dgm:spPr/>
      <dgm:t>
        <a:bodyPr/>
        <a:lstStyle/>
        <a:p>
          <a:endParaRPr lang="en-US" sz="2000"/>
        </a:p>
      </dgm:t>
    </dgm:pt>
    <dgm:pt modelId="{3E82D57B-1FE9-9940-8B62-66A37C2D48E7}">
      <dgm:prSet custT="1"/>
      <dgm:spPr/>
      <dgm:t>
        <a:bodyPr/>
        <a:lstStyle/>
        <a:p>
          <a:r>
            <a:rPr lang="en-US" sz="2000" dirty="0"/>
            <a:t>Inverse Gaussian (IG) process</a:t>
          </a:r>
        </a:p>
      </dgm:t>
    </dgm:pt>
    <dgm:pt modelId="{64C863BC-7C65-7745-AF3D-DD83F9210827}" type="parTrans" cxnId="{E55666AE-EB38-874D-B8A9-55941F671708}">
      <dgm:prSet/>
      <dgm:spPr/>
      <dgm:t>
        <a:bodyPr/>
        <a:lstStyle/>
        <a:p>
          <a:endParaRPr lang="en-US" sz="2000"/>
        </a:p>
      </dgm:t>
    </dgm:pt>
    <dgm:pt modelId="{C138A306-7B8D-C542-AF7B-C0A61F1B9CF0}" type="sibTrans" cxnId="{E55666AE-EB38-874D-B8A9-55941F671708}">
      <dgm:prSet/>
      <dgm:spPr/>
      <dgm:t>
        <a:bodyPr/>
        <a:lstStyle/>
        <a:p>
          <a:endParaRPr lang="en-US" sz="2000"/>
        </a:p>
      </dgm:t>
    </dgm:pt>
    <mc:AlternateContent xmlns:mc="http://schemas.openxmlformats.org/markup-compatibility/2006" xmlns:a14="http://schemas.microsoft.com/office/drawing/2010/main">
      <mc:Choice Requires="a14">
        <dgm:pt modelId="{6670F1C0-E856-1945-AB2D-93F2660E0083}">
          <dgm:prSet custT="1"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nor/>
                      </m:rPr>
                      <a:rPr lang="en-US" sz="1600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Inverse</m:t>
                    </m:r>
                    <m:r>
                      <m:rPr>
                        <m:nor/>
                      </m:rPr>
                      <a:rPr lang="en-US" sz="1600" i="1" dirty="0"/>
                      <m:t> </m:t>
                    </m:r>
                    <m:r>
                      <m:rPr>
                        <m:nor/>
                      </m:rPr>
                      <a:rPr lang="en-US" sz="1600" i="1" dirty="0"/>
                      <m:t>Gaussian</m:t>
                    </m:r>
                    <m:r>
                      <m:rPr>
                        <m:nor/>
                      </m:rPr>
                      <a:rPr lang="en-US" sz="1600" dirty="0"/>
                      <m:t>(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1600" i="1" dirty="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1600" dirty="0"/>
                      <m:t>)</m:t>
                    </m:r>
                  </m:oMath>
                </m:oMathPara>
              </a14:m>
              <a:endParaRPr lang="en-US" sz="1600" dirty="0"/>
            </a:p>
          </dgm:t>
        </dgm:pt>
      </mc:Choice>
      <mc:Fallback xmlns="">
        <dgm:pt modelId="{6670F1C0-E856-1945-AB2D-93F2660E0083}">
          <dgm:prSet custT="1"/>
          <dgm:spPr/>
          <dgm:t>
            <a:bodyPr/>
            <a:lstStyle/>
            <a:p>
              <a:pPr/>
              <a:r>
                <a:rPr lang="en-US" sz="1600" i="0">
                  <a:latin typeface="Cambria Math" panose="02040503050406030204" pitchFamily="18" charset="0"/>
                </a:rPr>
                <a:t>𝑋_𝑡~</a:t>
              </a:r>
              <a:r>
                <a:rPr lang="en-US" sz="1600" i="0" dirty="0">
                  <a:latin typeface="Cambria Math" panose="02040503050406030204" pitchFamily="18" charset="0"/>
                </a:rPr>
                <a:t>" Inverse Gaussian(" μ𝑡, λ𝑡^2 ")</a:t>
              </a:r>
              <a:r>
                <a:rPr lang="en-US" sz="1600" i="0" dirty="0"/>
                <a:t>"</a:t>
              </a:r>
              <a:endParaRPr lang="en-US" sz="1600" dirty="0"/>
            </a:p>
          </dgm:t>
        </dgm:pt>
      </mc:Fallback>
    </mc:AlternateContent>
    <dgm:pt modelId="{3F27913A-172C-124D-825E-DF9A31823EDA}" type="parTrans" cxnId="{93808324-F835-904B-8797-D23A486751C0}">
      <dgm:prSet/>
      <dgm:spPr/>
      <dgm:t>
        <a:bodyPr/>
        <a:lstStyle/>
        <a:p>
          <a:endParaRPr lang="en-US" sz="2000"/>
        </a:p>
      </dgm:t>
    </dgm:pt>
    <dgm:pt modelId="{0A3474F2-8C75-7740-97A6-DDA944D0B411}" type="sibTrans" cxnId="{93808324-F835-904B-8797-D23A486751C0}">
      <dgm:prSet/>
      <dgm:spPr/>
      <dgm:t>
        <a:bodyPr/>
        <a:lstStyle/>
        <a:p>
          <a:endParaRPr lang="en-US" sz="2000"/>
        </a:p>
      </dgm:t>
    </dgm:pt>
    <dgm:pt modelId="{74A34EFD-DD83-CE4E-BD73-2A08A214EDD9}" type="pres">
      <dgm:prSet presAssocID="{96CB68F5-ECD3-8647-91D4-A998677A7DDD}" presName="Name0" presStyleCnt="0">
        <dgm:presLayoutVars>
          <dgm:dir/>
          <dgm:animLvl val="lvl"/>
          <dgm:resizeHandles val="exact"/>
        </dgm:presLayoutVars>
      </dgm:prSet>
      <dgm:spPr/>
    </dgm:pt>
    <dgm:pt modelId="{9C14A3DF-A9C0-534E-B0F5-1AA03AC3FB16}" type="pres">
      <dgm:prSet presAssocID="{FABEF97A-8F76-9B4B-8958-9EC0B06186BF}" presName="linNode" presStyleCnt="0"/>
      <dgm:spPr/>
    </dgm:pt>
    <dgm:pt modelId="{68DF0072-AB3F-F445-BBF7-8C52D9241D70}" type="pres">
      <dgm:prSet presAssocID="{FABEF97A-8F76-9B4B-8958-9EC0B06186BF}" presName="parentText" presStyleLbl="node1" presStyleIdx="0" presStyleCnt="2" custScaleX="72554">
        <dgm:presLayoutVars>
          <dgm:chMax val="1"/>
          <dgm:bulletEnabled val="1"/>
        </dgm:presLayoutVars>
      </dgm:prSet>
      <dgm:spPr/>
    </dgm:pt>
    <dgm:pt modelId="{C96DE2AC-E3B0-2547-B599-213D2AAA8FCF}" type="pres">
      <dgm:prSet presAssocID="{FABEF97A-8F76-9B4B-8958-9EC0B06186BF}" presName="descendantText" presStyleLbl="alignAccFollowNode1" presStyleIdx="0" presStyleCnt="2">
        <dgm:presLayoutVars>
          <dgm:bulletEnabled val="1"/>
        </dgm:presLayoutVars>
      </dgm:prSet>
      <dgm:spPr/>
    </dgm:pt>
    <dgm:pt modelId="{53521049-35C5-0946-879B-2CDEAB95121E}" type="pres">
      <dgm:prSet presAssocID="{93AC8534-FAEC-7044-8B5D-893E0974043E}" presName="sp" presStyleCnt="0"/>
      <dgm:spPr/>
    </dgm:pt>
    <dgm:pt modelId="{33476BCD-1495-494D-BA70-F3B28D9E81CD}" type="pres">
      <dgm:prSet presAssocID="{3E82D57B-1FE9-9940-8B62-66A37C2D48E7}" presName="linNode" presStyleCnt="0"/>
      <dgm:spPr/>
    </dgm:pt>
    <dgm:pt modelId="{BC0DD16E-E7F4-1848-8AE8-705DF3B3DA1C}" type="pres">
      <dgm:prSet presAssocID="{3E82D57B-1FE9-9940-8B62-66A37C2D48E7}" presName="parentText" presStyleLbl="node1" presStyleIdx="1" presStyleCnt="2" custScaleX="72554">
        <dgm:presLayoutVars>
          <dgm:chMax val="1"/>
          <dgm:bulletEnabled val="1"/>
        </dgm:presLayoutVars>
      </dgm:prSet>
      <dgm:spPr/>
    </dgm:pt>
    <dgm:pt modelId="{2BEE0E7C-89C4-0346-BF5F-458B640FBB21}" type="pres">
      <dgm:prSet presAssocID="{3E82D57B-1FE9-9940-8B62-66A37C2D48E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3808324-F835-904B-8797-D23A486751C0}" srcId="{3E82D57B-1FE9-9940-8B62-66A37C2D48E7}" destId="{6670F1C0-E856-1945-AB2D-93F2660E0083}" srcOrd="0" destOrd="0" parTransId="{3F27913A-172C-124D-825E-DF9A31823EDA}" sibTransId="{0A3474F2-8C75-7740-97A6-DDA944D0B411}"/>
    <dgm:cxn modelId="{1C9B4C60-F676-F84D-AE4B-46E651BF2DDB}" srcId="{FABEF97A-8F76-9B4B-8958-9EC0B06186BF}" destId="{F75893FC-7F3B-8043-BB0D-B25CC57BF723}" srcOrd="0" destOrd="0" parTransId="{B14F1D60-D01E-EA4F-8C80-69AA1C4B27B0}" sibTransId="{B6097C2D-7D43-9441-93A4-3A908B2268B0}"/>
    <dgm:cxn modelId="{2FF26390-1601-144C-9FF9-CE6490EF39FF}" type="presOf" srcId="{FABEF97A-8F76-9B4B-8958-9EC0B06186BF}" destId="{68DF0072-AB3F-F445-BBF7-8C52D9241D70}" srcOrd="0" destOrd="0" presId="urn:microsoft.com/office/officeart/2005/8/layout/vList5"/>
    <dgm:cxn modelId="{E54670AA-C922-BD47-BDE3-C70227345063}" type="presOf" srcId="{96CB68F5-ECD3-8647-91D4-A998677A7DDD}" destId="{74A34EFD-DD83-CE4E-BD73-2A08A214EDD9}" srcOrd="0" destOrd="0" presId="urn:microsoft.com/office/officeart/2005/8/layout/vList5"/>
    <dgm:cxn modelId="{E55666AE-EB38-874D-B8A9-55941F671708}" srcId="{96CB68F5-ECD3-8647-91D4-A998677A7DDD}" destId="{3E82D57B-1FE9-9940-8B62-66A37C2D48E7}" srcOrd="1" destOrd="0" parTransId="{64C863BC-7C65-7745-AF3D-DD83F9210827}" sibTransId="{C138A306-7B8D-C542-AF7B-C0A61F1B9CF0}"/>
    <dgm:cxn modelId="{8945A7C2-54DB-1448-B556-C21D28CE97DC}" type="presOf" srcId="{6670F1C0-E856-1945-AB2D-93F2660E0083}" destId="{2BEE0E7C-89C4-0346-BF5F-458B640FBB21}" srcOrd="0" destOrd="0" presId="urn:microsoft.com/office/officeart/2005/8/layout/vList5"/>
    <dgm:cxn modelId="{920C35CD-9A49-BC4E-96A9-C86470C09A91}" type="presOf" srcId="{F75893FC-7F3B-8043-BB0D-B25CC57BF723}" destId="{C96DE2AC-E3B0-2547-B599-213D2AAA8FCF}" srcOrd="0" destOrd="0" presId="urn:microsoft.com/office/officeart/2005/8/layout/vList5"/>
    <dgm:cxn modelId="{18F178E6-25CB-2B4F-8BAD-83273131C4F1}" type="presOf" srcId="{3E82D57B-1FE9-9940-8B62-66A37C2D48E7}" destId="{BC0DD16E-E7F4-1848-8AE8-705DF3B3DA1C}" srcOrd="0" destOrd="0" presId="urn:microsoft.com/office/officeart/2005/8/layout/vList5"/>
    <dgm:cxn modelId="{09F142EE-747C-7C40-88DD-634A2BAEAAA7}" srcId="{96CB68F5-ECD3-8647-91D4-A998677A7DDD}" destId="{FABEF97A-8F76-9B4B-8958-9EC0B06186BF}" srcOrd="0" destOrd="0" parTransId="{D9EB5C84-A34D-3F47-BED8-2DF4A25792A1}" sibTransId="{93AC8534-FAEC-7044-8B5D-893E0974043E}"/>
    <dgm:cxn modelId="{B1693F65-0B9E-C040-84FC-118B76FE8D3E}" type="presParOf" srcId="{74A34EFD-DD83-CE4E-BD73-2A08A214EDD9}" destId="{9C14A3DF-A9C0-534E-B0F5-1AA03AC3FB16}" srcOrd="0" destOrd="0" presId="urn:microsoft.com/office/officeart/2005/8/layout/vList5"/>
    <dgm:cxn modelId="{B0980D36-2CEB-D248-AAC9-E431521A41A0}" type="presParOf" srcId="{9C14A3DF-A9C0-534E-B0F5-1AA03AC3FB16}" destId="{68DF0072-AB3F-F445-BBF7-8C52D9241D70}" srcOrd="0" destOrd="0" presId="urn:microsoft.com/office/officeart/2005/8/layout/vList5"/>
    <dgm:cxn modelId="{A1C3779F-9C2C-864F-BCB3-67B33BA66D9B}" type="presParOf" srcId="{9C14A3DF-A9C0-534E-B0F5-1AA03AC3FB16}" destId="{C96DE2AC-E3B0-2547-B599-213D2AAA8FCF}" srcOrd="1" destOrd="0" presId="urn:microsoft.com/office/officeart/2005/8/layout/vList5"/>
    <dgm:cxn modelId="{D4E1672D-EC61-3F43-9D9C-CAA9FD9502F4}" type="presParOf" srcId="{74A34EFD-DD83-CE4E-BD73-2A08A214EDD9}" destId="{53521049-35C5-0946-879B-2CDEAB95121E}" srcOrd="1" destOrd="0" presId="urn:microsoft.com/office/officeart/2005/8/layout/vList5"/>
    <dgm:cxn modelId="{0850BE05-CB60-BE45-A2D3-61D86A4B70B6}" type="presParOf" srcId="{74A34EFD-DD83-CE4E-BD73-2A08A214EDD9}" destId="{33476BCD-1495-494D-BA70-F3B28D9E81CD}" srcOrd="2" destOrd="0" presId="urn:microsoft.com/office/officeart/2005/8/layout/vList5"/>
    <dgm:cxn modelId="{E90A1A87-438F-8642-B7ED-D9FFAE559195}" type="presParOf" srcId="{33476BCD-1495-494D-BA70-F3B28D9E81CD}" destId="{BC0DD16E-E7F4-1848-8AE8-705DF3B3DA1C}" srcOrd="0" destOrd="0" presId="urn:microsoft.com/office/officeart/2005/8/layout/vList5"/>
    <dgm:cxn modelId="{E5781DFB-284B-F144-9FC4-8751AF408110}" type="presParOf" srcId="{33476BCD-1495-494D-BA70-F3B28D9E81CD}" destId="{2BEE0E7C-89C4-0346-BF5F-458B640FBB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CB68F5-ECD3-8647-91D4-A998677A7DDD}" type="doc">
      <dgm:prSet loTypeId="urn:microsoft.com/office/officeart/2005/8/layout/vList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ABEF97A-8F76-9B4B-8958-9EC0B06186BF}">
      <dgm:prSet custT="1"/>
      <dgm:spPr/>
      <dgm:t>
        <a:bodyPr/>
        <a:lstStyle/>
        <a:p>
          <a:r>
            <a:rPr lang="en-US" sz="2000"/>
            <a:t>Gamma process</a:t>
          </a:r>
          <a:endParaRPr lang="en-US" sz="2000" dirty="0"/>
        </a:p>
      </dgm:t>
    </dgm:pt>
    <dgm:pt modelId="{D9EB5C84-A34D-3F47-BED8-2DF4A25792A1}" type="parTrans" cxnId="{09F142EE-747C-7C40-88DD-634A2BAEAAA7}">
      <dgm:prSet/>
      <dgm:spPr/>
      <dgm:t>
        <a:bodyPr/>
        <a:lstStyle/>
        <a:p>
          <a:endParaRPr lang="en-US" sz="2000"/>
        </a:p>
      </dgm:t>
    </dgm:pt>
    <dgm:pt modelId="{93AC8534-FAEC-7044-8B5D-893E0974043E}" type="sibTrans" cxnId="{09F142EE-747C-7C40-88DD-634A2BAEAAA7}">
      <dgm:prSet/>
      <dgm:spPr/>
      <dgm:t>
        <a:bodyPr/>
        <a:lstStyle/>
        <a:p>
          <a:endParaRPr lang="en-US" sz="2000"/>
        </a:p>
      </dgm:t>
    </dgm:pt>
    <dgm:pt modelId="{F75893FC-7F3B-8043-BB0D-B25CC57BF723}">
      <dgm:prSet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B14F1D60-D01E-EA4F-8C80-69AA1C4B27B0}" type="parTrans" cxnId="{1C9B4C60-F676-F84D-AE4B-46E651BF2DDB}">
      <dgm:prSet/>
      <dgm:spPr/>
      <dgm:t>
        <a:bodyPr/>
        <a:lstStyle/>
        <a:p>
          <a:endParaRPr lang="en-US" sz="2000"/>
        </a:p>
      </dgm:t>
    </dgm:pt>
    <dgm:pt modelId="{B6097C2D-7D43-9441-93A4-3A908B2268B0}" type="sibTrans" cxnId="{1C9B4C60-F676-F84D-AE4B-46E651BF2DDB}">
      <dgm:prSet/>
      <dgm:spPr/>
      <dgm:t>
        <a:bodyPr/>
        <a:lstStyle/>
        <a:p>
          <a:endParaRPr lang="en-US" sz="2000"/>
        </a:p>
      </dgm:t>
    </dgm:pt>
    <dgm:pt modelId="{3E82D57B-1FE9-9940-8B62-66A37C2D48E7}">
      <dgm:prSet custT="1"/>
      <dgm:spPr/>
      <dgm:t>
        <a:bodyPr/>
        <a:lstStyle/>
        <a:p>
          <a:r>
            <a:rPr lang="en-US" sz="2000" dirty="0"/>
            <a:t>Inverse Gaussian (IG) process</a:t>
          </a:r>
        </a:p>
      </dgm:t>
    </dgm:pt>
    <dgm:pt modelId="{64C863BC-7C65-7745-AF3D-DD83F9210827}" type="parTrans" cxnId="{E55666AE-EB38-874D-B8A9-55941F671708}">
      <dgm:prSet/>
      <dgm:spPr/>
      <dgm:t>
        <a:bodyPr/>
        <a:lstStyle/>
        <a:p>
          <a:endParaRPr lang="en-US" sz="2000"/>
        </a:p>
      </dgm:t>
    </dgm:pt>
    <dgm:pt modelId="{C138A306-7B8D-C542-AF7B-C0A61F1B9CF0}" type="sibTrans" cxnId="{E55666AE-EB38-874D-B8A9-55941F671708}">
      <dgm:prSet/>
      <dgm:spPr/>
      <dgm:t>
        <a:bodyPr/>
        <a:lstStyle/>
        <a:p>
          <a:endParaRPr lang="en-US" sz="2000"/>
        </a:p>
      </dgm:t>
    </dgm:pt>
    <dgm:pt modelId="{6670F1C0-E856-1945-AB2D-93F2660E0083}">
      <dgm:prSet custT="1"/>
      <dgm:spPr>
        <a:blipFill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3F27913A-172C-124D-825E-DF9A31823EDA}" type="parTrans" cxnId="{93808324-F835-904B-8797-D23A486751C0}">
      <dgm:prSet/>
      <dgm:spPr/>
      <dgm:t>
        <a:bodyPr/>
        <a:lstStyle/>
        <a:p>
          <a:endParaRPr lang="en-US" sz="2000"/>
        </a:p>
      </dgm:t>
    </dgm:pt>
    <dgm:pt modelId="{0A3474F2-8C75-7740-97A6-DDA944D0B411}" type="sibTrans" cxnId="{93808324-F835-904B-8797-D23A486751C0}">
      <dgm:prSet/>
      <dgm:spPr/>
      <dgm:t>
        <a:bodyPr/>
        <a:lstStyle/>
        <a:p>
          <a:endParaRPr lang="en-US" sz="2000"/>
        </a:p>
      </dgm:t>
    </dgm:pt>
    <dgm:pt modelId="{74A34EFD-DD83-CE4E-BD73-2A08A214EDD9}" type="pres">
      <dgm:prSet presAssocID="{96CB68F5-ECD3-8647-91D4-A998677A7DDD}" presName="Name0" presStyleCnt="0">
        <dgm:presLayoutVars>
          <dgm:dir/>
          <dgm:animLvl val="lvl"/>
          <dgm:resizeHandles val="exact"/>
        </dgm:presLayoutVars>
      </dgm:prSet>
      <dgm:spPr/>
    </dgm:pt>
    <dgm:pt modelId="{9C14A3DF-A9C0-534E-B0F5-1AA03AC3FB16}" type="pres">
      <dgm:prSet presAssocID="{FABEF97A-8F76-9B4B-8958-9EC0B06186BF}" presName="linNode" presStyleCnt="0"/>
      <dgm:spPr/>
    </dgm:pt>
    <dgm:pt modelId="{68DF0072-AB3F-F445-BBF7-8C52D9241D70}" type="pres">
      <dgm:prSet presAssocID="{FABEF97A-8F76-9B4B-8958-9EC0B06186BF}" presName="parentText" presStyleLbl="node1" presStyleIdx="0" presStyleCnt="2" custScaleX="72554">
        <dgm:presLayoutVars>
          <dgm:chMax val="1"/>
          <dgm:bulletEnabled val="1"/>
        </dgm:presLayoutVars>
      </dgm:prSet>
      <dgm:spPr/>
    </dgm:pt>
    <dgm:pt modelId="{C96DE2AC-E3B0-2547-B599-213D2AAA8FCF}" type="pres">
      <dgm:prSet presAssocID="{FABEF97A-8F76-9B4B-8958-9EC0B06186BF}" presName="descendantText" presStyleLbl="alignAccFollowNode1" presStyleIdx="0" presStyleCnt="2">
        <dgm:presLayoutVars>
          <dgm:bulletEnabled val="1"/>
        </dgm:presLayoutVars>
      </dgm:prSet>
      <dgm:spPr/>
    </dgm:pt>
    <dgm:pt modelId="{53521049-35C5-0946-879B-2CDEAB95121E}" type="pres">
      <dgm:prSet presAssocID="{93AC8534-FAEC-7044-8B5D-893E0974043E}" presName="sp" presStyleCnt="0"/>
      <dgm:spPr/>
    </dgm:pt>
    <dgm:pt modelId="{33476BCD-1495-494D-BA70-F3B28D9E81CD}" type="pres">
      <dgm:prSet presAssocID="{3E82D57B-1FE9-9940-8B62-66A37C2D48E7}" presName="linNode" presStyleCnt="0"/>
      <dgm:spPr/>
    </dgm:pt>
    <dgm:pt modelId="{BC0DD16E-E7F4-1848-8AE8-705DF3B3DA1C}" type="pres">
      <dgm:prSet presAssocID="{3E82D57B-1FE9-9940-8B62-66A37C2D48E7}" presName="parentText" presStyleLbl="node1" presStyleIdx="1" presStyleCnt="2" custScaleX="72554">
        <dgm:presLayoutVars>
          <dgm:chMax val="1"/>
          <dgm:bulletEnabled val="1"/>
        </dgm:presLayoutVars>
      </dgm:prSet>
      <dgm:spPr/>
    </dgm:pt>
    <dgm:pt modelId="{2BEE0E7C-89C4-0346-BF5F-458B640FBB21}" type="pres">
      <dgm:prSet presAssocID="{3E82D57B-1FE9-9940-8B62-66A37C2D48E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93808324-F835-904B-8797-D23A486751C0}" srcId="{3E82D57B-1FE9-9940-8B62-66A37C2D48E7}" destId="{6670F1C0-E856-1945-AB2D-93F2660E0083}" srcOrd="0" destOrd="0" parTransId="{3F27913A-172C-124D-825E-DF9A31823EDA}" sibTransId="{0A3474F2-8C75-7740-97A6-DDA944D0B411}"/>
    <dgm:cxn modelId="{1C9B4C60-F676-F84D-AE4B-46E651BF2DDB}" srcId="{FABEF97A-8F76-9B4B-8958-9EC0B06186BF}" destId="{F75893FC-7F3B-8043-BB0D-B25CC57BF723}" srcOrd="0" destOrd="0" parTransId="{B14F1D60-D01E-EA4F-8C80-69AA1C4B27B0}" sibTransId="{B6097C2D-7D43-9441-93A4-3A908B2268B0}"/>
    <dgm:cxn modelId="{2FF26390-1601-144C-9FF9-CE6490EF39FF}" type="presOf" srcId="{FABEF97A-8F76-9B4B-8958-9EC0B06186BF}" destId="{68DF0072-AB3F-F445-BBF7-8C52D9241D70}" srcOrd="0" destOrd="0" presId="urn:microsoft.com/office/officeart/2005/8/layout/vList5"/>
    <dgm:cxn modelId="{E54670AA-C922-BD47-BDE3-C70227345063}" type="presOf" srcId="{96CB68F5-ECD3-8647-91D4-A998677A7DDD}" destId="{74A34EFD-DD83-CE4E-BD73-2A08A214EDD9}" srcOrd="0" destOrd="0" presId="urn:microsoft.com/office/officeart/2005/8/layout/vList5"/>
    <dgm:cxn modelId="{E55666AE-EB38-874D-B8A9-55941F671708}" srcId="{96CB68F5-ECD3-8647-91D4-A998677A7DDD}" destId="{3E82D57B-1FE9-9940-8B62-66A37C2D48E7}" srcOrd="1" destOrd="0" parTransId="{64C863BC-7C65-7745-AF3D-DD83F9210827}" sibTransId="{C138A306-7B8D-C542-AF7B-C0A61F1B9CF0}"/>
    <dgm:cxn modelId="{8945A7C2-54DB-1448-B556-C21D28CE97DC}" type="presOf" srcId="{6670F1C0-E856-1945-AB2D-93F2660E0083}" destId="{2BEE0E7C-89C4-0346-BF5F-458B640FBB21}" srcOrd="0" destOrd="0" presId="urn:microsoft.com/office/officeart/2005/8/layout/vList5"/>
    <dgm:cxn modelId="{920C35CD-9A49-BC4E-96A9-C86470C09A91}" type="presOf" srcId="{F75893FC-7F3B-8043-BB0D-B25CC57BF723}" destId="{C96DE2AC-E3B0-2547-B599-213D2AAA8FCF}" srcOrd="0" destOrd="0" presId="urn:microsoft.com/office/officeart/2005/8/layout/vList5"/>
    <dgm:cxn modelId="{18F178E6-25CB-2B4F-8BAD-83273131C4F1}" type="presOf" srcId="{3E82D57B-1FE9-9940-8B62-66A37C2D48E7}" destId="{BC0DD16E-E7F4-1848-8AE8-705DF3B3DA1C}" srcOrd="0" destOrd="0" presId="urn:microsoft.com/office/officeart/2005/8/layout/vList5"/>
    <dgm:cxn modelId="{09F142EE-747C-7C40-88DD-634A2BAEAAA7}" srcId="{96CB68F5-ECD3-8647-91D4-A998677A7DDD}" destId="{FABEF97A-8F76-9B4B-8958-9EC0B06186BF}" srcOrd="0" destOrd="0" parTransId="{D9EB5C84-A34D-3F47-BED8-2DF4A25792A1}" sibTransId="{93AC8534-FAEC-7044-8B5D-893E0974043E}"/>
    <dgm:cxn modelId="{B1693F65-0B9E-C040-84FC-118B76FE8D3E}" type="presParOf" srcId="{74A34EFD-DD83-CE4E-BD73-2A08A214EDD9}" destId="{9C14A3DF-A9C0-534E-B0F5-1AA03AC3FB16}" srcOrd="0" destOrd="0" presId="urn:microsoft.com/office/officeart/2005/8/layout/vList5"/>
    <dgm:cxn modelId="{B0980D36-2CEB-D248-AAC9-E431521A41A0}" type="presParOf" srcId="{9C14A3DF-A9C0-534E-B0F5-1AA03AC3FB16}" destId="{68DF0072-AB3F-F445-BBF7-8C52D9241D70}" srcOrd="0" destOrd="0" presId="urn:microsoft.com/office/officeart/2005/8/layout/vList5"/>
    <dgm:cxn modelId="{A1C3779F-9C2C-864F-BCB3-67B33BA66D9B}" type="presParOf" srcId="{9C14A3DF-A9C0-534E-B0F5-1AA03AC3FB16}" destId="{C96DE2AC-E3B0-2547-B599-213D2AAA8FCF}" srcOrd="1" destOrd="0" presId="urn:microsoft.com/office/officeart/2005/8/layout/vList5"/>
    <dgm:cxn modelId="{D4E1672D-EC61-3F43-9D9C-CAA9FD9502F4}" type="presParOf" srcId="{74A34EFD-DD83-CE4E-BD73-2A08A214EDD9}" destId="{53521049-35C5-0946-879B-2CDEAB95121E}" srcOrd="1" destOrd="0" presId="urn:microsoft.com/office/officeart/2005/8/layout/vList5"/>
    <dgm:cxn modelId="{0850BE05-CB60-BE45-A2D3-61D86A4B70B6}" type="presParOf" srcId="{74A34EFD-DD83-CE4E-BD73-2A08A214EDD9}" destId="{33476BCD-1495-494D-BA70-F3B28D9E81CD}" srcOrd="2" destOrd="0" presId="urn:microsoft.com/office/officeart/2005/8/layout/vList5"/>
    <dgm:cxn modelId="{E90A1A87-438F-8642-B7ED-D9FFAE559195}" type="presParOf" srcId="{33476BCD-1495-494D-BA70-F3B28D9E81CD}" destId="{BC0DD16E-E7F4-1848-8AE8-705DF3B3DA1C}" srcOrd="0" destOrd="0" presId="urn:microsoft.com/office/officeart/2005/8/layout/vList5"/>
    <dgm:cxn modelId="{E5781DFB-284B-F144-9FC4-8751AF408110}" type="presParOf" srcId="{33476BCD-1495-494D-BA70-F3B28D9E81CD}" destId="{2BEE0E7C-89C4-0346-BF5F-458B640FBB2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7DB17C-D58F-8046-9E45-6DA85ECE481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4782CA5-0A86-4A46-A5FF-3A1CBE5A9979}">
      <dgm:prSet/>
      <dgm:spPr/>
      <dgm:t>
        <a:bodyPr/>
        <a:lstStyle/>
        <a:p>
          <a:r>
            <a:rPr lang="en-US" dirty="0"/>
            <a:t>Gamma Process with Random effects </a:t>
          </a:r>
        </a:p>
      </dgm:t>
    </dgm:pt>
    <dgm:pt modelId="{A1A24B00-9639-2B40-968C-37EEEB5BB7DB}" type="parTrans" cxnId="{1830900B-C839-7F49-B511-489EA99AF551}">
      <dgm:prSet/>
      <dgm:spPr/>
      <dgm:t>
        <a:bodyPr/>
        <a:lstStyle/>
        <a:p>
          <a:endParaRPr lang="en-US"/>
        </a:p>
      </dgm:t>
    </dgm:pt>
    <dgm:pt modelId="{F12F56AC-DB91-4C48-AC6E-02024C249233}" type="sibTrans" cxnId="{1830900B-C839-7F49-B511-489EA99AF551}">
      <dgm:prSet/>
      <dgm:spPr/>
      <dgm:t>
        <a:bodyPr/>
        <a:lstStyle/>
        <a:p>
          <a:endParaRPr lang="en-US"/>
        </a:p>
      </dgm:t>
    </dgm:pt>
    <dgm:pt modelId="{3855DB06-B347-B74E-8519-0F4773577EC6}">
      <dgm:prSet/>
      <dgm:spPr/>
      <dgm:t>
        <a:bodyPr/>
        <a:lstStyle/>
        <a:p>
          <a:r>
            <a:rPr lang="en-US" dirty="0"/>
            <a:t>Inverse Gaussian Process with Random Effects</a:t>
          </a:r>
        </a:p>
      </dgm:t>
    </dgm:pt>
    <dgm:pt modelId="{6393D858-117C-B746-ADCF-DA3B0A4DDE00}" type="parTrans" cxnId="{D787477F-26CE-0B4D-8357-4F852A7A1ACC}">
      <dgm:prSet/>
      <dgm:spPr/>
      <dgm:t>
        <a:bodyPr/>
        <a:lstStyle/>
        <a:p>
          <a:endParaRPr lang="en-US"/>
        </a:p>
      </dgm:t>
    </dgm:pt>
    <dgm:pt modelId="{C68C3878-A288-8B44-B329-59A001FC96B3}" type="sibTrans" cxnId="{D787477F-26CE-0B4D-8357-4F852A7A1ACC}">
      <dgm:prSet/>
      <dgm:spPr/>
      <dgm:t>
        <a:bodyPr/>
        <a:lstStyle/>
        <a:p>
          <a:endParaRPr lang="en-US"/>
        </a:p>
      </dgm:t>
    </dgm:pt>
    <dgm:pt modelId="{DDA38E9E-206A-CD4C-ADED-C23C1A034231}">
      <dgm:prSet/>
      <dgm:spPr/>
      <dgm:t>
        <a:bodyPr/>
        <a:lstStyle/>
        <a:p>
          <a:r>
            <a:rPr lang="en-US" dirty="0"/>
            <a:t>Nonparametric methods with Random Effects</a:t>
          </a:r>
        </a:p>
      </dgm:t>
    </dgm:pt>
    <dgm:pt modelId="{CBBC2636-B781-2943-A003-D5C015D14A24}" type="parTrans" cxnId="{3441C55F-32D8-544A-A37D-3984FF8D61A0}">
      <dgm:prSet/>
      <dgm:spPr/>
      <dgm:t>
        <a:bodyPr/>
        <a:lstStyle/>
        <a:p>
          <a:endParaRPr lang="en-US"/>
        </a:p>
      </dgm:t>
    </dgm:pt>
    <dgm:pt modelId="{0DD8F4FB-ED81-8940-84E9-D5A68DF84A9C}" type="sibTrans" cxnId="{3441C55F-32D8-544A-A37D-3984FF8D61A0}">
      <dgm:prSet/>
      <dgm:spPr/>
      <dgm:t>
        <a:bodyPr/>
        <a:lstStyle/>
        <a:p>
          <a:endParaRPr lang="en-US"/>
        </a:p>
      </dgm:t>
    </dgm:pt>
    <dgm:pt modelId="{C45D90B0-7017-C14C-99DF-89FB6DE6AEC1}">
      <dgm:prSet/>
      <dgm:spPr/>
      <dgm:t>
        <a:bodyPr/>
        <a:lstStyle/>
        <a:p>
          <a:r>
            <a:rPr lang="en-US" i="1" dirty="0">
              <a:effectLst/>
              <a:latin typeface="Helvetica" pitchFamily="2" charset="0"/>
            </a:rPr>
            <a:t>Lawless and Crowder (2004); Tsai et al. (2012)</a:t>
          </a:r>
          <a:endParaRPr lang="en-US" i="0" dirty="0"/>
        </a:p>
      </dgm:t>
    </dgm:pt>
    <dgm:pt modelId="{12DDAA51-0F80-D74D-AE60-D41598CFE94B}" type="parTrans" cxnId="{BC1F2BBC-35B0-B94C-B6AF-D637D36F0BF3}">
      <dgm:prSet/>
      <dgm:spPr/>
      <dgm:t>
        <a:bodyPr/>
        <a:lstStyle/>
        <a:p>
          <a:endParaRPr lang="en-US"/>
        </a:p>
      </dgm:t>
    </dgm:pt>
    <dgm:pt modelId="{9BCDE8F7-5E5D-D247-BCEA-28CEEA749A41}" type="sibTrans" cxnId="{BC1F2BBC-35B0-B94C-B6AF-D637D36F0BF3}">
      <dgm:prSet/>
      <dgm:spPr/>
      <dgm:t>
        <a:bodyPr/>
        <a:lstStyle/>
        <a:p>
          <a:endParaRPr lang="en-US"/>
        </a:p>
      </dgm:t>
    </dgm:pt>
    <dgm:pt modelId="{F367E6B7-2078-4E4A-91AF-EF46071381A6}">
      <dgm:prSet/>
      <dgm:spPr/>
      <dgm:t>
        <a:bodyPr/>
        <a:lstStyle/>
        <a:p>
          <a:r>
            <a:rPr lang="en-US" i="1" dirty="0">
              <a:effectLst/>
              <a:latin typeface="Helvetica" pitchFamily="2" charset="0"/>
            </a:rPr>
            <a:t>Peng (2015)</a:t>
          </a:r>
          <a:endParaRPr lang="en-US" dirty="0"/>
        </a:p>
      </dgm:t>
    </dgm:pt>
    <dgm:pt modelId="{D29D1D64-11F1-A240-99DB-6E398C3066D9}" type="parTrans" cxnId="{B1A4AFD4-6A6E-724F-BE04-6844F0F6920D}">
      <dgm:prSet/>
      <dgm:spPr/>
      <dgm:t>
        <a:bodyPr/>
        <a:lstStyle/>
        <a:p>
          <a:endParaRPr lang="en-US"/>
        </a:p>
      </dgm:t>
    </dgm:pt>
    <dgm:pt modelId="{BFF82080-DDCA-A74E-AF3F-51E81C8298F6}" type="sibTrans" cxnId="{B1A4AFD4-6A6E-724F-BE04-6844F0F6920D}">
      <dgm:prSet/>
      <dgm:spPr/>
      <dgm:t>
        <a:bodyPr/>
        <a:lstStyle/>
        <a:p>
          <a:endParaRPr lang="en-US"/>
        </a:p>
      </dgm:t>
    </dgm:pt>
    <dgm:pt modelId="{37DE2F41-1E07-C444-88FD-F22823E55719}">
      <dgm:prSet/>
      <dgm:spPr/>
      <dgm:t>
        <a:bodyPr/>
        <a:lstStyle/>
        <a:p>
          <a:r>
            <a:rPr lang="en-US" i="0" dirty="0"/>
            <a:t>Balakrishnan and Qin (2020)</a:t>
          </a:r>
        </a:p>
      </dgm:t>
    </dgm:pt>
    <dgm:pt modelId="{520A20C7-4EB7-0E4B-9673-C368090FBE8C}" type="parTrans" cxnId="{49A7D518-E23F-4048-A389-388E1B107055}">
      <dgm:prSet/>
      <dgm:spPr/>
      <dgm:t>
        <a:bodyPr/>
        <a:lstStyle/>
        <a:p>
          <a:endParaRPr lang="en-US"/>
        </a:p>
      </dgm:t>
    </dgm:pt>
    <dgm:pt modelId="{A1B83F81-C7C5-194E-A013-08D4394FCA4E}" type="sibTrans" cxnId="{49A7D518-E23F-4048-A389-388E1B107055}">
      <dgm:prSet/>
      <dgm:spPr/>
      <dgm:t>
        <a:bodyPr/>
        <a:lstStyle/>
        <a:p>
          <a:endParaRPr lang="en-US"/>
        </a:p>
      </dgm:t>
    </dgm:pt>
    <dgm:pt modelId="{67104AB4-DD9B-E44C-A2DB-95E6472A6260}" type="pres">
      <dgm:prSet presAssocID="{957DB17C-D58F-8046-9E45-6DA85ECE481C}" presName="linear" presStyleCnt="0">
        <dgm:presLayoutVars>
          <dgm:animLvl val="lvl"/>
          <dgm:resizeHandles val="exact"/>
        </dgm:presLayoutVars>
      </dgm:prSet>
      <dgm:spPr/>
    </dgm:pt>
    <dgm:pt modelId="{A69D4457-6720-C04B-A400-B65BEC26CF82}" type="pres">
      <dgm:prSet presAssocID="{64782CA5-0A86-4A46-A5FF-3A1CBE5A997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5F98D1C-C1BA-574E-906A-A1C9D9C6DE68}" type="pres">
      <dgm:prSet presAssocID="{64782CA5-0A86-4A46-A5FF-3A1CBE5A9979}" presName="childText" presStyleLbl="revTx" presStyleIdx="0" presStyleCnt="3">
        <dgm:presLayoutVars>
          <dgm:bulletEnabled val="1"/>
        </dgm:presLayoutVars>
      </dgm:prSet>
      <dgm:spPr/>
    </dgm:pt>
    <dgm:pt modelId="{9A092810-ABA3-004D-9EDF-2BC1C507EF6D}" type="pres">
      <dgm:prSet presAssocID="{3855DB06-B347-B74E-8519-0F4773577EC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767C695-FFF3-D24A-A08C-FD4049B90316}" type="pres">
      <dgm:prSet presAssocID="{3855DB06-B347-B74E-8519-0F4773577EC6}" presName="childText" presStyleLbl="revTx" presStyleIdx="1" presStyleCnt="3">
        <dgm:presLayoutVars>
          <dgm:bulletEnabled val="1"/>
        </dgm:presLayoutVars>
      </dgm:prSet>
      <dgm:spPr/>
    </dgm:pt>
    <dgm:pt modelId="{E4F5AF23-64E6-DF41-88B0-393368CDB035}" type="pres">
      <dgm:prSet presAssocID="{DDA38E9E-206A-CD4C-ADED-C23C1A034231}" presName="parentText" presStyleLbl="node1" presStyleIdx="2" presStyleCnt="3" custLinFactNeighborX="-46638" custLinFactNeighborY="2988">
        <dgm:presLayoutVars>
          <dgm:chMax val="0"/>
          <dgm:bulletEnabled val="1"/>
        </dgm:presLayoutVars>
      </dgm:prSet>
      <dgm:spPr/>
    </dgm:pt>
    <dgm:pt modelId="{C3C5903F-DDF3-CE4F-8F58-556E5083F7E9}" type="pres">
      <dgm:prSet presAssocID="{DDA38E9E-206A-CD4C-ADED-C23C1A03423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1830900B-C839-7F49-B511-489EA99AF551}" srcId="{957DB17C-D58F-8046-9E45-6DA85ECE481C}" destId="{64782CA5-0A86-4A46-A5FF-3A1CBE5A9979}" srcOrd="0" destOrd="0" parTransId="{A1A24B00-9639-2B40-968C-37EEEB5BB7DB}" sibTransId="{F12F56AC-DB91-4C48-AC6E-02024C249233}"/>
    <dgm:cxn modelId="{49A7D518-E23F-4048-A389-388E1B107055}" srcId="{DDA38E9E-206A-CD4C-ADED-C23C1A034231}" destId="{37DE2F41-1E07-C444-88FD-F22823E55719}" srcOrd="0" destOrd="0" parTransId="{520A20C7-4EB7-0E4B-9673-C368090FBE8C}" sibTransId="{A1B83F81-C7C5-194E-A013-08D4394FCA4E}"/>
    <dgm:cxn modelId="{34F01021-A243-604D-8162-E3561B8C5DD9}" type="presOf" srcId="{F367E6B7-2078-4E4A-91AF-EF46071381A6}" destId="{1767C695-FFF3-D24A-A08C-FD4049B90316}" srcOrd="0" destOrd="0" presId="urn:microsoft.com/office/officeart/2005/8/layout/vList2"/>
    <dgm:cxn modelId="{4BBC3429-67EA-7D40-9695-A7FA5CA5BB54}" type="presOf" srcId="{DDA38E9E-206A-CD4C-ADED-C23C1A034231}" destId="{E4F5AF23-64E6-DF41-88B0-393368CDB035}" srcOrd="0" destOrd="0" presId="urn:microsoft.com/office/officeart/2005/8/layout/vList2"/>
    <dgm:cxn modelId="{B2B4453C-5483-D14F-B000-4FA575CD0683}" type="presOf" srcId="{957DB17C-D58F-8046-9E45-6DA85ECE481C}" destId="{67104AB4-DD9B-E44C-A2DB-95E6472A6260}" srcOrd="0" destOrd="0" presId="urn:microsoft.com/office/officeart/2005/8/layout/vList2"/>
    <dgm:cxn modelId="{3441C55F-32D8-544A-A37D-3984FF8D61A0}" srcId="{957DB17C-D58F-8046-9E45-6DA85ECE481C}" destId="{DDA38E9E-206A-CD4C-ADED-C23C1A034231}" srcOrd="2" destOrd="0" parTransId="{CBBC2636-B781-2943-A003-D5C015D14A24}" sibTransId="{0DD8F4FB-ED81-8940-84E9-D5A68DF84A9C}"/>
    <dgm:cxn modelId="{75E98D76-7F57-6B40-AB9A-83E4E3BDD35E}" type="presOf" srcId="{3855DB06-B347-B74E-8519-0F4773577EC6}" destId="{9A092810-ABA3-004D-9EDF-2BC1C507EF6D}" srcOrd="0" destOrd="0" presId="urn:microsoft.com/office/officeart/2005/8/layout/vList2"/>
    <dgm:cxn modelId="{D787477F-26CE-0B4D-8357-4F852A7A1ACC}" srcId="{957DB17C-D58F-8046-9E45-6DA85ECE481C}" destId="{3855DB06-B347-B74E-8519-0F4773577EC6}" srcOrd="1" destOrd="0" parTransId="{6393D858-117C-B746-ADCF-DA3B0A4DDE00}" sibTransId="{C68C3878-A288-8B44-B329-59A001FC96B3}"/>
    <dgm:cxn modelId="{BC1F2BBC-35B0-B94C-B6AF-D637D36F0BF3}" srcId="{64782CA5-0A86-4A46-A5FF-3A1CBE5A9979}" destId="{C45D90B0-7017-C14C-99DF-89FB6DE6AEC1}" srcOrd="0" destOrd="0" parTransId="{12DDAA51-0F80-D74D-AE60-D41598CFE94B}" sibTransId="{9BCDE8F7-5E5D-D247-BCEA-28CEEA749A41}"/>
    <dgm:cxn modelId="{B1A4AFD4-6A6E-724F-BE04-6844F0F6920D}" srcId="{3855DB06-B347-B74E-8519-0F4773577EC6}" destId="{F367E6B7-2078-4E4A-91AF-EF46071381A6}" srcOrd="0" destOrd="0" parTransId="{D29D1D64-11F1-A240-99DB-6E398C3066D9}" sibTransId="{BFF82080-DDCA-A74E-AF3F-51E81C8298F6}"/>
    <dgm:cxn modelId="{B3769BF7-40B9-9647-93A0-F2D01C4801E0}" type="presOf" srcId="{37DE2F41-1E07-C444-88FD-F22823E55719}" destId="{C3C5903F-DDF3-CE4F-8F58-556E5083F7E9}" srcOrd="0" destOrd="0" presId="urn:microsoft.com/office/officeart/2005/8/layout/vList2"/>
    <dgm:cxn modelId="{687D9FF9-073D-A74C-A3B3-D9CE074AB7A4}" type="presOf" srcId="{C45D90B0-7017-C14C-99DF-89FB6DE6AEC1}" destId="{C5F98D1C-C1BA-574E-906A-A1C9D9C6DE68}" srcOrd="0" destOrd="0" presId="urn:microsoft.com/office/officeart/2005/8/layout/vList2"/>
    <dgm:cxn modelId="{9DDDA9FF-18E7-A74B-B82D-CAA5B555E609}" type="presOf" srcId="{64782CA5-0A86-4A46-A5FF-3A1CBE5A9979}" destId="{A69D4457-6720-C04B-A400-B65BEC26CF82}" srcOrd="0" destOrd="0" presId="urn:microsoft.com/office/officeart/2005/8/layout/vList2"/>
    <dgm:cxn modelId="{A66D053B-F9F3-6540-B099-18558EA09775}" type="presParOf" srcId="{67104AB4-DD9B-E44C-A2DB-95E6472A6260}" destId="{A69D4457-6720-C04B-A400-B65BEC26CF82}" srcOrd="0" destOrd="0" presId="urn:microsoft.com/office/officeart/2005/8/layout/vList2"/>
    <dgm:cxn modelId="{C33CB496-84FC-A443-914F-6F0171B7A1AF}" type="presParOf" srcId="{67104AB4-DD9B-E44C-A2DB-95E6472A6260}" destId="{C5F98D1C-C1BA-574E-906A-A1C9D9C6DE68}" srcOrd="1" destOrd="0" presId="urn:microsoft.com/office/officeart/2005/8/layout/vList2"/>
    <dgm:cxn modelId="{5CC2F471-CF56-784A-BA6D-F7CFAA0FBA88}" type="presParOf" srcId="{67104AB4-DD9B-E44C-A2DB-95E6472A6260}" destId="{9A092810-ABA3-004D-9EDF-2BC1C507EF6D}" srcOrd="2" destOrd="0" presId="urn:microsoft.com/office/officeart/2005/8/layout/vList2"/>
    <dgm:cxn modelId="{9FB83E47-CD3D-2E43-8129-8808FC30FAB6}" type="presParOf" srcId="{67104AB4-DD9B-E44C-A2DB-95E6472A6260}" destId="{1767C695-FFF3-D24A-A08C-FD4049B90316}" srcOrd="3" destOrd="0" presId="urn:microsoft.com/office/officeart/2005/8/layout/vList2"/>
    <dgm:cxn modelId="{84A858E5-967E-5B4F-81B5-9C21CD0FA083}" type="presParOf" srcId="{67104AB4-DD9B-E44C-A2DB-95E6472A6260}" destId="{E4F5AF23-64E6-DF41-88B0-393368CDB035}" srcOrd="4" destOrd="0" presId="urn:microsoft.com/office/officeart/2005/8/layout/vList2"/>
    <dgm:cxn modelId="{D516C929-B105-E943-BB04-B7644D35148E}" type="presParOf" srcId="{67104AB4-DD9B-E44C-A2DB-95E6472A6260}" destId="{C3C5903F-DDF3-CE4F-8F58-556E5083F7E9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23ADEE-14FB-3848-ACD2-2CDAAD667E75}" type="doc">
      <dgm:prSet loTypeId="urn:microsoft.com/office/officeart/2005/8/layout/hChevron3" loCatId="" qsTypeId="urn:microsoft.com/office/officeart/2005/8/quickstyle/simple1" qsCatId="simple" csTypeId="urn:microsoft.com/office/officeart/2005/8/colors/colorful5" csCatId="colorful" phldr="1"/>
      <dgm:spPr/>
    </dgm:pt>
    <dgm:pt modelId="{887EE526-2D0D-D346-B3E9-2FC5B3677F4C}">
      <dgm:prSet phldrT="[Text]" custT="1"/>
      <dgm:spPr/>
      <dgm:t>
        <a:bodyPr/>
        <a:lstStyle/>
        <a:p>
          <a:r>
            <a:rPr lang="en-US" sz="1800" dirty="0">
              <a:effectLst/>
              <a:latin typeface="Helvetica" pitchFamily="2" charset="0"/>
            </a:rPr>
            <a:t>Propose a distribution-free </a:t>
          </a:r>
        </a:p>
        <a:p>
          <a:r>
            <a:rPr lang="en-US" sz="1800" dirty="0">
              <a:effectLst/>
              <a:latin typeface="Helvetica" pitchFamily="2" charset="0"/>
            </a:rPr>
            <a:t>random effect method</a:t>
          </a:r>
          <a:endParaRPr lang="en-US" sz="1800" dirty="0"/>
        </a:p>
      </dgm:t>
    </dgm:pt>
    <dgm:pt modelId="{7259573F-AAE0-1845-A434-CED9CF4A55DE}" type="parTrans" cxnId="{F088610E-5491-214A-9915-EA40DFCEEEEB}">
      <dgm:prSet/>
      <dgm:spPr/>
      <dgm:t>
        <a:bodyPr/>
        <a:lstStyle/>
        <a:p>
          <a:endParaRPr lang="en-US" sz="1800"/>
        </a:p>
      </dgm:t>
    </dgm:pt>
    <dgm:pt modelId="{4182F2A8-6B2A-9843-98B2-EE2063549E18}" type="sibTrans" cxnId="{F088610E-5491-214A-9915-EA40DFCEEEEB}">
      <dgm:prSet custT="1"/>
      <dgm:spPr/>
      <dgm:t>
        <a:bodyPr/>
        <a:lstStyle/>
        <a:p>
          <a:endParaRPr lang="en-US" sz="1800"/>
        </a:p>
      </dgm:t>
    </dgm:pt>
    <dgm:pt modelId="{4475284E-62D8-C647-8255-F7B95D930495}">
      <dgm:prSet custT="1"/>
      <dgm:spPr/>
      <dgm:t>
        <a:bodyPr/>
        <a:lstStyle/>
        <a:p>
          <a:r>
            <a:rPr lang="en-US" sz="1800" dirty="0">
              <a:effectLst/>
              <a:latin typeface="Helvetica" pitchFamily="2" charset="0"/>
            </a:rPr>
            <a:t>Simulations</a:t>
          </a:r>
        </a:p>
      </dgm:t>
    </dgm:pt>
    <dgm:pt modelId="{414F5DEA-CF51-DB4D-BBA8-F94F6C332F69}" type="parTrans" cxnId="{B6C34DF4-E2AA-B543-AA3F-1185806CC466}">
      <dgm:prSet/>
      <dgm:spPr/>
      <dgm:t>
        <a:bodyPr/>
        <a:lstStyle/>
        <a:p>
          <a:endParaRPr lang="en-US" sz="1800"/>
        </a:p>
      </dgm:t>
    </dgm:pt>
    <dgm:pt modelId="{3FC6B2C2-C24D-9F48-BA36-0ADB65DF73AA}" type="sibTrans" cxnId="{B6C34DF4-E2AA-B543-AA3F-1185806CC466}">
      <dgm:prSet custT="1"/>
      <dgm:spPr/>
      <dgm:t>
        <a:bodyPr/>
        <a:lstStyle/>
        <a:p>
          <a:endParaRPr lang="en-US" sz="1800"/>
        </a:p>
      </dgm:t>
    </dgm:pt>
    <dgm:pt modelId="{ED768033-33FC-E441-9964-45D1185CA084}">
      <dgm:prSet custT="1"/>
      <dgm:spPr/>
      <dgm:t>
        <a:bodyPr/>
        <a:lstStyle/>
        <a:p>
          <a:r>
            <a:rPr lang="en-US" sz="1800" dirty="0">
              <a:effectLst/>
              <a:latin typeface="Helvetica" pitchFamily="2" charset="0"/>
            </a:rPr>
            <a:t>Applications</a:t>
          </a:r>
        </a:p>
      </dgm:t>
    </dgm:pt>
    <dgm:pt modelId="{92DF1348-85BD-E04F-8125-805DCEDE41BE}" type="parTrans" cxnId="{7250CE23-E69B-014F-B7EA-39AB059BBB75}">
      <dgm:prSet/>
      <dgm:spPr/>
      <dgm:t>
        <a:bodyPr/>
        <a:lstStyle/>
        <a:p>
          <a:endParaRPr lang="en-US" sz="1800"/>
        </a:p>
      </dgm:t>
    </dgm:pt>
    <dgm:pt modelId="{8CF45BFE-BE77-5F4C-AED3-43C4ADBE39F9}" type="sibTrans" cxnId="{7250CE23-E69B-014F-B7EA-39AB059BBB75}">
      <dgm:prSet/>
      <dgm:spPr/>
      <dgm:t>
        <a:bodyPr/>
        <a:lstStyle/>
        <a:p>
          <a:endParaRPr lang="en-US" sz="1800"/>
        </a:p>
      </dgm:t>
    </dgm:pt>
    <dgm:pt modelId="{CF366129-2B1A-114C-A331-6FFF240CD1EF}" type="pres">
      <dgm:prSet presAssocID="{DC23ADEE-14FB-3848-ACD2-2CDAAD667E75}" presName="Name0" presStyleCnt="0">
        <dgm:presLayoutVars>
          <dgm:dir/>
          <dgm:resizeHandles val="exact"/>
        </dgm:presLayoutVars>
      </dgm:prSet>
      <dgm:spPr/>
    </dgm:pt>
    <dgm:pt modelId="{46A5B618-EB69-9348-BFF4-F63BE662D332}" type="pres">
      <dgm:prSet presAssocID="{887EE526-2D0D-D346-B3E9-2FC5B3677F4C}" presName="parTxOnly" presStyleLbl="node1" presStyleIdx="0" presStyleCnt="3">
        <dgm:presLayoutVars>
          <dgm:bulletEnabled val="1"/>
        </dgm:presLayoutVars>
      </dgm:prSet>
      <dgm:spPr/>
    </dgm:pt>
    <dgm:pt modelId="{D112DD3F-8B85-D040-90A0-6713F3882D68}" type="pres">
      <dgm:prSet presAssocID="{4182F2A8-6B2A-9843-98B2-EE2063549E18}" presName="parSpace" presStyleCnt="0"/>
      <dgm:spPr/>
    </dgm:pt>
    <dgm:pt modelId="{4DCAEC50-55F1-234E-B4C7-0B00D1B168AE}" type="pres">
      <dgm:prSet presAssocID="{4475284E-62D8-C647-8255-F7B95D930495}" presName="parTxOnly" presStyleLbl="node1" presStyleIdx="1" presStyleCnt="3">
        <dgm:presLayoutVars>
          <dgm:bulletEnabled val="1"/>
        </dgm:presLayoutVars>
      </dgm:prSet>
      <dgm:spPr/>
    </dgm:pt>
    <dgm:pt modelId="{F9BA5C36-B49B-EE4B-B768-41F8FE6E7B1E}" type="pres">
      <dgm:prSet presAssocID="{3FC6B2C2-C24D-9F48-BA36-0ADB65DF73AA}" presName="parSpace" presStyleCnt="0"/>
      <dgm:spPr/>
    </dgm:pt>
    <dgm:pt modelId="{D8F429BC-8674-3B49-83D5-1BB290B3AF2B}" type="pres">
      <dgm:prSet presAssocID="{ED768033-33FC-E441-9964-45D1185CA084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F088610E-5491-214A-9915-EA40DFCEEEEB}" srcId="{DC23ADEE-14FB-3848-ACD2-2CDAAD667E75}" destId="{887EE526-2D0D-D346-B3E9-2FC5B3677F4C}" srcOrd="0" destOrd="0" parTransId="{7259573F-AAE0-1845-A434-CED9CF4A55DE}" sibTransId="{4182F2A8-6B2A-9843-98B2-EE2063549E18}"/>
    <dgm:cxn modelId="{7250CE23-E69B-014F-B7EA-39AB059BBB75}" srcId="{DC23ADEE-14FB-3848-ACD2-2CDAAD667E75}" destId="{ED768033-33FC-E441-9964-45D1185CA084}" srcOrd="2" destOrd="0" parTransId="{92DF1348-85BD-E04F-8125-805DCEDE41BE}" sibTransId="{8CF45BFE-BE77-5F4C-AED3-43C4ADBE39F9}"/>
    <dgm:cxn modelId="{AC48A63F-7B4D-674D-9FAD-ABCA3410C8D7}" type="presOf" srcId="{DC23ADEE-14FB-3848-ACD2-2CDAAD667E75}" destId="{CF366129-2B1A-114C-A331-6FFF240CD1EF}" srcOrd="0" destOrd="0" presId="urn:microsoft.com/office/officeart/2005/8/layout/hChevron3"/>
    <dgm:cxn modelId="{E762C5AA-8B7C-C04E-A818-CBFDB09F0048}" type="presOf" srcId="{4475284E-62D8-C647-8255-F7B95D930495}" destId="{4DCAEC50-55F1-234E-B4C7-0B00D1B168AE}" srcOrd="0" destOrd="0" presId="urn:microsoft.com/office/officeart/2005/8/layout/hChevron3"/>
    <dgm:cxn modelId="{333612CC-6F19-1B47-ADF8-91A46A150C53}" type="presOf" srcId="{887EE526-2D0D-D346-B3E9-2FC5B3677F4C}" destId="{46A5B618-EB69-9348-BFF4-F63BE662D332}" srcOrd="0" destOrd="0" presId="urn:microsoft.com/office/officeart/2005/8/layout/hChevron3"/>
    <dgm:cxn modelId="{232230EE-68FF-5848-B3AC-8354A8D81F37}" type="presOf" srcId="{ED768033-33FC-E441-9964-45D1185CA084}" destId="{D8F429BC-8674-3B49-83D5-1BB290B3AF2B}" srcOrd="0" destOrd="0" presId="urn:microsoft.com/office/officeart/2005/8/layout/hChevron3"/>
    <dgm:cxn modelId="{B6C34DF4-E2AA-B543-AA3F-1185806CC466}" srcId="{DC23ADEE-14FB-3848-ACD2-2CDAAD667E75}" destId="{4475284E-62D8-C647-8255-F7B95D930495}" srcOrd="1" destOrd="0" parTransId="{414F5DEA-CF51-DB4D-BBA8-F94F6C332F69}" sibTransId="{3FC6B2C2-C24D-9F48-BA36-0ADB65DF73AA}"/>
    <dgm:cxn modelId="{B24E5445-8ED1-254F-855F-F82623162A32}" type="presParOf" srcId="{CF366129-2B1A-114C-A331-6FFF240CD1EF}" destId="{46A5B618-EB69-9348-BFF4-F63BE662D332}" srcOrd="0" destOrd="0" presId="urn:microsoft.com/office/officeart/2005/8/layout/hChevron3"/>
    <dgm:cxn modelId="{E8D9620E-3BDA-FB42-9010-F887D1FF0112}" type="presParOf" srcId="{CF366129-2B1A-114C-A331-6FFF240CD1EF}" destId="{D112DD3F-8B85-D040-90A0-6713F3882D68}" srcOrd="1" destOrd="0" presId="urn:microsoft.com/office/officeart/2005/8/layout/hChevron3"/>
    <dgm:cxn modelId="{1E0484F4-AA3A-6646-B7C7-F2C5542EF83E}" type="presParOf" srcId="{CF366129-2B1A-114C-A331-6FFF240CD1EF}" destId="{4DCAEC50-55F1-234E-B4C7-0B00D1B168AE}" srcOrd="2" destOrd="0" presId="urn:microsoft.com/office/officeart/2005/8/layout/hChevron3"/>
    <dgm:cxn modelId="{5D62329D-BF7C-4F48-80E6-D844EA5A3F0D}" type="presParOf" srcId="{CF366129-2B1A-114C-A331-6FFF240CD1EF}" destId="{F9BA5C36-B49B-EE4B-B768-41F8FE6E7B1E}" srcOrd="3" destOrd="0" presId="urn:microsoft.com/office/officeart/2005/8/layout/hChevron3"/>
    <dgm:cxn modelId="{282E9E18-49C9-644D-B48A-9BB16BA23F0D}" type="presParOf" srcId="{CF366129-2B1A-114C-A331-6FFF240CD1EF}" destId="{D8F429BC-8674-3B49-83D5-1BB290B3AF2B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BDA657-AAC3-7B4A-ACE2-A24D7EAFC588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7B03E18-DAEB-EB43-A6D1-3B83B0C56CA8}">
      <dgm:prSet phldrT="[Text]" custT="1"/>
      <dgm:spPr/>
      <dgm:t>
        <a:bodyPr/>
        <a:lstStyle/>
        <a:p>
          <a:r>
            <a:rPr lang="en-US" sz="1800" dirty="0" err="1"/>
            <a:t>Saddlepoint</a:t>
          </a:r>
          <a:r>
            <a:rPr lang="en-US" sz="1800" dirty="0"/>
            <a:t> Approximation</a:t>
          </a:r>
        </a:p>
      </dgm:t>
    </dgm:pt>
    <dgm:pt modelId="{DBD2A07C-9D7E-6441-AB8E-D104622A1B19}" type="parTrans" cxnId="{0035D35C-67AB-CC4A-89FE-40A7B46C1BB2}">
      <dgm:prSet/>
      <dgm:spPr/>
      <dgm:t>
        <a:bodyPr/>
        <a:lstStyle/>
        <a:p>
          <a:endParaRPr lang="en-US" sz="1800"/>
        </a:p>
      </dgm:t>
    </dgm:pt>
    <dgm:pt modelId="{707EC051-C977-624D-A82E-741D141DB83A}" type="sibTrans" cxnId="{0035D35C-67AB-CC4A-89FE-40A7B46C1BB2}">
      <dgm:prSet custT="1"/>
      <dgm:spPr/>
      <dgm:t>
        <a:bodyPr/>
        <a:lstStyle/>
        <a:p>
          <a:endParaRPr lang="en-US" sz="1800"/>
        </a:p>
      </dgm:t>
    </dgm:pt>
    <dgm:pt modelId="{8C1AE208-47E0-2049-B9D6-8AF0A58F6B2C}">
      <dgm:prSet phldrT="[Text]" custT="1"/>
      <dgm:spPr/>
      <dgm:t>
        <a:bodyPr/>
        <a:lstStyle/>
        <a:p>
          <a:r>
            <a:rPr lang="en-US" sz="1800" dirty="0"/>
            <a:t>FPT Distribution</a:t>
          </a:r>
        </a:p>
      </dgm:t>
    </dgm:pt>
    <dgm:pt modelId="{0194508C-3E81-0A42-8E5B-BA361444B918}" type="parTrans" cxnId="{C7E332D6-3DF2-C140-AD0A-DBCE4AA807A0}">
      <dgm:prSet/>
      <dgm:spPr/>
      <dgm:t>
        <a:bodyPr/>
        <a:lstStyle/>
        <a:p>
          <a:endParaRPr lang="en-US" sz="1800"/>
        </a:p>
      </dgm:t>
    </dgm:pt>
    <dgm:pt modelId="{D39E0DF2-A1A4-B749-A701-B775E4804170}" type="sibTrans" cxnId="{C7E332D6-3DF2-C140-AD0A-DBCE4AA807A0}">
      <dgm:prSet/>
      <dgm:spPr/>
      <dgm:t>
        <a:bodyPr/>
        <a:lstStyle/>
        <a:p>
          <a:endParaRPr lang="en-US" sz="1800"/>
        </a:p>
      </dgm:t>
    </dgm:pt>
    <dgm:pt modelId="{BC08B84D-6421-B34B-9BC6-CD3174EA22E4}">
      <dgm:prSet phldrT="[Text]" custT="1"/>
      <dgm:spPr/>
      <dgm:t>
        <a:bodyPr/>
        <a:lstStyle/>
        <a:p>
          <a:r>
            <a:rPr lang="en-US" sz="1800" dirty="0"/>
            <a:t>Degradation Data</a:t>
          </a:r>
        </a:p>
      </dgm:t>
    </dgm:pt>
    <dgm:pt modelId="{26A779DE-7ABF-3644-A13E-3D718F7AA4B9}" type="parTrans" cxnId="{8965EA40-EA63-AF4D-A923-E6EB066D9712}">
      <dgm:prSet/>
      <dgm:spPr/>
      <dgm:t>
        <a:bodyPr/>
        <a:lstStyle/>
        <a:p>
          <a:endParaRPr lang="en-US" sz="1800"/>
        </a:p>
      </dgm:t>
    </dgm:pt>
    <dgm:pt modelId="{D6A89CAD-A42D-AC4B-8CBE-3E83E32B11F3}" type="sibTrans" cxnId="{8965EA40-EA63-AF4D-A923-E6EB066D9712}">
      <dgm:prSet custT="1"/>
      <dgm:spPr/>
      <dgm:t>
        <a:bodyPr/>
        <a:lstStyle/>
        <a:p>
          <a:endParaRPr lang="en-US" sz="1800"/>
        </a:p>
      </dgm:t>
    </dgm:pt>
    <mc:AlternateContent xmlns:mc="http://schemas.openxmlformats.org/markup-compatibility/2006" xmlns:a14="http://schemas.microsoft.com/office/drawing/2010/main">
      <mc:Choice Requires="a14">
        <dgm:pt modelId="{00BA3B04-29CD-A140-A54D-953E9388A713}">
          <dgm:prSet phldrT="[Text]" custT="1"/>
          <dgm:spPr/>
          <dgm:t>
            <a:bodyPr/>
            <a:lstStyle/>
            <a:p>
              <a:r>
                <a:rPr lang="en-US" sz="1800" dirty="0"/>
                <a:t>Empirical Cumulant Generating Function of </a:t>
              </a:r>
              <a14:m>
                <m:oMath xmlns:m="http://schemas.openxmlformats.org/officeDocument/2006/math">
                  <m:sSub>
                    <m:sSubPr>
                      <m:ctrlPr>
                        <a:rPr lang="en-US" sz="1800" i="1" dirty="0" smtClean="0">
                          <a:latin typeface="Cambria Math" panose="02040503050406030204" pitchFamily="18" charset="0"/>
                        </a:rPr>
                      </m:ctrlPr>
                    </m:sSubPr>
                    <m:e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𝑋</m:t>
                      </m:r>
                    </m:e>
                    <m: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𝑡</m:t>
                      </m:r>
                    </m:sub>
                  </m:sSub>
                </m:oMath>
              </a14:m>
              <a:r>
                <a:rPr lang="en-US" sz="1800" dirty="0"/>
                <a:t> </a:t>
              </a:r>
            </a:p>
          </dgm:t>
        </dgm:pt>
      </mc:Choice>
      <mc:Fallback xmlns="">
        <dgm:pt modelId="{00BA3B04-29CD-A140-A54D-953E9388A713}">
          <dgm:prSet phldrT="[Text]" custT="1"/>
          <dgm:spPr/>
          <dgm:t>
            <a:bodyPr/>
            <a:lstStyle/>
            <a:p>
              <a:r>
                <a:rPr lang="en-US" sz="1800" dirty="0"/>
                <a:t>Empirical Cumulant Generating Function of </a:t>
              </a:r>
              <a:r>
                <a:rPr lang="en-US" sz="1800" i="0" dirty="0">
                  <a:latin typeface="Cambria Math" panose="02040503050406030204" pitchFamily="18" charset="0"/>
                </a:rPr>
                <a:t>𝑋_𝑡</a:t>
              </a:r>
              <a:r>
                <a:rPr lang="en-US" sz="1800" dirty="0"/>
                <a:t> </a:t>
              </a:r>
            </a:p>
          </dgm:t>
        </dgm:pt>
      </mc:Fallback>
    </mc:AlternateContent>
    <dgm:pt modelId="{1E110684-B75C-CF44-AC0A-C2FA6760896E}" type="parTrans" cxnId="{1145E022-72C2-1A41-B81E-7287ADEC5B8D}">
      <dgm:prSet/>
      <dgm:spPr/>
      <dgm:t>
        <a:bodyPr/>
        <a:lstStyle/>
        <a:p>
          <a:endParaRPr lang="en-US" sz="1800"/>
        </a:p>
      </dgm:t>
    </dgm:pt>
    <dgm:pt modelId="{CA224BA1-004D-DB42-93DF-5344FA20156B}" type="sibTrans" cxnId="{1145E022-72C2-1A41-B81E-7287ADEC5B8D}">
      <dgm:prSet custT="1"/>
      <dgm:spPr/>
      <dgm:t>
        <a:bodyPr/>
        <a:lstStyle/>
        <a:p>
          <a:endParaRPr lang="en-US" sz="1800"/>
        </a:p>
      </dgm:t>
    </dgm:pt>
    <dgm:pt modelId="{8BCFDD98-C97D-644F-9ADE-0029CF6DED28}" type="pres">
      <dgm:prSet presAssocID="{6EBDA657-AAC3-7B4A-ACE2-A24D7EAFC588}" presName="Name0" presStyleCnt="0">
        <dgm:presLayoutVars>
          <dgm:dir/>
          <dgm:resizeHandles val="exact"/>
        </dgm:presLayoutVars>
      </dgm:prSet>
      <dgm:spPr/>
    </dgm:pt>
    <dgm:pt modelId="{6999AE28-6B46-9841-A108-7844F2AF0E03}" type="pres">
      <dgm:prSet presAssocID="{BC08B84D-6421-B34B-9BC6-CD3174EA22E4}" presName="node" presStyleLbl="node1" presStyleIdx="0" presStyleCnt="4">
        <dgm:presLayoutVars>
          <dgm:bulletEnabled val="1"/>
        </dgm:presLayoutVars>
      </dgm:prSet>
      <dgm:spPr/>
    </dgm:pt>
    <dgm:pt modelId="{3C41CA22-D35D-8E43-BB0A-574FAE9AC496}" type="pres">
      <dgm:prSet presAssocID="{D6A89CAD-A42D-AC4B-8CBE-3E83E32B11F3}" presName="sibTrans" presStyleLbl="sibTrans2D1" presStyleIdx="0" presStyleCnt="3"/>
      <dgm:spPr/>
    </dgm:pt>
    <dgm:pt modelId="{D6FB1ABE-9FFD-CF49-9DD6-9037B4B0DDFC}" type="pres">
      <dgm:prSet presAssocID="{D6A89CAD-A42D-AC4B-8CBE-3E83E32B11F3}" presName="connectorText" presStyleLbl="sibTrans2D1" presStyleIdx="0" presStyleCnt="3"/>
      <dgm:spPr/>
    </dgm:pt>
    <dgm:pt modelId="{FB3E089A-989F-1844-A213-62D6AC46D058}" type="pres">
      <dgm:prSet presAssocID="{00BA3B04-29CD-A140-A54D-953E9388A713}" presName="node" presStyleLbl="node1" presStyleIdx="1" presStyleCnt="4" custScaleX="130311">
        <dgm:presLayoutVars>
          <dgm:bulletEnabled val="1"/>
        </dgm:presLayoutVars>
      </dgm:prSet>
      <dgm:spPr/>
    </dgm:pt>
    <dgm:pt modelId="{E98C45A9-1C3E-9549-8CED-2DB3641EC55D}" type="pres">
      <dgm:prSet presAssocID="{CA224BA1-004D-DB42-93DF-5344FA20156B}" presName="sibTrans" presStyleLbl="sibTrans2D1" presStyleIdx="1" presStyleCnt="3"/>
      <dgm:spPr/>
    </dgm:pt>
    <dgm:pt modelId="{C857CC9E-05BA-7244-98FD-6FB55E50A1EF}" type="pres">
      <dgm:prSet presAssocID="{CA224BA1-004D-DB42-93DF-5344FA20156B}" presName="connectorText" presStyleLbl="sibTrans2D1" presStyleIdx="1" presStyleCnt="3"/>
      <dgm:spPr/>
    </dgm:pt>
    <dgm:pt modelId="{5FABCF6E-7953-E545-BDD0-2AD261DF639B}" type="pres">
      <dgm:prSet presAssocID="{B7B03E18-DAEB-EB43-A6D1-3B83B0C56CA8}" presName="node" presStyleLbl="node1" presStyleIdx="2" presStyleCnt="4">
        <dgm:presLayoutVars>
          <dgm:bulletEnabled val="1"/>
        </dgm:presLayoutVars>
      </dgm:prSet>
      <dgm:spPr/>
    </dgm:pt>
    <dgm:pt modelId="{8AE14121-FA67-204A-B47D-FD32514651B1}" type="pres">
      <dgm:prSet presAssocID="{707EC051-C977-624D-A82E-741D141DB83A}" presName="sibTrans" presStyleLbl="sibTrans2D1" presStyleIdx="2" presStyleCnt="3"/>
      <dgm:spPr/>
    </dgm:pt>
    <dgm:pt modelId="{BC19436C-5A93-CE44-8D19-D53878E44DF6}" type="pres">
      <dgm:prSet presAssocID="{707EC051-C977-624D-A82E-741D141DB83A}" presName="connectorText" presStyleLbl="sibTrans2D1" presStyleIdx="2" presStyleCnt="3"/>
      <dgm:spPr/>
    </dgm:pt>
    <dgm:pt modelId="{C5AE27C9-78FD-8C48-9F3B-0FE62EE9251E}" type="pres">
      <dgm:prSet presAssocID="{8C1AE208-47E0-2049-B9D6-8AF0A58F6B2C}" presName="node" presStyleLbl="node1" presStyleIdx="3" presStyleCnt="4">
        <dgm:presLayoutVars>
          <dgm:bulletEnabled val="1"/>
        </dgm:presLayoutVars>
      </dgm:prSet>
      <dgm:spPr/>
    </dgm:pt>
  </dgm:ptLst>
  <dgm:cxnLst>
    <dgm:cxn modelId="{035A0A07-DCF7-AE48-93E8-ADA583DE3585}" type="presOf" srcId="{BC08B84D-6421-B34B-9BC6-CD3174EA22E4}" destId="{6999AE28-6B46-9841-A108-7844F2AF0E03}" srcOrd="0" destOrd="0" presId="urn:microsoft.com/office/officeart/2005/8/layout/process1"/>
    <dgm:cxn modelId="{1145E022-72C2-1A41-B81E-7287ADEC5B8D}" srcId="{6EBDA657-AAC3-7B4A-ACE2-A24D7EAFC588}" destId="{00BA3B04-29CD-A140-A54D-953E9388A713}" srcOrd="1" destOrd="0" parTransId="{1E110684-B75C-CF44-AC0A-C2FA6760896E}" sibTransId="{CA224BA1-004D-DB42-93DF-5344FA20156B}"/>
    <dgm:cxn modelId="{9F855431-AEE7-2A40-B486-AFD53CAA1BD8}" type="presOf" srcId="{8C1AE208-47E0-2049-B9D6-8AF0A58F6B2C}" destId="{C5AE27C9-78FD-8C48-9F3B-0FE62EE9251E}" srcOrd="0" destOrd="0" presId="urn:microsoft.com/office/officeart/2005/8/layout/process1"/>
    <dgm:cxn modelId="{3ABB763F-F017-8945-BDB2-5099B087B871}" type="presOf" srcId="{707EC051-C977-624D-A82E-741D141DB83A}" destId="{BC19436C-5A93-CE44-8D19-D53878E44DF6}" srcOrd="1" destOrd="0" presId="urn:microsoft.com/office/officeart/2005/8/layout/process1"/>
    <dgm:cxn modelId="{8965EA40-EA63-AF4D-A923-E6EB066D9712}" srcId="{6EBDA657-AAC3-7B4A-ACE2-A24D7EAFC588}" destId="{BC08B84D-6421-B34B-9BC6-CD3174EA22E4}" srcOrd="0" destOrd="0" parTransId="{26A779DE-7ABF-3644-A13E-3D718F7AA4B9}" sibTransId="{D6A89CAD-A42D-AC4B-8CBE-3E83E32B11F3}"/>
    <dgm:cxn modelId="{855A6F49-CF4F-7D41-A62A-3F0079BA3532}" type="presOf" srcId="{CA224BA1-004D-DB42-93DF-5344FA20156B}" destId="{C857CC9E-05BA-7244-98FD-6FB55E50A1EF}" srcOrd="1" destOrd="0" presId="urn:microsoft.com/office/officeart/2005/8/layout/process1"/>
    <dgm:cxn modelId="{BF1CC351-DA56-184B-BCA6-B1D42B487DE9}" type="presOf" srcId="{B7B03E18-DAEB-EB43-A6D1-3B83B0C56CA8}" destId="{5FABCF6E-7953-E545-BDD0-2AD261DF639B}" srcOrd="0" destOrd="0" presId="urn:microsoft.com/office/officeart/2005/8/layout/process1"/>
    <dgm:cxn modelId="{0035D35C-67AB-CC4A-89FE-40A7B46C1BB2}" srcId="{6EBDA657-AAC3-7B4A-ACE2-A24D7EAFC588}" destId="{B7B03E18-DAEB-EB43-A6D1-3B83B0C56CA8}" srcOrd="2" destOrd="0" parTransId="{DBD2A07C-9D7E-6441-AB8E-D104622A1B19}" sibTransId="{707EC051-C977-624D-A82E-741D141DB83A}"/>
    <dgm:cxn modelId="{D31F956F-B03A-B640-95D9-F271B38F73F5}" type="presOf" srcId="{CA224BA1-004D-DB42-93DF-5344FA20156B}" destId="{E98C45A9-1C3E-9549-8CED-2DB3641EC55D}" srcOrd="0" destOrd="0" presId="urn:microsoft.com/office/officeart/2005/8/layout/process1"/>
    <dgm:cxn modelId="{442B8896-6892-684F-901C-99F5118F3F51}" type="presOf" srcId="{D6A89CAD-A42D-AC4B-8CBE-3E83E32B11F3}" destId="{D6FB1ABE-9FFD-CF49-9DD6-9037B4B0DDFC}" srcOrd="1" destOrd="0" presId="urn:microsoft.com/office/officeart/2005/8/layout/process1"/>
    <dgm:cxn modelId="{B48D0CA3-A324-F248-83C6-65372ED58812}" type="presOf" srcId="{6EBDA657-AAC3-7B4A-ACE2-A24D7EAFC588}" destId="{8BCFDD98-C97D-644F-9ADE-0029CF6DED28}" srcOrd="0" destOrd="0" presId="urn:microsoft.com/office/officeart/2005/8/layout/process1"/>
    <dgm:cxn modelId="{ED21FAAF-76FC-314B-9BAA-9365C0C78EC7}" type="presOf" srcId="{707EC051-C977-624D-A82E-741D141DB83A}" destId="{8AE14121-FA67-204A-B47D-FD32514651B1}" srcOrd="0" destOrd="0" presId="urn:microsoft.com/office/officeart/2005/8/layout/process1"/>
    <dgm:cxn modelId="{19A251B3-AD5B-BC4E-ACAA-E86C44E750A1}" type="presOf" srcId="{D6A89CAD-A42D-AC4B-8CBE-3E83E32B11F3}" destId="{3C41CA22-D35D-8E43-BB0A-574FAE9AC496}" srcOrd="0" destOrd="0" presId="urn:microsoft.com/office/officeart/2005/8/layout/process1"/>
    <dgm:cxn modelId="{8AC5FCB7-7843-9B4A-B096-23F3823C93D8}" type="presOf" srcId="{00BA3B04-29CD-A140-A54D-953E9388A713}" destId="{FB3E089A-989F-1844-A213-62D6AC46D058}" srcOrd="0" destOrd="0" presId="urn:microsoft.com/office/officeart/2005/8/layout/process1"/>
    <dgm:cxn modelId="{C7E332D6-3DF2-C140-AD0A-DBCE4AA807A0}" srcId="{6EBDA657-AAC3-7B4A-ACE2-A24D7EAFC588}" destId="{8C1AE208-47E0-2049-B9D6-8AF0A58F6B2C}" srcOrd="3" destOrd="0" parTransId="{0194508C-3E81-0A42-8E5B-BA361444B918}" sibTransId="{D39E0DF2-A1A4-B749-A701-B775E4804170}"/>
    <dgm:cxn modelId="{BE709CE0-4CDB-BE40-BB3B-E5C878D7A049}" type="presParOf" srcId="{8BCFDD98-C97D-644F-9ADE-0029CF6DED28}" destId="{6999AE28-6B46-9841-A108-7844F2AF0E03}" srcOrd="0" destOrd="0" presId="urn:microsoft.com/office/officeart/2005/8/layout/process1"/>
    <dgm:cxn modelId="{95EF7CFB-5296-2C42-8F16-935AF19E181E}" type="presParOf" srcId="{8BCFDD98-C97D-644F-9ADE-0029CF6DED28}" destId="{3C41CA22-D35D-8E43-BB0A-574FAE9AC496}" srcOrd="1" destOrd="0" presId="urn:microsoft.com/office/officeart/2005/8/layout/process1"/>
    <dgm:cxn modelId="{1283156A-1CF2-3048-B29B-F9F492451655}" type="presParOf" srcId="{3C41CA22-D35D-8E43-BB0A-574FAE9AC496}" destId="{D6FB1ABE-9FFD-CF49-9DD6-9037B4B0DDFC}" srcOrd="0" destOrd="0" presId="urn:microsoft.com/office/officeart/2005/8/layout/process1"/>
    <dgm:cxn modelId="{1D0CDDD3-17CB-CD44-9C5C-27427F46DA89}" type="presParOf" srcId="{8BCFDD98-C97D-644F-9ADE-0029CF6DED28}" destId="{FB3E089A-989F-1844-A213-62D6AC46D058}" srcOrd="2" destOrd="0" presId="urn:microsoft.com/office/officeart/2005/8/layout/process1"/>
    <dgm:cxn modelId="{7C3DAA88-784F-8447-8590-E2AFE772DD4A}" type="presParOf" srcId="{8BCFDD98-C97D-644F-9ADE-0029CF6DED28}" destId="{E98C45A9-1C3E-9549-8CED-2DB3641EC55D}" srcOrd="3" destOrd="0" presId="urn:microsoft.com/office/officeart/2005/8/layout/process1"/>
    <dgm:cxn modelId="{0875D415-2974-454D-B955-FF69CCCA7CC5}" type="presParOf" srcId="{E98C45A9-1C3E-9549-8CED-2DB3641EC55D}" destId="{C857CC9E-05BA-7244-98FD-6FB55E50A1EF}" srcOrd="0" destOrd="0" presId="urn:microsoft.com/office/officeart/2005/8/layout/process1"/>
    <dgm:cxn modelId="{EA7BCED2-4E68-FD40-A0A1-58FC69273324}" type="presParOf" srcId="{8BCFDD98-C97D-644F-9ADE-0029CF6DED28}" destId="{5FABCF6E-7953-E545-BDD0-2AD261DF639B}" srcOrd="4" destOrd="0" presId="urn:microsoft.com/office/officeart/2005/8/layout/process1"/>
    <dgm:cxn modelId="{3BCCA7AA-9C85-8141-ACF9-42B7A3EC9188}" type="presParOf" srcId="{8BCFDD98-C97D-644F-9ADE-0029CF6DED28}" destId="{8AE14121-FA67-204A-B47D-FD32514651B1}" srcOrd="5" destOrd="0" presId="urn:microsoft.com/office/officeart/2005/8/layout/process1"/>
    <dgm:cxn modelId="{037C7B29-2308-1B4A-A224-A03E3B4D724D}" type="presParOf" srcId="{8AE14121-FA67-204A-B47D-FD32514651B1}" destId="{BC19436C-5A93-CE44-8D19-D53878E44DF6}" srcOrd="0" destOrd="0" presId="urn:microsoft.com/office/officeart/2005/8/layout/process1"/>
    <dgm:cxn modelId="{AB63B8E9-C2D7-3E46-85B8-E6D9245E830D}" type="presParOf" srcId="{8BCFDD98-C97D-644F-9ADE-0029CF6DED28}" destId="{C5AE27C9-78FD-8C48-9F3B-0FE62EE9251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EBDA657-AAC3-7B4A-ACE2-A24D7EAFC588}" type="doc">
      <dgm:prSet loTypeId="urn:microsoft.com/office/officeart/2005/8/layout/process1" loCatId="" qsTypeId="urn:microsoft.com/office/officeart/2005/8/quickstyle/simple1" qsCatId="simple" csTypeId="urn:microsoft.com/office/officeart/2005/8/colors/colorful1" csCatId="colorful" phldr="1"/>
      <dgm:spPr/>
    </dgm:pt>
    <dgm:pt modelId="{B7B03E18-DAEB-EB43-A6D1-3B83B0C56CA8}">
      <dgm:prSet phldrT="[Text]" custT="1"/>
      <dgm:spPr/>
      <dgm:t>
        <a:bodyPr/>
        <a:lstStyle/>
        <a:p>
          <a:r>
            <a:rPr lang="en-US" sz="1800" dirty="0" err="1"/>
            <a:t>Saddlepoint</a:t>
          </a:r>
          <a:r>
            <a:rPr lang="en-US" sz="1800" dirty="0"/>
            <a:t> Approximation</a:t>
          </a:r>
        </a:p>
      </dgm:t>
    </dgm:pt>
    <dgm:pt modelId="{DBD2A07C-9D7E-6441-AB8E-D104622A1B19}" type="parTrans" cxnId="{0035D35C-67AB-CC4A-89FE-40A7B46C1BB2}">
      <dgm:prSet/>
      <dgm:spPr/>
      <dgm:t>
        <a:bodyPr/>
        <a:lstStyle/>
        <a:p>
          <a:endParaRPr lang="en-US" sz="1800"/>
        </a:p>
      </dgm:t>
    </dgm:pt>
    <dgm:pt modelId="{707EC051-C977-624D-A82E-741D141DB83A}" type="sibTrans" cxnId="{0035D35C-67AB-CC4A-89FE-40A7B46C1BB2}">
      <dgm:prSet custT="1"/>
      <dgm:spPr/>
      <dgm:t>
        <a:bodyPr/>
        <a:lstStyle/>
        <a:p>
          <a:endParaRPr lang="en-US" sz="1800"/>
        </a:p>
      </dgm:t>
    </dgm:pt>
    <dgm:pt modelId="{8C1AE208-47E0-2049-B9D6-8AF0A58F6B2C}">
      <dgm:prSet phldrT="[Text]" custT="1"/>
      <dgm:spPr/>
      <dgm:t>
        <a:bodyPr/>
        <a:lstStyle/>
        <a:p>
          <a:r>
            <a:rPr lang="en-US" sz="1800" dirty="0"/>
            <a:t>FPT Distribution</a:t>
          </a:r>
        </a:p>
      </dgm:t>
    </dgm:pt>
    <dgm:pt modelId="{0194508C-3E81-0A42-8E5B-BA361444B918}" type="parTrans" cxnId="{C7E332D6-3DF2-C140-AD0A-DBCE4AA807A0}">
      <dgm:prSet/>
      <dgm:spPr/>
      <dgm:t>
        <a:bodyPr/>
        <a:lstStyle/>
        <a:p>
          <a:endParaRPr lang="en-US" sz="1800"/>
        </a:p>
      </dgm:t>
    </dgm:pt>
    <dgm:pt modelId="{D39E0DF2-A1A4-B749-A701-B775E4804170}" type="sibTrans" cxnId="{C7E332D6-3DF2-C140-AD0A-DBCE4AA807A0}">
      <dgm:prSet/>
      <dgm:spPr/>
      <dgm:t>
        <a:bodyPr/>
        <a:lstStyle/>
        <a:p>
          <a:endParaRPr lang="en-US" sz="1800"/>
        </a:p>
      </dgm:t>
    </dgm:pt>
    <dgm:pt modelId="{BC08B84D-6421-B34B-9BC6-CD3174EA22E4}">
      <dgm:prSet phldrT="[Text]" custT="1"/>
      <dgm:spPr/>
      <dgm:t>
        <a:bodyPr/>
        <a:lstStyle/>
        <a:p>
          <a:r>
            <a:rPr lang="en-US" sz="1800" dirty="0"/>
            <a:t>Degradation Data</a:t>
          </a:r>
        </a:p>
      </dgm:t>
    </dgm:pt>
    <dgm:pt modelId="{26A779DE-7ABF-3644-A13E-3D718F7AA4B9}" type="parTrans" cxnId="{8965EA40-EA63-AF4D-A923-E6EB066D9712}">
      <dgm:prSet/>
      <dgm:spPr/>
      <dgm:t>
        <a:bodyPr/>
        <a:lstStyle/>
        <a:p>
          <a:endParaRPr lang="en-US" sz="1800"/>
        </a:p>
      </dgm:t>
    </dgm:pt>
    <dgm:pt modelId="{D6A89CAD-A42D-AC4B-8CBE-3E83E32B11F3}" type="sibTrans" cxnId="{8965EA40-EA63-AF4D-A923-E6EB066D9712}">
      <dgm:prSet custT="1"/>
      <dgm:spPr/>
      <dgm:t>
        <a:bodyPr/>
        <a:lstStyle/>
        <a:p>
          <a:endParaRPr lang="en-US" sz="1800"/>
        </a:p>
      </dgm:t>
    </dgm:pt>
    <dgm:pt modelId="{00BA3B04-29CD-A140-A54D-953E9388A713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1E110684-B75C-CF44-AC0A-C2FA6760896E}" type="parTrans" cxnId="{1145E022-72C2-1A41-B81E-7287ADEC5B8D}">
      <dgm:prSet/>
      <dgm:spPr/>
      <dgm:t>
        <a:bodyPr/>
        <a:lstStyle/>
        <a:p>
          <a:endParaRPr lang="en-US" sz="1800"/>
        </a:p>
      </dgm:t>
    </dgm:pt>
    <dgm:pt modelId="{CA224BA1-004D-DB42-93DF-5344FA20156B}" type="sibTrans" cxnId="{1145E022-72C2-1A41-B81E-7287ADEC5B8D}">
      <dgm:prSet custT="1"/>
      <dgm:spPr/>
      <dgm:t>
        <a:bodyPr/>
        <a:lstStyle/>
        <a:p>
          <a:endParaRPr lang="en-US" sz="1800"/>
        </a:p>
      </dgm:t>
    </dgm:pt>
    <dgm:pt modelId="{8BCFDD98-C97D-644F-9ADE-0029CF6DED28}" type="pres">
      <dgm:prSet presAssocID="{6EBDA657-AAC3-7B4A-ACE2-A24D7EAFC588}" presName="Name0" presStyleCnt="0">
        <dgm:presLayoutVars>
          <dgm:dir/>
          <dgm:resizeHandles val="exact"/>
        </dgm:presLayoutVars>
      </dgm:prSet>
      <dgm:spPr/>
    </dgm:pt>
    <dgm:pt modelId="{6999AE28-6B46-9841-A108-7844F2AF0E03}" type="pres">
      <dgm:prSet presAssocID="{BC08B84D-6421-B34B-9BC6-CD3174EA22E4}" presName="node" presStyleLbl="node1" presStyleIdx="0" presStyleCnt="4">
        <dgm:presLayoutVars>
          <dgm:bulletEnabled val="1"/>
        </dgm:presLayoutVars>
      </dgm:prSet>
      <dgm:spPr/>
    </dgm:pt>
    <dgm:pt modelId="{3C41CA22-D35D-8E43-BB0A-574FAE9AC496}" type="pres">
      <dgm:prSet presAssocID="{D6A89CAD-A42D-AC4B-8CBE-3E83E32B11F3}" presName="sibTrans" presStyleLbl="sibTrans2D1" presStyleIdx="0" presStyleCnt="3"/>
      <dgm:spPr/>
    </dgm:pt>
    <dgm:pt modelId="{D6FB1ABE-9FFD-CF49-9DD6-9037B4B0DDFC}" type="pres">
      <dgm:prSet presAssocID="{D6A89CAD-A42D-AC4B-8CBE-3E83E32B11F3}" presName="connectorText" presStyleLbl="sibTrans2D1" presStyleIdx="0" presStyleCnt="3"/>
      <dgm:spPr/>
    </dgm:pt>
    <dgm:pt modelId="{FB3E089A-989F-1844-A213-62D6AC46D058}" type="pres">
      <dgm:prSet presAssocID="{00BA3B04-29CD-A140-A54D-953E9388A713}" presName="node" presStyleLbl="node1" presStyleIdx="1" presStyleCnt="4" custScaleX="130311">
        <dgm:presLayoutVars>
          <dgm:bulletEnabled val="1"/>
        </dgm:presLayoutVars>
      </dgm:prSet>
      <dgm:spPr/>
    </dgm:pt>
    <dgm:pt modelId="{E98C45A9-1C3E-9549-8CED-2DB3641EC55D}" type="pres">
      <dgm:prSet presAssocID="{CA224BA1-004D-DB42-93DF-5344FA20156B}" presName="sibTrans" presStyleLbl="sibTrans2D1" presStyleIdx="1" presStyleCnt="3"/>
      <dgm:spPr/>
    </dgm:pt>
    <dgm:pt modelId="{C857CC9E-05BA-7244-98FD-6FB55E50A1EF}" type="pres">
      <dgm:prSet presAssocID="{CA224BA1-004D-DB42-93DF-5344FA20156B}" presName="connectorText" presStyleLbl="sibTrans2D1" presStyleIdx="1" presStyleCnt="3"/>
      <dgm:spPr/>
    </dgm:pt>
    <dgm:pt modelId="{5FABCF6E-7953-E545-BDD0-2AD261DF639B}" type="pres">
      <dgm:prSet presAssocID="{B7B03E18-DAEB-EB43-A6D1-3B83B0C56CA8}" presName="node" presStyleLbl="node1" presStyleIdx="2" presStyleCnt="4">
        <dgm:presLayoutVars>
          <dgm:bulletEnabled val="1"/>
        </dgm:presLayoutVars>
      </dgm:prSet>
      <dgm:spPr/>
    </dgm:pt>
    <dgm:pt modelId="{8AE14121-FA67-204A-B47D-FD32514651B1}" type="pres">
      <dgm:prSet presAssocID="{707EC051-C977-624D-A82E-741D141DB83A}" presName="sibTrans" presStyleLbl="sibTrans2D1" presStyleIdx="2" presStyleCnt="3"/>
      <dgm:spPr/>
    </dgm:pt>
    <dgm:pt modelId="{BC19436C-5A93-CE44-8D19-D53878E44DF6}" type="pres">
      <dgm:prSet presAssocID="{707EC051-C977-624D-A82E-741D141DB83A}" presName="connectorText" presStyleLbl="sibTrans2D1" presStyleIdx="2" presStyleCnt="3"/>
      <dgm:spPr/>
    </dgm:pt>
    <dgm:pt modelId="{C5AE27C9-78FD-8C48-9F3B-0FE62EE9251E}" type="pres">
      <dgm:prSet presAssocID="{8C1AE208-47E0-2049-B9D6-8AF0A58F6B2C}" presName="node" presStyleLbl="node1" presStyleIdx="3" presStyleCnt="4">
        <dgm:presLayoutVars>
          <dgm:bulletEnabled val="1"/>
        </dgm:presLayoutVars>
      </dgm:prSet>
      <dgm:spPr/>
    </dgm:pt>
  </dgm:ptLst>
  <dgm:cxnLst>
    <dgm:cxn modelId="{035A0A07-DCF7-AE48-93E8-ADA583DE3585}" type="presOf" srcId="{BC08B84D-6421-B34B-9BC6-CD3174EA22E4}" destId="{6999AE28-6B46-9841-A108-7844F2AF0E03}" srcOrd="0" destOrd="0" presId="urn:microsoft.com/office/officeart/2005/8/layout/process1"/>
    <dgm:cxn modelId="{1145E022-72C2-1A41-B81E-7287ADEC5B8D}" srcId="{6EBDA657-AAC3-7B4A-ACE2-A24D7EAFC588}" destId="{00BA3B04-29CD-A140-A54D-953E9388A713}" srcOrd="1" destOrd="0" parTransId="{1E110684-B75C-CF44-AC0A-C2FA6760896E}" sibTransId="{CA224BA1-004D-DB42-93DF-5344FA20156B}"/>
    <dgm:cxn modelId="{9F855431-AEE7-2A40-B486-AFD53CAA1BD8}" type="presOf" srcId="{8C1AE208-47E0-2049-B9D6-8AF0A58F6B2C}" destId="{C5AE27C9-78FD-8C48-9F3B-0FE62EE9251E}" srcOrd="0" destOrd="0" presId="urn:microsoft.com/office/officeart/2005/8/layout/process1"/>
    <dgm:cxn modelId="{3ABB763F-F017-8945-BDB2-5099B087B871}" type="presOf" srcId="{707EC051-C977-624D-A82E-741D141DB83A}" destId="{BC19436C-5A93-CE44-8D19-D53878E44DF6}" srcOrd="1" destOrd="0" presId="urn:microsoft.com/office/officeart/2005/8/layout/process1"/>
    <dgm:cxn modelId="{8965EA40-EA63-AF4D-A923-E6EB066D9712}" srcId="{6EBDA657-AAC3-7B4A-ACE2-A24D7EAFC588}" destId="{BC08B84D-6421-B34B-9BC6-CD3174EA22E4}" srcOrd="0" destOrd="0" parTransId="{26A779DE-7ABF-3644-A13E-3D718F7AA4B9}" sibTransId="{D6A89CAD-A42D-AC4B-8CBE-3E83E32B11F3}"/>
    <dgm:cxn modelId="{855A6F49-CF4F-7D41-A62A-3F0079BA3532}" type="presOf" srcId="{CA224BA1-004D-DB42-93DF-5344FA20156B}" destId="{C857CC9E-05BA-7244-98FD-6FB55E50A1EF}" srcOrd="1" destOrd="0" presId="urn:microsoft.com/office/officeart/2005/8/layout/process1"/>
    <dgm:cxn modelId="{BF1CC351-DA56-184B-BCA6-B1D42B487DE9}" type="presOf" srcId="{B7B03E18-DAEB-EB43-A6D1-3B83B0C56CA8}" destId="{5FABCF6E-7953-E545-BDD0-2AD261DF639B}" srcOrd="0" destOrd="0" presId="urn:microsoft.com/office/officeart/2005/8/layout/process1"/>
    <dgm:cxn modelId="{0035D35C-67AB-CC4A-89FE-40A7B46C1BB2}" srcId="{6EBDA657-AAC3-7B4A-ACE2-A24D7EAFC588}" destId="{B7B03E18-DAEB-EB43-A6D1-3B83B0C56CA8}" srcOrd="2" destOrd="0" parTransId="{DBD2A07C-9D7E-6441-AB8E-D104622A1B19}" sibTransId="{707EC051-C977-624D-A82E-741D141DB83A}"/>
    <dgm:cxn modelId="{D31F956F-B03A-B640-95D9-F271B38F73F5}" type="presOf" srcId="{CA224BA1-004D-DB42-93DF-5344FA20156B}" destId="{E98C45A9-1C3E-9549-8CED-2DB3641EC55D}" srcOrd="0" destOrd="0" presId="urn:microsoft.com/office/officeart/2005/8/layout/process1"/>
    <dgm:cxn modelId="{442B8896-6892-684F-901C-99F5118F3F51}" type="presOf" srcId="{D6A89CAD-A42D-AC4B-8CBE-3E83E32B11F3}" destId="{D6FB1ABE-9FFD-CF49-9DD6-9037B4B0DDFC}" srcOrd="1" destOrd="0" presId="urn:microsoft.com/office/officeart/2005/8/layout/process1"/>
    <dgm:cxn modelId="{B48D0CA3-A324-F248-83C6-65372ED58812}" type="presOf" srcId="{6EBDA657-AAC3-7B4A-ACE2-A24D7EAFC588}" destId="{8BCFDD98-C97D-644F-9ADE-0029CF6DED28}" srcOrd="0" destOrd="0" presId="urn:microsoft.com/office/officeart/2005/8/layout/process1"/>
    <dgm:cxn modelId="{ED21FAAF-76FC-314B-9BAA-9365C0C78EC7}" type="presOf" srcId="{707EC051-C977-624D-A82E-741D141DB83A}" destId="{8AE14121-FA67-204A-B47D-FD32514651B1}" srcOrd="0" destOrd="0" presId="urn:microsoft.com/office/officeart/2005/8/layout/process1"/>
    <dgm:cxn modelId="{19A251B3-AD5B-BC4E-ACAA-E86C44E750A1}" type="presOf" srcId="{D6A89CAD-A42D-AC4B-8CBE-3E83E32B11F3}" destId="{3C41CA22-D35D-8E43-BB0A-574FAE9AC496}" srcOrd="0" destOrd="0" presId="urn:microsoft.com/office/officeart/2005/8/layout/process1"/>
    <dgm:cxn modelId="{8AC5FCB7-7843-9B4A-B096-23F3823C93D8}" type="presOf" srcId="{00BA3B04-29CD-A140-A54D-953E9388A713}" destId="{FB3E089A-989F-1844-A213-62D6AC46D058}" srcOrd="0" destOrd="0" presId="urn:microsoft.com/office/officeart/2005/8/layout/process1"/>
    <dgm:cxn modelId="{C7E332D6-3DF2-C140-AD0A-DBCE4AA807A0}" srcId="{6EBDA657-AAC3-7B4A-ACE2-A24D7EAFC588}" destId="{8C1AE208-47E0-2049-B9D6-8AF0A58F6B2C}" srcOrd="3" destOrd="0" parTransId="{0194508C-3E81-0A42-8E5B-BA361444B918}" sibTransId="{D39E0DF2-A1A4-B749-A701-B775E4804170}"/>
    <dgm:cxn modelId="{BE709CE0-4CDB-BE40-BB3B-E5C878D7A049}" type="presParOf" srcId="{8BCFDD98-C97D-644F-9ADE-0029CF6DED28}" destId="{6999AE28-6B46-9841-A108-7844F2AF0E03}" srcOrd="0" destOrd="0" presId="urn:microsoft.com/office/officeart/2005/8/layout/process1"/>
    <dgm:cxn modelId="{95EF7CFB-5296-2C42-8F16-935AF19E181E}" type="presParOf" srcId="{8BCFDD98-C97D-644F-9ADE-0029CF6DED28}" destId="{3C41CA22-D35D-8E43-BB0A-574FAE9AC496}" srcOrd="1" destOrd="0" presId="urn:microsoft.com/office/officeart/2005/8/layout/process1"/>
    <dgm:cxn modelId="{1283156A-1CF2-3048-B29B-F9F492451655}" type="presParOf" srcId="{3C41CA22-D35D-8E43-BB0A-574FAE9AC496}" destId="{D6FB1ABE-9FFD-CF49-9DD6-9037B4B0DDFC}" srcOrd="0" destOrd="0" presId="urn:microsoft.com/office/officeart/2005/8/layout/process1"/>
    <dgm:cxn modelId="{1D0CDDD3-17CB-CD44-9C5C-27427F46DA89}" type="presParOf" srcId="{8BCFDD98-C97D-644F-9ADE-0029CF6DED28}" destId="{FB3E089A-989F-1844-A213-62D6AC46D058}" srcOrd="2" destOrd="0" presId="urn:microsoft.com/office/officeart/2005/8/layout/process1"/>
    <dgm:cxn modelId="{7C3DAA88-784F-8447-8590-E2AFE772DD4A}" type="presParOf" srcId="{8BCFDD98-C97D-644F-9ADE-0029CF6DED28}" destId="{E98C45A9-1C3E-9549-8CED-2DB3641EC55D}" srcOrd="3" destOrd="0" presId="urn:microsoft.com/office/officeart/2005/8/layout/process1"/>
    <dgm:cxn modelId="{0875D415-2974-454D-B955-FF69CCCA7CC5}" type="presParOf" srcId="{E98C45A9-1C3E-9549-8CED-2DB3641EC55D}" destId="{C857CC9E-05BA-7244-98FD-6FB55E50A1EF}" srcOrd="0" destOrd="0" presId="urn:microsoft.com/office/officeart/2005/8/layout/process1"/>
    <dgm:cxn modelId="{EA7BCED2-4E68-FD40-A0A1-58FC69273324}" type="presParOf" srcId="{8BCFDD98-C97D-644F-9ADE-0029CF6DED28}" destId="{5FABCF6E-7953-E545-BDD0-2AD261DF639B}" srcOrd="4" destOrd="0" presId="urn:microsoft.com/office/officeart/2005/8/layout/process1"/>
    <dgm:cxn modelId="{3BCCA7AA-9C85-8141-ACF9-42B7A3EC9188}" type="presParOf" srcId="{8BCFDD98-C97D-644F-9ADE-0029CF6DED28}" destId="{8AE14121-FA67-204A-B47D-FD32514651B1}" srcOrd="5" destOrd="0" presId="urn:microsoft.com/office/officeart/2005/8/layout/process1"/>
    <dgm:cxn modelId="{037C7B29-2308-1B4A-A224-A03E3B4D724D}" type="presParOf" srcId="{8AE14121-FA67-204A-B47D-FD32514651B1}" destId="{BC19436C-5A93-CE44-8D19-D53878E44DF6}" srcOrd="0" destOrd="0" presId="urn:microsoft.com/office/officeart/2005/8/layout/process1"/>
    <dgm:cxn modelId="{AB63B8E9-C2D7-3E46-85B8-E6D9245E830D}" type="presParOf" srcId="{8BCFDD98-C97D-644F-9ADE-0029CF6DED28}" destId="{C5AE27C9-78FD-8C48-9F3B-0FE62EE9251E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20B3365-440E-5047-93A4-4D1DA6D1E8D6}" type="doc">
      <dgm:prSet loTypeId="urn:microsoft.com/office/officeart/2005/8/layout/process2" loCatId="" qsTypeId="urn:microsoft.com/office/officeart/2005/8/quickstyle/simple1" qsCatId="simple" csTypeId="urn:microsoft.com/office/officeart/2005/8/colors/colorful5" csCatId="colorful" phldr="1"/>
      <dgm:spPr/>
    </dgm:pt>
    <dgm:pt modelId="{3A982CC9-3EAC-E149-9A85-AA6B4627443E}">
      <dgm:prSet phldrT="[Text]"/>
      <dgm:spPr/>
      <dgm:t>
        <a:bodyPr/>
        <a:lstStyle/>
        <a:p>
          <a:r>
            <a:rPr lang="en-US" dirty="0"/>
            <a:t>The Distribution-free ESA method is proposed to obtain the FPT with Random Effect</a:t>
          </a:r>
        </a:p>
      </dgm:t>
    </dgm:pt>
    <dgm:pt modelId="{9FAECC84-E975-534E-BA28-A7F6DD66F06F}" type="parTrans" cxnId="{397BE784-B2FD-D44A-AFD5-EDB61A0E9959}">
      <dgm:prSet/>
      <dgm:spPr/>
      <dgm:t>
        <a:bodyPr/>
        <a:lstStyle/>
        <a:p>
          <a:endParaRPr lang="en-US"/>
        </a:p>
      </dgm:t>
    </dgm:pt>
    <dgm:pt modelId="{C89B6CC7-27AD-A449-BBDF-70549DB01909}" type="sibTrans" cxnId="{397BE784-B2FD-D44A-AFD5-EDB61A0E9959}">
      <dgm:prSet/>
      <dgm:spPr/>
      <dgm:t>
        <a:bodyPr/>
        <a:lstStyle/>
        <a:p>
          <a:endParaRPr lang="en-US"/>
        </a:p>
      </dgm:t>
    </dgm:pt>
    <dgm:pt modelId="{B8EEC5CA-35F5-6B4F-97D1-8DB91FEFA20E}">
      <dgm:prSet/>
      <dgm:spPr/>
      <dgm:t>
        <a:bodyPr/>
        <a:lstStyle/>
        <a:p>
          <a:r>
            <a:rPr lang="en-US" dirty="0"/>
            <a:t>Monte-Carlo simulations show that the ESA </a:t>
          </a:r>
          <a:r>
            <a:rPr lang="en-US" u="none" dirty="0"/>
            <a:t>method works well particularly for 10-th percentile and MTTF</a:t>
          </a:r>
          <a:endParaRPr lang="en-US" dirty="0"/>
        </a:p>
      </dgm:t>
    </dgm:pt>
    <dgm:pt modelId="{97542EFC-AF1F-3948-8763-3604D50C2563}" type="parTrans" cxnId="{AB1324E7-F24B-6A4D-BD21-CBD7AB26E843}">
      <dgm:prSet/>
      <dgm:spPr/>
      <dgm:t>
        <a:bodyPr/>
        <a:lstStyle/>
        <a:p>
          <a:endParaRPr lang="en-US"/>
        </a:p>
      </dgm:t>
    </dgm:pt>
    <dgm:pt modelId="{0ABAD2E8-B64A-244C-8A8D-BA1C854C843B}" type="sibTrans" cxnId="{AB1324E7-F24B-6A4D-BD21-CBD7AB26E843}">
      <dgm:prSet/>
      <dgm:spPr/>
      <dgm:t>
        <a:bodyPr/>
        <a:lstStyle/>
        <a:p>
          <a:endParaRPr lang="en-US"/>
        </a:p>
      </dgm:t>
    </dgm:pt>
    <dgm:pt modelId="{AFFA70C3-2516-2141-ACFB-6FEC2D99BCB7}">
      <dgm:prSet/>
      <dgm:spPr/>
      <dgm:t>
        <a:bodyPr/>
        <a:lstStyle/>
        <a:p>
          <a:r>
            <a:rPr lang="en-US" dirty="0"/>
            <a:t>The GaAs data set (Meeker and Escobar (1998)) is used to model with the proposed approach</a:t>
          </a:r>
        </a:p>
      </dgm:t>
    </dgm:pt>
    <dgm:pt modelId="{0075C434-25C9-3745-9BA9-BE91A61B7F96}" type="parTrans" cxnId="{21B615C5-73D8-C843-BF51-379C93FE988B}">
      <dgm:prSet/>
      <dgm:spPr/>
      <dgm:t>
        <a:bodyPr/>
        <a:lstStyle/>
        <a:p>
          <a:endParaRPr lang="en-US"/>
        </a:p>
      </dgm:t>
    </dgm:pt>
    <dgm:pt modelId="{E0FCA416-41BA-CC46-9C46-35244262E6B5}" type="sibTrans" cxnId="{21B615C5-73D8-C843-BF51-379C93FE988B}">
      <dgm:prSet/>
      <dgm:spPr/>
      <dgm:t>
        <a:bodyPr/>
        <a:lstStyle/>
        <a:p>
          <a:endParaRPr lang="en-US"/>
        </a:p>
      </dgm:t>
    </dgm:pt>
    <dgm:pt modelId="{04577A9B-D141-174F-9427-B42FC78EA12B}" type="pres">
      <dgm:prSet presAssocID="{D20B3365-440E-5047-93A4-4D1DA6D1E8D6}" presName="linearFlow" presStyleCnt="0">
        <dgm:presLayoutVars>
          <dgm:resizeHandles val="exact"/>
        </dgm:presLayoutVars>
      </dgm:prSet>
      <dgm:spPr/>
    </dgm:pt>
    <dgm:pt modelId="{2ED1B1A9-279F-0B4B-A45A-594B8D0B6F78}" type="pres">
      <dgm:prSet presAssocID="{3A982CC9-3EAC-E149-9A85-AA6B4627443E}" presName="node" presStyleLbl="node1" presStyleIdx="0" presStyleCnt="3" custScaleX="143076">
        <dgm:presLayoutVars>
          <dgm:bulletEnabled val="1"/>
        </dgm:presLayoutVars>
      </dgm:prSet>
      <dgm:spPr/>
    </dgm:pt>
    <dgm:pt modelId="{9653E5EF-1120-0541-932E-464449200966}" type="pres">
      <dgm:prSet presAssocID="{C89B6CC7-27AD-A449-BBDF-70549DB01909}" presName="sibTrans" presStyleLbl="sibTrans2D1" presStyleIdx="0" presStyleCnt="2"/>
      <dgm:spPr/>
    </dgm:pt>
    <dgm:pt modelId="{28725013-6F60-FA4F-89B4-A4D37CA949C1}" type="pres">
      <dgm:prSet presAssocID="{C89B6CC7-27AD-A449-BBDF-70549DB01909}" presName="connectorText" presStyleLbl="sibTrans2D1" presStyleIdx="0" presStyleCnt="2"/>
      <dgm:spPr/>
    </dgm:pt>
    <dgm:pt modelId="{F5176593-848F-164D-962C-FB6340E3EF26}" type="pres">
      <dgm:prSet presAssocID="{B8EEC5CA-35F5-6B4F-97D1-8DB91FEFA20E}" presName="node" presStyleLbl="node1" presStyleIdx="1" presStyleCnt="3" custScaleX="144827">
        <dgm:presLayoutVars>
          <dgm:bulletEnabled val="1"/>
        </dgm:presLayoutVars>
      </dgm:prSet>
      <dgm:spPr/>
    </dgm:pt>
    <dgm:pt modelId="{364EE6AB-E9C6-9347-B2DF-CDAE4B61D506}" type="pres">
      <dgm:prSet presAssocID="{0ABAD2E8-B64A-244C-8A8D-BA1C854C843B}" presName="sibTrans" presStyleLbl="sibTrans2D1" presStyleIdx="1" presStyleCnt="2"/>
      <dgm:spPr/>
    </dgm:pt>
    <dgm:pt modelId="{73494F70-34EA-DC47-9BFC-0B4E5A561EEB}" type="pres">
      <dgm:prSet presAssocID="{0ABAD2E8-B64A-244C-8A8D-BA1C854C843B}" presName="connectorText" presStyleLbl="sibTrans2D1" presStyleIdx="1" presStyleCnt="2"/>
      <dgm:spPr/>
    </dgm:pt>
    <dgm:pt modelId="{18765DCF-D064-8C4F-8ED5-D17E75EB27A9}" type="pres">
      <dgm:prSet presAssocID="{AFFA70C3-2516-2141-ACFB-6FEC2D99BCB7}" presName="node" presStyleLbl="node1" presStyleIdx="2" presStyleCnt="3" custScaleX="150022">
        <dgm:presLayoutVars>
          <dgm:bulletEnabled val="1"/>
        </dgm:presLayoutVars>
      </dgm:prSet>
      <dgm:spPr/>
    </dgm:pt>
  </dgm:ptLst>
  <dgm:cxnLst>
    <dgm:cxn modelId="{C0892905-BBB9-C84D-B6C6-FE061399DD40}" type="presOf" srcId="{AFFA70C3-2516-2141-ACFB-6FEC2D99BCB7}" destId="{18765DCF-D064-8C4F-8ED5-D17E75EB27A9}" srcOrd="0" destOrd="0" presId="urn:microsoft.com/office/officeart/2005/8/layout/process2"/>
    <dgm:cxn modelId="{44CAB809-D7D7-6C4A-991F-F5F38C1460B9}" type="presOf" srcId="{D20B3365-440E-5047-93A4-4D1DA6D1E8D6}" destId="{04577A9B-D141-174F-9427-B42FC78EA12B}" srcOrd="0" destOrd="0" presId="urn:microsoft.com/office/officeart/2005/8/layout/process2"/>
    <dgm:cxn modelId="{5032B01E-CD56-A04D-BFFB-202BC9C4CFF2}" type="presOf" srcId="{0ABAD2E8-B64A-244C-8A8D-BA1C854C843B}" destId="{73494F70-34EA-DC47-9BFC-0B4E5A561EEB}" srcOrd="1" destOrd="0" presId="urn:microsoft.com/office/officeart/2005/8/layout/process2"/>
    <dgm:cxn modelId="{8E0EDF49-ADE3-2A41-A51D-BCECB4D48820}" type="presOf" srcId="{0ABAD2E8-B64A-244C-8A8D-BA1C854C843B}" destId="{364EE6AB-E9C6-9347-B2DF-CDAE4B61D506}" srcOrd="0" destOrd="0" presId="urn:microsoft.com/office/officeart/2005/8/layout/process2"/>
    <dgm:cxn modelId="{5E592F71-C059-D143-A0DD-583C0192CBE3}" type="presOf" srcId="{3A982CC9-3EAC-E149-9A85-AA6B4627443E}" destId="{2ED1B1A9-279F-0B4B-A45A-594B8D0B6F78}" srcOrd="0" destOrd="0" presId="urn:microsoft.com/office/officeart/2005/8/layout/process2"/>
    <dgm:cxn modelId="{397BE784-B2FD-D44A-AFD5-EDB61A0E9959}" srcId="{D20B3365-440E-5047-93A4-4D1DA6D1E8D6}" destId="{3A982CC9-3EAC-E149-9A85-AA6B4627443E}" srcOrd="0" destOrd="0" parTransId="{9FAECC84-E975-534E-BA28-A7F6DD66F06F}" sibTransId="{C89B6CC7-27AD-A449-BBDF-70549DB01909}"/>
    <dgm:cxn modelId="{C5392388-7244-E649-BCCB-B5A89E158EAC}" type="presOf" srcId="{C89B6CC7-27AD-A449-BBDF-70549DB01909}" destId="{9653E5EF-1120-0541-932E-464449200966}" srcOrd="0" destOrd="0" presId="urn:microsoft.com/office/officeart/2005/8/layout/process2"/>
    <dgm:cxn modelId="{F9C00093-13C8-F849-A628-2241CE731CA4}" type="presOf" srcId="{C89B6CC7-27AD-A449-BBDF-70549DB01909}" destId="{28725013-6F60-FA4F-89B4-A4D37CA949C1}" srcOrd="1" destOrd="0" presId="urn:microsoft.com/office/officeart/2005/8/layout/process2"/>
    <dgm:cxn modelId="{21B615C5-73D8-C843-BF51-379C93FE988B}" srcId="{D20B3365-440E-5047-93A4-4D1DA6D1E8D6}" destId="{AFFA70C3-2516-2141-ACFB-6FEC2D99BCB7}" srcOrd="2" destOrd="0" parTransId="{0075C434-25C9-3745-9BA9-BE91A61B7F96}" sibTransId="{E0FCA416-41BA-CC46-9C46-35244262E6B5}"/>
    <dgm:cxn modelId="{4D0208C7-786E-814A-AAB3-8E8F1FE88DDE}" type="presOf" srcId="{B8EEC5CA-35F5-6B4F-97D1-8DB91FEFA20E}" destId="{F5176593-848F-164D-962C-FB6340E3EF26}" srcOrd="0" destOrd="0" presId="urn:microsoft.com/office/officeart/2005/8/layout/process2"/>
    <dgm:cxn modelId="{AB1324E7-F24B-6A4D-BD21-CBD7AB26E843}" srcId="{D20B3365-440E-5047-93A4-4D1DA6D1E8D6}" destId="{B8EEC5CA-35F5-6B4F-97D1-8DB91FEFA20E}" srcOrd="1" destOrd="0" parTransId="{97542EFC-AF1F-3948-8763-3604D50C2563}" sibTransId="{0ABAD2E8-B64A-244C-8A8D-BA1C854C843B}"/>
    <dgm:cxn modelId="{6F4F1940-E615-ED44-A138-4A3EFF0596F3}" type="presParOf" srcId="{04577A9B-D141-174F-9427-B42FC78EA12B}" destId="{2ED1B1A9-279F-0B4B-A45A-594B8D0B6F78}" srcOrd="0" destOrd="0" presId="urn:microsoft.com/office/officeart/2005/8/layout/process2"/>
    <dgm:cxn modelId="{D213F293-C0E1-894E-9CBC-46B1BC093761}" type="presParOf" srcId="{04577A9B-D141-174F-9427-B42FC78EA12B}" destId="{9653E5EF-1120-0541-932E-464449200966}" srcOrd="1" destOrd="0" presId="urn:microsoft.com/office/officeart/2005/8/layout/process2"/>
    <dgm:cxn modelId="{D2CCF89F-695F-E746-BA8A-A3FEBC76D21E}" type="presParOf" srcId="{9653E5EF-1120-0541-932E-464449200966}" destId="{28725013-6F60-FA4F-89B4-A4D37CA949C1}" srcOrd="0" destOrd="0" presId="urn:microsoft.com/office/officeart/2005/8/layout/process2"/>
    <dgm:cxn modelId="{BC2E72A6-E499-9D40-8ED6-7CAA90A8682A}" type="presParOf" srcId="{04577A9B-D141-174F-9427-B42FC78EA12B}" destId="{F5176593-848F-164D-962C-FB6340E3EF26}" srcOrd="2" destOrd="0" presId="urn:microsoft.com/office/officeart/2005/8/layout/process2"/>
    <dgm:cxn modelId="{88198A8A-0747-CE48-8BA2-E88DAA1A8583}" type="presParOf" srcId="{04577A9B-D141-174F-9427-B42FC78EA12B}" destId="{364EE6AB-E9C6-9347-B2DF-CDAE4B61D506}" srcOrd="3" destOrd="0" presId="urn:microsoft.com/office/officeart/2005/8/layout/process2"/>
    <dgm:cxn modelId="{E5B44EB4-92F2-214C-A8BB-7C73B26E0948}" type="presParOf" srcId="{364EE6AB-E9C6-9347-B2DF-CDAE4B61D506}" destId="{73494F70-34EA-DC47-9BFC-0B4E5A561EEB}" srcOrd="0" destOrd="0" presId="urn:microsoft.com/office/officeart/2005/8/layout/process2"/>
    <dgm:cxn modelId="{17958EC8-60F9-DB4F-90D0-8F07C0E0B62B}" type="presParOf" srcId="{04577A9B-D141-174F-9427-B42FC78EA12B}" destId="{18765DCF-D064-8C4F-8ED5-D17E75EB27A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DE2AC-E3B0-2547-B599-213D2AAA8FCF}">
      <dsp:nvSpPr>
        <dsp:cNvPr id="0" name=""/>
        <dsp:cNvSpPr/>
      </dsp:nvSpPr>
      <dsp:spPr>
        <a:xfrm rot="5400000">
          <a:off x="4485129" y="-1660890"/>
          <a:ext cx="1656632" cy="539267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m:rPr>
                  <m:nor/>
                </m:rPr>
                <a:rPr lang="en-US" sz="1600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i="1" kern="1200" dirty="0"/>
                <m:t>Gamma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α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</m:t>
              </m:r>
              <m:r>
                <m:rPr>
                  <m:sty m:val="p"/>
                </m:rPr>
                <a:rPr lang="en-US" sz="1600" b="0" i="1" kern="1200" dirty="0" smtClean="0">
                  <a:solidFill>
                    <a:schemeClr val="tx1"/>
                  </a:solidFill>
                  <a:latin typeface="Cambria Math" panose="02040503050406030204" pitchFamily="18" charset="0"/>
                </a:rPr>
                <m:t>ν</m:t>
              </m:r>
              <m:r>
                <m:rPr>
                  <m:nor/>
                </m:rPr>
                <a:rPr lang="en-US" sz="1600" kern="1200" dirty="0"/>
                <m:t>) </m:t>
              </m:r>
            </m:oMath>
          </a14:m>
          <a:endParaRPr lang="en-US" sz="1600" kern="1200" dirty="0"/>
        </a:p>
      </dsp:txBody>
      <dsp:txXfrm rot="-5400000">
        <a:off x="2617108" y="288001"/>
        <a:ext cx="5311804" cy="1494892"/>
      </dsp:txXfrm>
    </dsp:sp>
    <dsp:sp modelId="{68DF0072-AB3F-F445-BBF7-8C52D9241D70}">
      <dsp:nvSpPr>
        <dsp:cNvPr id="0" name=""/>
        <dsp:cNvSpPr/>
      </dsp:nvSpPr>
      <dsp:spPr>
        <a:xfrm>
          <a:off x="416270" y="51"/>
          <a:ext cx="2200838" cy="20707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Gamma process</a:t>
          </a:r>
          <a:endParaRPr lang="en-US" sz="2000" kern="1200" dirty="0"/>
        </a:p>
      </dsp:txBody>
      <dsp:txXfrm>
        <a:off x="517358" y="101139"/>
        <a:ext cx="1998662" cy="1868614"/>
      </dsp:txXfrm>
    </dsp:sp>
    <dsp:sp modelId="{2BEE0E7C-89C4-0346-BF5F-458B640FBB21}">
      <dsp:nvSpPr>
        <dsp:cNvPr id="0" name=""/>
        <dsp:cNvSpPr/>
      </dsp:nvSpPr>
      <dsp:spPr>
        <a:xfrm rot="5400000">
          <a:off x="4485129" y="513440"/>
          <a:ext cx="1656632" cy="539267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600" i="1" kern="120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600" i="1" kern="120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600" i="1" kern="1200">
                      <a:latin typeface="Cambria Math" panose="02040503050406030204" pitchFamily="18" charset="0"/>
                    </a:rPr>
                    <m:t>𝑡</m:t>
                  </m:r>
                </m:sub>
              </m:sSub>
              <m:r>
                <a:rPr lang="en-US" sz="1600" i="1" kern="1200">
                  <a:latin typeface="Cambria Math" panose="02040503050406030204" pitchFamily="18" charset="0"/>
                </a:rPr>
                <m:t>~</m:t>
              </m:r>
              <m:r>
                <m:rPr>
                  <m:nor/>
                </m:rPr>
                <a:rPr lang="en-US" sz="1600" kern="1200" dirty="0"/>
                <m:t> </m:t>
              </m:r>
              <m:r>
                <m:rPr>
                  <m:nor/>
                </m:rPr>
                <a:rPr lang="en-US" sz="1600" i="1" kern="1200" dirty="0"/>
                <m:t>Inverse</m:t>
              </m:r>
              <m:r>
                <m:rPr>
                  <m:nor/>
                </m:rPr>
                <a:rPr lang="en-US" sz="1600" i="1" kern="1200" dirty="0"/>
                <m:t> </m:t>
              </m:r>
              <m:r>
                <m:rPr>
                  <m:nor/>
                </m:rPr>
                <a:rPr lang="en-US" sz="1600" i="1" kern="1200" dirty="0"/>
                <m:t>Gaussian</m:t>
              </m:r>
              <m:r>
                <m:rPr>
                  <m:nor/>
                </m:rPr>
                <a:rPr lang="en-US" sz="1600" kern="1200" dirty="0"/>
                <m:t>(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μ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𝑡</m:t>
              </m:r>
              <m:r>
                <a:rPr lang="en-US" sz="1600" i="1" kern="1200" dirty="0">
                  <a:latin typeface="Cambria Math" panose="02040503050406030204" pitchFamily="18" charset="0"/>
                </a:rPr>
                <m:t>, </m:t>
              </m:r>
              <m:r>
                <m:rPr>
                  <m:sty m:val="p"/>
                </m:rPr>
                <a:rPr lang="en-US" sz="1600" i="1" kern="1200" dirty="0">
                  <a:latin typeface="Cambria Math" panose="02040503050406030204" pitchFamily="18" charset="0"/>
                </a:rPr>
                <m:t>λ</m:t>
              </m:r>
              <m:sSup>
                <m:sSupPr>
                  <m:ctrlPr>
                    <a:rPr lang="en-US" sz="1600" i="1" kern="1200" dirty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i="1" kern="1200" dirty="0">
                      <a:latin typeface="Cambria Math" panose="02040503050406030204" pitchFamily="18" charset="0"/>
                    </a:rPr>
                    <m:t>𝑡</m:t>
                  </m:r>
                </m:e>
                <m:sup>
                  <m:r>
                    <a:rPr lang="en-US" sz="1600" i="1" kern="1200" dirty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m:rPr>
                  <m:nor/>
                </m:rPr>
                <a:rPr lang="en-US" sz="1600" kern="1200" dirty="0"/>
                <m:t>)</m:t>
              </m:r>
            </m:oMath>
          </a14:m>
          <a:endParaRPr lang="en-US" sz="1600" kern="1200" dirty="0"/>
        </a:p>
      </dsp:txBody>
      <dsp:txXfrm rot="-5400000">
        <a:off x="2617108" y="2462331"/>
        <a:ext cx="5311804" cy="1494892"/>
      </dsp:txXfrm>
    </dsp:sp>
    <dsp:sp modelId="{BC0DD16E-E7F4-1848-8AE8-705DF3B3DA1C}">
      <dsp:nvSpPr>
        <dsp:cNvPr id="0" name=""/>
        <dsp:cNvSpPr/>
      </dsp:nvSpPr>
      <dsp:spPr>
        <a:xfrm>
          <a:off x="416270" y="2174382"/>
          <a:ext cx="2200838" cy="207079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Inverse Gaussian (IG) process</a:t>
          </a:r>
        </a:p>
      </dsp:txBody>
      <dsp:txXfrm>
        <a:off x="517358" y="2275470"/>
        <a:ext cx="1998662" cy="1868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9D4457-6720-C04B-A400-B65BEC26CF82}">
      <dsp:nvSpPr>
        <dsp:cNvPr id="0" name=""/>
        <dsp:cNvSpPr/>
      </dsp:nvSpPr>
      <dsp:spPr>
        <a:xfrm>
          <a:off x="0" y="59043"/>
          <a:ext cx="11483730" cy="9833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Gamma Process with Random effects </a:t>
          </a:r>
        </a:p>
      </dsp:txBody>
      <dsp:txXfrm>
        <a:off x="48005" y="107048"/>
        <a:ext cx="11387720" cy="887374"/>
      </dsp:txXfrm>
    </dsp:sp>
    <dsp:sp modelId="{C5F98D1C-C1BA-574E-906A-A1C9D9C6DE68}">
      <dsp:nvSpPr>
        <dsp:cNvPr id="0" name=""/>
        <dsp:cNvSpPr/>
      </dsp:nvSpPr>
      <dsp:spPr>
        <a:xfrm>
          <a:off x="0" y="1042428"/>
          <a:ext cx="1148373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60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i="1" kern="1200" dirty="0">
              <a:effectLst/>
              <a:latin typeface="Helvetica" pitchFamily="2" charset="0"/>
            </a:rPr>
            <a:t>Lawless and Crowder (2004); Tsai et al. (2012)</a:t>
          </a:r>
          <a:endParaRPr lang="en-US" sz="3200" i="0" kern="1200" dirty="0"/>
        </a:p>
      </dsp:txBody>
      <dsp:txXfrm>
        <a:off x="0" y="1042428"/>
        <a:ext cx="11483730" cy="678960"/>
      </dsp:txXfrm>
    </dsp:sp>
    <dsp:sp modelId="{9A092810-ABA3-004D-9EDF-2BC1C507EF6D}">
      <dsp:nvSpPr>
        <dsp:cNvPr id="0" name=""/>
        <dsp:cNvSpPr/>
      </dsp:nvSpPr>
      <dsp:spPr>
        <a:xfrm>
          <a:off x="0" y="1721388"/>
          <a:ext cx="11483730" cy="983384"/>
        </a:xfrm>
        <a:prstGeom prst="roundRect">
          <a:avLst/>
        </a:prstGeom>
        <a:solidFill>
          <a:schemeClr val="accent5">
            <a:hueOff val="874086"/>
            <a:satOff val="-8398"/>
            <a:lumOff val="-7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Inverse Gaussian Process with Random Effects</a:t>
          </a:r>
        </a:p>
      </dsp:txBody>
      <dsp:txXfrm>
        <a:off x="48005" y="1769393"/>
        <a:ext cx="11387720" cy="887374"/>
      </dsp:txXfrm>
    </dsp:sp>
    <dsp:sp modelId="{1767C695-FFF3-D24A-A08C-FD4049B90316}">
      <dsp:nvSpPr>
        <dsp:cNvPr id="0" name=""/>
        <dsp:cNvSpPr/>
      </dsp:nvSpPr>
      <dsp:spPr>
        <a:xfrm>
          <a:off x="0" y="2704773"/>
          <a:ext cx="1148373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60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i="1" kern="1200" dirty="0">
              <a:effectLst/>
              <a:latin typeface="Helvetica" pitchFamily="2" charset="0"/>
            </a:rPr>
            <a:t>Peng (2015)</a:t>
          </a:r>
          <a:endParaRPr lang="en-US" sz="3200" kern="1200" dirty="0"/>
        </a:p>
      </dsp:txBody>
      <dsp:txXfrm>
        <a:off x="0" y="2704773"/>
        <a:ext cx="11483730" cy="678960"/>
      </dsp:txXfrm>
    </dsp:sp>
    <dsp:sp modelId="{E4F5AF23-64E6-DF41-88B0-393368CDB035}">
      <dsp:nvSpPr>
        <dsp:cNvPr id="0" name=""/>
        <dsp:cNvSpPr/>
      </dsp:nvSpPr>
      <dsp:spPr>
        <a:xfrm>
          <a:off x="0" y="3404020"/>
          <a:ext cx="11483730" cy="983384"/>
        </a:xfrm>
        <a:prstGeom prst="roundRect">
          <a:avLst/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Nonparametric methods with Random Effects</a:t>
          </a:r>
        </a:p>
      </dsp:txBody>
      <dsp:txXfrm>
        <a:off x="48005" y="3452025"/>
        <a:ext cx="11387720" cy="887374"/>
      </dsp:txXfrm>
    </dsp:sp>
    <dsp:sp modelId="{C3C5903F-DDF3-CE4F-8F58-556E5083F7E9}">
      <dsp:nvSpPr>
        <dsp:cNvPr id="0" name=""/>
        <dsp:cNvSpPr/>
      </dsp:nvSpPr>
      <dsp:spPr>
        <a:xfrm>
          <a:off x="0" y="4367118"/>
          <a:ext cx="11483730" cy="678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608" tIns="52070" rIns="291592" bIns="5207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200" i="0" kern="1200" dirty="0"/>
            <a:t>Balakrishnan and Qin (2020)</a:t>
          </a:r>
        </a:p>
      </dsp:txBody>
      <dsp:txXfrm>
        <a:off x="0" y="4367118"/>
        <a:ext cx="11483730" cy="678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A5B618-EB69-9348-BFF4-F63BE662D332}">
      <dsp:nvSpPr>
        <dsp:cNvPr id="0" name=""/>
        <dsp:cNvSpPr/>
      </dsp:nvSpPr>
      <dsp:spPr>
        <a:xfrm>
          <a:off x="5085" y="828293"/>
          <a:ext cx="4446635" cy="1778654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Helvetica" pitchFamily="2" charset="0"/>
            </a:rPr>
            <a:t>Propose a distribution-free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Helvetica" pitchFamily="2" charset="0"/>
            </a:rPr>
            <a:t>random effect method</a:t>
          </a:r>
          <a:endParaRPr lang="en-US" sz="1800" kern="1200" dirty="0"/>
        </a:p>
      </dsp:txBody>
      <dsp:txXfrm>
        <a:off x="5085" y="828293"/>
        <a:ext cx="4001972" cy="1778654"/>
      </dsp:txXfrm>
    </dsp:sp>
    <dsp:sp modelId="{4DCAEC50-55F1-234E-B4C7-0B00D1B168AE}">
      <dsp:nvSpPr>
        <dsp:cNvPr id="0" name=""/>
        <dsp:cNvSpPr/>
      </dsp:nvSpPr>
      <dsp:spPr>
        <a:xfrm>
          <a:off x="3562393" y="828293"/>
          <a:ext cx="4446635" cy="1778654"/>
        </a:xfrm>
        <a:prstGeom prst="chevron">
          <a:avLst/>
        </a:prstGeom>
        <a:solidFill>
          <a:schemeClr val="accent5">
            <a:hueOff val="874086"/>
            <a:satOff val="-8398"/>
            <a:lumOff val="-7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Helvetica" pitchFamily="2" charset="0"/>
            </a:rPr>
            <a:t>Simulations</a:t>
          </a:r>
        </a:p>
      </dsp:txBody>
      <dsp:txXfrm>
        <a:off x="4451720" y="828293"/>
        <a:ext cx="2667981" cy="1778654"/>
      </dsp:txXfrm>
    </dsp:sp>
    <dsp:sp modelId="{D8F429BC-8674-3B49-83D5-1BB290B3AF2B}">
      <dsp:nvSpPr>
        <dsp:cNvPr id="0" name=""/>
        <dsp:cNvSpPr/>
      </dsp:nvSpPr>
      <dsp:spPr>
        <a:xfrm>
          <a:off x="7119702" y="828293"/>
          <a:ext cx="4446635" cy="1778654"/>
        </a:xfrm>
        <a:prstGeom prst="chevron">
          <a:avLst/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48006" rIns="24003" bIns="4800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Helvetica" pitchFamily="2" charset="0"/>
            </a:rPr>
            <a:t>Applications</a:t>
          </a:r>
        </a:p>
      </dsp:txBody>
      <dsp:txXfrm>
        <a:off x="8009029" y="828293"/>
        <a:ext cx="2667981" cy="1778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99AE28-6B46-9841-A108-7844F2AF0E03}">
      <dsp:nvSpPr>
        <dsp:cNvPr id="0" name=""/>
        <dsp:cNvSpPr/>
      </dsp:nvSpPr>
      <dsp:spPr>
        <a:xfrm>
          <a:off x="2508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Degradation Data</a:t>
          </a:r>
        </a:p>
      </dsp:txBody>
      <dsp:txXfrm>
        <a:off x="41415" y="502286"/>
        <a:ext cx="2136171" cy="1250577"/>
      </dsp:txXfrm>
    </dsp:sp>
    <dsp:sp modelId="{3C41CA22-D35D-8E43-BB0A-574FAE9AC496}">
      <dsp:nvSpPr>
        <dsp:cNvPr id="0" name=""/>
        <dsp:cNvSpPr/>
      </dsp:nvSpPr>
      <dsp:spPr>
        <a:xfrm>
          <a:off x="2437892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437892" y="962855"/>
        <a:ext cx="328555" cy="329440"/>
      </dsp:txXfrm>
    </dsp:sp>
    <dsp:sp modelId="{FB3E089A-989F-1844-A213-62D6AC46D058}">
      <dsp:nvSpPr>
        <dsp:cNvPr id="0" name=""/>
        <dsp:cNvSpPr/>
      </dsp:nvSpPr>
      <dsp:spPr>
        <a:xfrm>
          <a:off x="3102088" y="463379"/>
          <a:ext cx="2885066" cy="132839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Empirical Cumulant Generating Function of </a:t>
          </a:r>
          <a14:m xmlns:a14="http://schemas.microsoft.com/office/drawing/2010/main">
            <m:oMath xmlns:m="http://schemas.openxmlformats.org/officeDocument/2006/math">
              <m:sSub>
                <m:sSubPr>
                  <m:ctrlPr>
                    <a:rPr lang="en-US" sz="1800" i="1" kern="1200" dirty="0" smtClean="0">
                      <a:latin typeface="Cambria Math" panose="02040503050406030204" pitchFamily="18" charset="0"/>
                    </a:rPr>
                  </m:ctrlPr>
                </m:sSubPr>
                <m:e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𝑋</m:t>
                  </m:r>
                </m:e>
                <m:sub>
                  <m:r>
                    <a:rPr lang="en-US" sz="1800" i="1" kern="1200" dirty="0" smtClean="0">
                      <a:latin typeface="Cambria Math" panose="02040503050406030204" pitchFamily="18" charset="0"/>
                    </a:rPr>
                    <m:t>𝑡</m:t>
                  </m:r>
                </m:sub>
              </m:sSub>
            </m:oMath>
          </a14:m>
          <a:r>
            <a:rPr lang="en-US" sz="1800" kern="1200" dirty="0"/>
            <a:t> </a:t>
          </a:r>
        </a:p>
      </dsp:txBody>
      <dsp:txXfrm>
        <a:off x="3140995" y="502286"/>
        <a:ext cx="2807252" cy="1250577"/>
      </dsp:txXfrm>
    </dsp:sp>
    <dsp:sp modelId="{E98C45A9-1C3E-9549-8CED-2DB3641EC55D}">
      <dsp:nvSpPr>
        <dsp:cNvPr id="0" name=""/>
        <dsp:cNvSpPr/>
      </dsp:nvSpPr>
      <dsp:spPr>
        <a:xfrm>
          <a:off x="6208554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208554" y="962855"/>
        <a:ext cx="328555" cy="329440"/>
      </dsp:txXfrm>
    </dsp:sp>
    <dsp:sp modelId="{5FABCF6E-7953-E545-BDD0-2AD261DF639B}">
      <dsp:nvSpPr>
        <dsp:cNvPr id="0" name=""/>
        <dsp:cNvSpPr/>
      </dsp:nvSpPr>
      <dsp:spPr>
        <a:xfrm>
          <a:off x="6872749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Saddlepoint</a:t>
          </a:r>
          <a:r>
            <a:rPr lang="en-US" sz="1800" kern="1200" dirty="0"/>
            <a:t> Approximation</a:t>
          </a:r>
        </a:p>
      </dsp:txBody>
      <dsp:txXfrm>
        <a:off x="6911656" y="502286"/>
        <a:ext cx="2136171" cy="1250577"/>
      </dsp:txXfrm>
    </dsp:sp>
    <dsp:sp modelId="{8AE14121-FA67-204A-B47D-FD32514651B1}">
      <dsp:nvSpPr>
        <dsp:cNvPr id="0" name=""/>
        <dsp:cNvSpPr/>
      </dsp:nvSpPr>
      <dsp:spPr>
        <a:xfrm>
          <a:off x="9308133" y="853041"/>
          <a:ext cx="469364" cy="549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08133" y="962855"/>
        <a:ext cx="328555" cy="329440"/>
      </dsp:txXfrm>
    </dsp:sp>
    <dsp:sp modelId="{C5AE27C9-78FD-8C48-9F3B-0FE62EE9251E}">
      <dsp:nvSpPr>
        <dsp:cNvPr id="0" name=""/>
        <dsp:cNvSpPr/>
      </dsp:nvSpPr>
      <dsp:spPr>
        <a:xfrm>
          <a:off x="9972329" y="463379"/>
          <a:ext cx="2213985" cy="132839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FPT Distribution</a:t>
          </a:r>
        </a:p>
      </dsp:txBody>
      <dsp:txXfrm>
        <a:off x="10011236" y="502286"/>
        <a:ext cx="2136171" cy="125057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D1B1A9-279F-0B4B-A45A-594B8D0B6F78}">
      <dsp:nvSpPr>
        <dsp:cNvPr id="0" name=""/>
        <dsp:cNvSpPr/>
      </dsp:nvSpPr>
      <dsp:spPr>
        <a:xfrm>
          <a:off x="3246910" y="0"/>
          <a:ext cx="3487856" cy="13543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Distribution-free ESA method is proposed to obtain the FPT with Random Effect</a:t>
          </a:r>
        </a:p>
      </dsp:txBody>
      <dsp:txXfrm>
        <a:off x="3286577" y="39667"/>
        <a:ext cx="3408522" cy="1274980"/>
      </dsp:txXfrm>
    </dsp:sp>
    <dsp:sp modelId="{9653E5EF-1120-0541-932E-464449200966}">
      <dsp:nvSpPr>
        <dsp:cNvPr id="0" name=""/>
        <dsp:cNvSpPr/>
      </dsp:nvSpPr>
      <dsp:spPr>
        <a:xfrm rot="5400000">
          <a:off x="4736904" y="1388171"/>
          <a:ext cx="507867" cy="609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08005" y="1438958"/>
        <a:ext cx="365665" cy="355507"/>
      </dsp:txXfrm>
    </dsp:sp>
    <dsp:sp modelId="{F5176593-848F-164D-962C-FB6340E3EF26}">
      <dsp:nvSpPr>
        <dsp:cNvPr id="0" name=""/>
        <dsp:cNvSpPr/>
      </dsp:nvSpPr>
      <dsp:spPr>
        <a:xfrm>
          <a:off x="3225567" y="2031471"/>
          <a:ext cx="3530542" cy="1354314"/>
        </a:xfrm>
        <a:prstGeom prst="roundRect">
          <a:avLst>
            <a:gd name="adj" fmla="val 10000"/>
          </a:avLst>
        </a:prstGeom>
        <a:solidFill>
          <a:schemeClr val="accent5">
            <a:hueOff val="874086"/>
            <a:satOff val="-8398"/>
            <a:lumOff val="-794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Monte-Carlo simulations show that the ESA </a:t>
          </a:r>
          <a:r>
            <a:rPr lang="en-US" sz="1800" u="none" kern="1200" dirty="0"/>
            <a:t>method works well particularly for 10-th percentile and MTTF</a:t>
          </a:r>
          <a:endParaRPr lang="en-US" sz="1800" kern="1200" dirty="0"/>
        </a:p>
      </dsp:txBody>
      <dsp:txXfrm>
        <a:off x="3265234" y="2071138"/>
        <a:ext cx="3451208" cy="1274980"/>
      </dsp:txXfrm>
    </dsp:sp>
    <dsp:sp modelId="{364EE6AB-E9C6-9347-B2DF-CDAE4B61D506}">
      <dsp:nvSpPr>
        <dsp:cNvPr id="0" name=""/>
        <dsp:cNvSpPr/>
      </dsp:nvSpPr>
      <dsp:spPr>
        <a:xfrm rot="5400000">
          <a:off x="4736904" y="3419642"/>
          <a:ext cx="507867" cy="609441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4808005" y="3470429"/>
        <a:ext cx="365665" cy="355507"/>
      </dsp:txXfrm>
    </dsp:sp>
    <dsp:sp modelId="{18765DCF-D064-8C4F-8ED5-D17E75EB27A9}">
      <dsp:nvSpPr>
        <dsp:cNvPr id="0" name=""/>
        <dsp:cNvSpPr/>
      </dsp:nvSpPr>
      <dsp:spPr>
        <a:xfrm>
          <a:off x="3162246" y="4062942"/>
          <a:ext cx="3657184" cy="1354314"/>
        </a:xfrm>
        <a:prstGeom prst="roundRect">
          <a:avLst>
            <a:gd name="adj" fmla="val 10000"/>
          </a:avLst>
        </a:prstGeom>
        <a:solidFill>
          <a:schemeClr val="accent5">
            <a:hueOff val="1748172"/>
            <a:satOff val="-16796"/>
            <a:lumOff val="-1588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GaAs data set (Meeker and Escobar (1998)) is used to model with the proposed approach</a:t>
          </a:r>
        </a:p>
      </dsp:txBody>
      <dsp:txXfrm>
        <a:off x="3201913" y="4102609"/>
        <a:ext cx="3577850" cy="1274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76DADC-0BBC-E84C-931F-561A4772DE34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6F09-C7BE-C140-9B7D-615754A30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5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786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AC6F09-C7BE-C140-9B7D-615754A30C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70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370DB-7758-BA4E-9AD8-4136F3D59D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A55A03-5CB8-B244-A213-3A5F91F21EA4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096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No bottom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0DA3BA-2A11-8148-9C36-F692A92F9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1815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215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bottom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15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White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0CB8AE-B662-4A41-83C9-7167F4B003ED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6948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67888B-44B1-E948-BE0C-B122A20CE18A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368298" y="1160597"/>
            <a:ext cx="5607156" cy="5105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6766B27B-E3B4-314A-9697-27C73B3C9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4875" y="1160597"/>
            <a:ext cx="5607156" cy="510512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2"/>
              </a:buClr>
              <a:defRPr sz="20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8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3A5D7C2-9015-214E-9CB2-7A0617DB06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694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290B80F-EC58-D141-9113-E9572382EB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46372" y="0"/>
            <a:ext cx="4342453" cy="68579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D2C43A0-6F90-C842-BCED-43862BEBFCEA}"/>
              </a:ext>
            </a:extLst>
          </p:cNvPr>
          <p:cNvSpPr/>
          <p:nvPr userDrawn="1"/>
        </p:nvSpPr>
        <p:spPr>
          <a:xfrm>
            <a:off x="7846372" y="0"/>
            <a:ext cx="4342453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7846373" y="6439861"/>
            <a:ext cx="329397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7086238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DA331C3-B0E8-B749-AAAB-20678023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7086239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4313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D1B4DC52-67B7-374A-AF37-79475B1B03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846372" y="0"/>
            <a:ext cx="4342453" cy="68579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B615F1-A2B8-4749-A553-22DFE1196B8A}"/>
              </a:ext>
            </a:extLst>
          </p:cNvPr>
          <p:cNvSpPr/>
          <p:nvPr userDrawn="1"/>
        </p:nvSpPr>
        <p:spPr>
          <a:xfrm>
            <a:off x="7846372" y="0"/>
            <a:ext cx="4342453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7846372" y="6439861"/>
            <a:ext cx="3293975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1608995"/>
            <a:ext cx="7086238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CBDF9A8-ED11-A24B-8BE2-FB94105C33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7086239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9C2B4AC2-B788-6746-A6D2-9E2C8FF6F9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7086238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3413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EDACB5A-EF90-7540-857B-C42F3DAA95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8825" cy="68579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9D0B424-CF70-E04A-BCE1-056CC3FD123A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50D6FDE-7565-2A45-A124-4F1F3A9D6A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13CC8E-BF5C-A049-8245-A46D4501E9D5}"/>
              </a:ext>
            </a:extLst>
          </p:cNvPr>
          <p:cNvSpPr txBox="1"/>
          <p:nvPr userDrawn="1"/>
        </p:nvSpPr>
        <p:spPr>
          <a:xfrm>
            <a:off x="278651" y="6514382"/>
            <a:ext cx="1908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PepsiCo Confidential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35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3F12360-658B-9445-8032-5039F36216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12188825" cy="68579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1B18614-66C4-AB4C-918E-26D69C274485}"/>
              </a:ext>
            </a:extLst>
          </p:cNvPr>
          <p:cNvSpPr/>
          <p:nvPr userDrawn="1"/>
        </p:nvSpPr>
        <p:spPr>
          <a:xfrm>
            <a:off x="15287" y="0"/>
            <a:ext cx="12188825" cy="6858000"/>
          </a:xfrm>
          <a:prstGeom prst="rect">
            <a:avLst/>
          </a:prstGeom>
          <a:solidFill>
            <a:schemeClr val="accent6">
              <a:alpha val="49597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bg1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2805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3CA215-6B48-AB4B-8D52-2A605643E53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17DCE1-526F-D24F-A033-391679C5E841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40190FD-501E-6647-80CD-5159E8B5EDA4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BB29B291-EEFF-8140-BB14-402A9876E4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AB581A2D-2CF3-894C-B95B-DD70E34C7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06E76F-A6A2-8641-BB8B-70E305E0B753}"/>
              </a:ext>
            </a:extLst>
          </p:cNvPr>
          <p:cNvSpPr txBox="1"/>
          <p:nvPr userDrawn="1"/>
        </p:nvSpPr>
        <p:spPr>
          <a:xfrm>
            <a:off x="278651" y="6514382"/>
            <a:ext cx="1908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PepsiCo Confidential</a:t>
            </a:r>
            <a:endParaRPr lang="en-US" sz="9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158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ster, Strong, Better -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A68CD40D-67AE-BE43-9AB3-ED6EC2DC11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F87510-7A7C-9049-BE2F-4A0B4C3BEEC3}"/>
              </a:ext>
            </a:extLst>
          </p:cNvPr>
          <p:cNvGrpSpPr/>
          <p:nvPr userDrawn="1"/>
        </p:nvGrpSpPr>
        <p:grpSpPr>
          <a:xfrm>
            <a:off x="4154311" y="1112967"/>
            <a:ext cx="3915548" cy="5103415"/>
            <a:chOff x="4222101" y="1750742"/>
            <a:chExt cx="3915548" cy="482785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42592F8-49AA-C146-9C14-218573575F5E}"/>
                </a:ext>
              </a:extLst>
            </p:cNvPr>
            <p:cNvCxnSpPr/>
            <p:nvPr/>
          </p:nvCxnSpPr>
          <p:spPr>
            <a:xfrm>
              <a:off x="4222101" y="1750742"/>
              <a:ext cx="0" cy="4827858"/>
            </a:xfrm>
            <a:prstGeom prst="line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1740F51-5533-6447-995E-5562C000AA92}"/>
                </a:ext>
              </a:extLst>
            </p:cNvPr>
            <p:cNvCxnSpPr/>
            <p:nvPr/>
          </p:nvCxnSpPr>
          <p:spPr>
            <a:xfrm>
              <a:off x="8137649" y="1750742"/>
              <a:ext cx="0" cy="4827858"/>
            </a:xfrm>
            <a:prstGeom prst="line">
              <a:avLst/>
            </a:prstGeom>
            <a:ln w="12700">
              <a:solidFill>
                <a:schemeClr val="tx2">
                  <a:lumMod val="20000"/>
                  <a:lumOff val="8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1FCE4A0-8857-4144-9949-BB18DCA25320}"/>
              </a:ext>
            </a:extLst>
          </p:cNvPr>
          <p:cNvSpPr/>
          <p:nvPr userDrawn="1"/>
        </p:nvSpPr>
        <p:spPr>
          <a:xfrm>
            <a:off x="368298" y="1114493"/>
            <a:ext cx="3658136" cy="460734"/>
          </a:xfrm>
          <a:prstGeom prst="rect">
            <a:avLst/>
          </a:prstGeom>
          <a:solidFill>
            <a:srgbClr val="90313A"/>
          </a:solidFill>
          <a:ln>
            <a:solidFill>
              <a:srgbClr val="90313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FASTER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C35E4F-44D8-AD4C-8A13-8A9A09E40BDC}"/>
              </a:ext>
            </a:extLst>
          </p:cNvPr>
          <p:cNvSpPr/>
          <p:nvPr userDrawn="1"/>
        </p:nvSpPr>
        <p:spPr>
          <a:xfrm>
            <a:off x="4281095" y="1114493"/>
            <a:ext cx="3658136" cy="460734"/>
          </a:xfrm>
          <a:prstGeom prst="rect">
            <a:avLst/>
          </a:prstGeom>
          <a:solidFill>
            <a:srgbClr val="EF7725"/>
          </a:solidFill>
          <a:ln>
            <a:solidFill>
              <a:srgbClr val="EF772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STRONGER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BE7376-FE63-0B47-BB47-FC30ACE096AD}"/>
              </a:ext>
            </a:extLst>
          </p:cNvPr>
          <p:cNvSpPr/>
          <p:nvPr userDrawn="1"/>
        </p:nvSpPr>
        <p:spPr>
          <a:xfrm>
            <a:off x="8193893" y="1114493"/>
            <a:ext cx="3658136" cy="460734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BETTER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6AB5E5E-F8EB-5248-9F00-02012CA5A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0000"/>
          <a:stretch/>
        </p:blipFill>
        <p:spPr>
          <a:xfrm>
            <a:off x="4395635" y="1191024"/>
            <a:ext cx="304800" cy="3429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521E5E4-D22A-CC4C-AAC0-6E084C4D66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17999"/>
          <a:stretch/>
        </p:blipFill>
        <p:spPr>
          <a:xfrm>
            <a:off x="408028" y="1101233"/>
            <a:ext cx="475369" cy="487253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2A6D218D-B6F6-B343-8870-37E7E6E190B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77388" y="1168152"/>
            <a:ext cx="337223" cy="421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5609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D4F70-5254-F445-98AF-A18EFB88C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71FCBE-0CA7-7A4B-B93C-AA2C159F21E4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0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F59FCFAB-D608-904C-89AD-6AC4061EFE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104AF54-2429-3A49-A653-388B1E6C5C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5390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FD1613A-6402-8E4B-9CED-6C19C1594F41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</p:grpSpPr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CB74BF3F-814C-C341-BE60-ABCDFA2B35F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C95AC8F9-CC81-664A-9063-97893E4CEF13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C3ECDEFD-67E6-9348-85EA-3E3A40EB7F05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0DA74F5-2DD5-2744-810B-FC19D49990CE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solidFill>
              <a:schemeClr val="accent5">
                <a:alpha val="1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BDC96D-1E7F-7448-9537-78EDD9890F45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FE67521-AE5B-494E-9D16-EF0FFE6C1717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1783A4E-1A55-5247-AFDB-F6A814E970A6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C2E0A80-6680-F242-A091-9F837B8A3324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AF0B9E-3A3D-D44C-A227-18EA20F645D6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F63674D-6DBB-724C-8FE1-84CFE75BF8DA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CFAF3EC-EE30-A749-BBF4-3CFBA0E5D9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50AB361-D611-6742-9276-C182652AA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05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1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EF88C3CD-6F58-CA43-A016-3FDFDE816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1EC98904-A77A-C443-865C-27D2FA1119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45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ED3F492-58AD-FD43-951D-931307B51527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1">
              <a:alpha val="10000"/>
            </a:schemeClr>
          </a:soli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D79D90A-C77F-7347-B247-30506AF1C70B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48302DF-71BB-9846-B66A-187B52D6F295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194A70DF-4B51-4245-B1E3-68420E9F429B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0AD65756-09FF-B54F-8EE4-A19C0D875181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E702E32-8095-124D-BACA-DDC85D966D3F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EE9B0F-EEF3-384A-922C-2FA9FCA4DC0B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C241762-B8B1-7246-9D5C-CED4CE6248F7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BEBDB3-004A-A345-A274-20BEB1A9280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2395A0-C201-AF4B-886B-94AB86BA579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115472-CED0-E943-A98B-7C05525A3D31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1A052CEC-8327-314B-AA3E-072D4ED14B7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F4E29D28-9B3E-A74A-B9C2-11AEA4C3F8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608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2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8AF0D4C-F80D-DF43-A669-3ADA3FDF4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F332993B-597B-6147-B802-189E1980BF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34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Orang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6DF6280-CBBD-8742-ABA7-212FAA76C443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2">
              <a:alpha val="10000"/>
            </a:schemeClr>
          </a:solidFill>
        </p:grpSpPr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DAE66E20-851C-8E49-BE92-52B092E21AD4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6A76CDA4-464F-E849-ADF8-1AC1CE4A3360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964AAD39-78CC-7C49-9D5C-3DC6BDD647A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683C127-0551-C249-BFB4-C8B630C32C6D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3102CB4-E9C2-314D-9826-D3487AADEA2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1A8E4B-A5C4-D846-B1E2-53A5FC94F18C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94F2A3B-F7D4-E740-883F-8B846C2F09ED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D7048BE-F8ED-894C-860F-21A07BB05F3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D82A025-A4EF-B644-8077-3D6670DB0A41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64E3744-C638-9340-9853-D7A9F6D5E7A8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6">
            <a:extLst>
              <a:ext uri="{FF2B5EF4-FFF2-40B4-BE49-F238E27FC236}">
                <a16:creationId xmlns:a16="http://schemas.microsoft.com/office/drawing/2014/main" id="{318BAF67-06F7-4B4D-A715-3B47A9DF5B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244F959-ABE0-624A-95AA-4BE99BDB9B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86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LT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3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9C6AD8F3-C68F-CC4F-B81D-AF05D77FEA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A5B3AAAA-1BC0-C04A-BC40-BFF36F395B6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93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LT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C9233F-0808-7B48-92FD-64F791714348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3">
              <a:alpha val="10000"/>
            </a:schemeClr>
          </a:solidFill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14335E40-473F-8C4E-A71D-3AA29A86CC9D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158182AA-35CB-3246-A69A-4EF74DC85FDB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CE36B743-51E4-DA4C-8A65-D42ACF713A12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32ED2F61-A3CB-7D45-BA4B-656C243F478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164DEFF-D20C-FB43-BD05-724DF5856F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5959A28-0D0E-3B44-AE3E-437F1CF71184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956767-7C4B-8D40-8001-DFDC8A004F40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EACB53C-787D-9843-A0C3-6E40E41816C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0FB1FB-531D-5F48-A6BE-A408A4443A79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B672C61-D180-0F4C-AD89-5531D374D8B5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60D8F8A4-E3BC-4E4E-8879-4CB7C587EE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F5755CF-1E1E-E14B-B58C-EA9F1E5D3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62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4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428C50AE-BB3F-1342-A667-B727BBF2E5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829C0C72-A146-264D-A06A-C649FB90DE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14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Green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B46FEFB-BD2F-4547-8285-B5A47DC7100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4">
              <a:alpha val="10000"/>
            </a:schemeClr>
          </a:soli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CB93CA93-4AE7-A24B-96EA-DE9C413F2978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84B120F0-1C7B-4946-8EB0-E270CB262CEF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4F815DEA-C763-2949-A87B-F64058E9C1ED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FBBE0FCB-6B8D-E648-8882-57B795B081AA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2FC0F73-0E4A-124D-9C04-15CB2D8F230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E0A24-7066-A142-A95D-99A700D8C0A3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05B962-52B8-9B46-BB67-1FF81BB4C7BD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17274A-76CE-7449-B4AC-A320D506544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6714DD-DD89-0C46-91BB-18216E278D30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5029D80-9B4D-0D4B-91F4-30D3526A0D02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6">
            <a:extLst>
              <a:ext uri="{FF2B5EF4-FFF2-40B4-BE49-F238E27FC236}">
                <a16:creationId xmlns:a16="http://schemas.microsoft.com/office/drawing/2014/main" id="{CF318BA6-6E14-894F-9BDE-3893E3F427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76803DA-061E-1246-B1A0-F4208E7B18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422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/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91103" y="2773301"/>
            <a:ext cx="5532969" cy="406195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buNone/>
              <a:defRPr sz="160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Date goes here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Speaker name goes here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5AD4F70-5254-F445-98AF-A18EFB88CE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4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40FF25-0C9F-A540-A19D-23297050FAAD}"/>
              </a:ext>
            </a:extLst>
          </p:cNvPr>
          <p:cNvSpPr/>
          <p:nvPr userDrawn="1"/>
        </p:nvSpPr>
        <p:spPr>
          <a:xfrm>
            <a:off x="309966" y="6455044"/>
            <a:ext cx="1325105" cy="3409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423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 -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FE964E0-A544-8641-ADFF-2FC4ADD0834A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6">
              <a:alpha val="10000"/>
            </a:schemeClr>
          </a:solidFill>
        </p:grpSpPr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082A7EBC-C4B4-154A-919F-F93F9FB8D7C7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F835A6C5-60CF-C743-8466-F8E3C7191AD1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CCCB465-F2BF-4640-A12A-4B524DA197F6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C6247477-6DA0-2442-9566-02B4BBEFD136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F173E8-F3C7-8E47-B09E-CCED9284998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40EA7D-D8A6-1440-94E4-385E95295FEA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4A14327-5F9C-BD46-B15E-99C6C099B03E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E0700F0-E55C-3948-B560-374D11E6F5F3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52F292F-8B2D-9846-B0E3-0D6C65AFD355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989DAA-8759-0B4C-AD2C-2B0BDC6D1530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CCC5BA99-0483-4549-9F96-63740FFD2F5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9E224160-AE84-EE42-9281-23DB79F29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53F78785-D63F-2049-AF9C-B4E78EB165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42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- Blue 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BAFF2C-5329-9144-8F43-133347A46102}"/>
              </a:ext>
            </a:extLst>
          </p:cNvPr>
          <p:cNvCxnSpPr>
            <a:cxnSpLocks/>
          </p:cNvCxnSpPr>
          <p:nvPr userDrawn="1"/>
        </p:nvCxnSpPr>
        <p:spPr>
          <a:xfrm>
            <a:off x="368300" y="6439861"/>
            <a:ext cx="10772047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57B40D-8AFA-2F45-9EA9-2BFCA5510771}"/>
              </a:ext>
            </a:extLst>
          </p:cNvPr>
          <p:cNvCxnSpPr>
            <a:cxnSpLocks/>
          </p:cNvCxnSpPr>
          <p:nvPr userDrawn="1"/>
        </p:nvCxnSpPr>
        <p:spPr>
          <a:xfrm flipV="1">
            <a:off x="11140347" y="4876800"/>
            <a:ext cx="1084131" cy="1563063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3CD050-3B22-9E4F-ABB7-A4F10026F140}"/>
              </a:ext>
            </a:extLst>
          </p:cNvPr>
          <p:cNvCxnSpPr>
            <a:cxnSpLocks/>
          </p:cNvCxnSpPr>
          <p:nvPr userDrawn="1"/>
        </p:nvCxnSpPr>
        <p:spPr>
          <a:xfrm>
            <a:off x="11140347" y="6436686"/>
            <a:ext cx="340389" cy="421314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D26C3E-EE0B-F245-9DFB-2336524D067D}"/>
              </a:ext>
            </a:extLst>
          </p:cNvPr>
          <p:cNvCxnSpPr>
            <a:cxnSpLocks/>
          </p:cNvCxnSpPr>
          <p:nvPr userDrawn="1"/>
        </p:nvCxnSpPr>
        <p:spPr>
          <a:xfrm>
            <a:off x="10248900" y="6439861"/>
            <a:ext cx="891447" cy="0"/>
          </a:xfrm>
          <a:prstGeom prst="line">
            <a:avLst/>
          </a:prstGeom>
          <a:ln w="1905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B311A23-4F53-5C45-89E8-172E0AB1754C}"/>
              </a:ext>
            </a:extLst>
          </p:cNvPr>
          <p:cNvGrpSpPr/>
          <p:nvPr userDrawn="1"/>
        </p:nvGrpSpPr>
        <p:grpSpPr>
          <a:xfrm>
            <a:off x="10843516" y="356297"/>
            <a:ext cx="885466" cy="570339"/>
            <a:chOff x="7575807" y="1066431"/>
            <a:chExt cx="1842796" cy="1186967"/>
          </a:xfrm>
          <a:solidFill>
            <a:schemeClr val="accent6">
              <a:alpha val="10000"/>
            </a:schemeClr>
          </a:solidFill>
        </p:grpSpPr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81827F86-D0CC-AC49-913A-C9A1CF1F397E}"/>
                </a:ext>
              </a:extLst>
            </p:cNvPr>
            <p:cNvSpPr/>
            <p:nvPr/>
          </p:nvSpPr>
          <p:spPr>
            <a:xfrm rot="16200000" flipH="1">
              <a:off x="7322696" y="1319542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7D4090F7-D282-B748-8C41-38CF6EDF3EB5}"/>
                </a:ext>
              </a:extLst>
            </p:cNvPr>
            <p:cNvSpPr/>
            <p:nvPr/>
          </p:nvSpPr>
          <p:spPr>
            <a:xfrm rot="16200000" flipH="1">
              <a:off x="7719573" y="1319544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9FFBA34C-AC50-9E43-8BB0-A821787A3564}"/>
                </a:ext>
              </a:extLst>
            </p:cNvPr>
            <p:cNvSpPr/>
            <p:nvPr/>
          </p:nvSpPr>
          <p:spPr>
            <a:xfrm rot="16200000" flipH="1">
              <a:off x="8097399" y="1319545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28F85A52-CB6F-2643-93B7-71D6BA25C6E5}"/>
                </a:ext>
              </a:extLst>
            </p:cNvPr>
            <p:cNvSpPr/>
            <p:nvPr/>
          </p:nvSpPr>
          <p:spPr>
            <a:xfrm rot="16200000" flipH="1">
              <a:off x="8484750" y="1319546"/>
              <a:ext cx="1186963" cy="680742"/>
            </a:xfrm>
            <a:prstGeom prst="parallelogram">
              <a:avLst>
                <a:gd name="adj" fmla="val 55169"/>
              </a:avLst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F02D437-E3BC-3C4F-ACF0-7D740F8CE48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875484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BD77489-22DC-7C4F-9D46-43F1A3742F50}"/>
              </a:ext>
            </a:extLst>
          </p:cNvPr>
          <p:cNvCxnSpPr>
            <a:cxnSpLocks/>
          </p:cNvCxnSpPr>
          <p:nvPr userDrawn="1"/>
        </p:nvCxnSpPr>
        <p:spPr>
          <a:xfrm>
            <a:off x="12059975" y="641498"/>
            <a:ext cx="123986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712B31-753E-D146-B4F4-3D56D554DB9A}"/>
              </a:ext>
            </a:extLst>
          </p:cNvPr>
          <p:cNvCxnSpPr>
            <a:cxnSpLocks/>
          </p:cNvCxnSpPr>
          <p:nvPr userDrawn="1"/>
        </p:nvCxnSpPr>
        <p:spPr>
          <a:xfrm>
            <a:off x="11875484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F28371-8FA1-C843-A47D-1C152BDD70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535979" y="637587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96F3F85-622B-B540-B61D-F52419AB7AE3}"/>
              </a:ext>
            </a:extLst>
          </p:cNvPr>
          <p:cNvCxnSpPr>
            <a:cxnSpLocks/>
          </p:cNvCxnSpPr>
          <p:nvPr userDrawn="1"/>
        </p:nvCxnSpPr>
        <p:spPr>
          <a:xfrm flipH="1">
            <a:off x="10535979" y="314736"/>
            <a:ext cx="184491" cy="329339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5BF642A-3578-284F-BA95-403668AF0243}"/>
              </a:ext>
            </a:extLst>
          </p:cNvPr>
          <p:cNvCxnSpPr>
            <a:cxnSpLocks/>
          </p:cNvCxnSpPr>
          <p:nvPr userDrawn="1"/>
        </p:nvCxnSpPr>
        <p:spPr>
          <a:xfrm>
            <a:off x="10173056" y="641498"/>
            <a:ext cx="368084" cy="0"/>
          </a:xfrm>
          <a:prstGeom prst="line">
            <a:avLst/>
          </a:prstGeom>
          <a:ln w="19050"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976FF880-B20D-DE42-B4C8-D9AD912ED3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43728" y="355199"/>
            <a:ext cx="1495587" cy="604435"/>
          </a:xfrm>
          <a:prstGeom prst="rect">
            <a:avLst/>
          </a:prstGeom>
        </p:spPr>
        <p:txBody>
          <a:bodyPr vert="horz" lIns="0" rIns="0"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b="0" cap="all" baseline="0">
                <a:solidFill>
                  <a:schemeClr val="accent6"/>
                </a:solidFill>
                <a:latin typeface="+mj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Editable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46349CA-AC41-0E40-B3E5-40EEE385B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9" y="320988"/>
            <a:ext cx="9781302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821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F2636-64B9-4745-A3F4-DC62543D8C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52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3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42747AE-EF19-0645-989E-F4542D9C45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694466"/>
            <a:ext cx="6172732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31542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a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5F2636-64B9-4745-A3F4-DC62543D8C8F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15204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2242898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bg1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92C9066-39BF-AF44-A829-5A2A4C1B0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4" y="553914"/>
            <a:ext cx="6172732" cy="1602232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947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1104" y="5134407"/>
            <a:ext cx="733405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2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E2BA96-7FC6-1A41-A5EE-3FC1E788FF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3" y="3585974"/>
            <a:ext cx="7334049" cy="146168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Divider Title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9432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Ligh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95534" y="5134407"/>
            <a:ext cx="6172732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400" baseline="0">
                <a:solidFill>
                  <a:schemeClr val="tx2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3288879-0528-0446-99CB-846AA56703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1103" y="3424378"/>
            <a:ext cx="7334049" cy="162327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80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Divider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965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6AC4046-60AF-E243-87B5-499E2BCDC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160598"/>
            <a:ext cx="11483731" cy="5105122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E7BE848-4AD2-054A-8AF0-AEB891F5EB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49766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EECD85-E388-E644-A2E2-CDF93C4FEDE7}"/>
              </a:ext>
            </a:extLst>
          </p:cNvPr>
          <p:cNvSpPr/>
          <p:nvPr userDrawn="1"/>
        </p:nvSpPr>
        <p:spPr>
          <a:xfrm rot="18305180">
            <a:off x="11699945" y="5429398"/>
            <a:ext cx="435006" cy="2708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15724E5-88BA-0042-A223-6AD5927EB03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660514" y="6468914"/>
            <a:ext cx="464811" cy="255260"/>
          </a:xfrm>
          <a:prstGeom prst="rect">
            <a:avLst/>
          </a:prstGeom>
        </p:spPr>
        <p:txBody>
          <a:bodyPr anchor="t"/>
          <a:lstStyle>
            <a:lvl1pPr algn="l">
              <a:defRPr sz="900" b="0">
                <a:solidFill>
                  <a:schemeClr val="tx2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fld id="{BAAE8504-21CE-C349-96DE-B834AD881C3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68299" y="841489"/>
            <a:ext cx="11483730" cy="4436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marR="0" indent="0" algn="l" defTabSz="457200" rtl="0" eaLnBrk="1" fontAlgn="auto" latinLnBrk="0" hangingPunct="1">
              <a:lnSpc>
                <a:spcPts val="27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aseline="0">
                <a:solidFill>
                  <a:schemeClr val="accent6"/>
                </a:solidFill>
                <a:latin typeface="+mn-lt"/>
                <a:cs typeface="Arial"/>
              </a:defRPr>
            </a:lvl1pPr>
            <a:lvl2pPr>
              <a:defRPr sz="200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200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200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200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49A46171-37D5-4948-B9EC-0101DD0C0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299" y="1608995"/>
            <a:ext cx="11483731" cy="4656724"/>
          </a:xfrm>
          <a:prstGeom prst="rect">
            <a:avLst/>
          </a:prstGeom>
        </p:spPr>
        <p:txBody>
          <a:bodyPr/>
          <a:lstStyle>
            <a:lvl1pPr>
              <a:buClr>
                <a:schemeClr val="tx2"/>
              </a:buClr>
              <a:defRPr/>
            </a:lvl1pPr>
            <a:lvl2pPr>
              <a:buClr>
                <a:schemeClr val="tx2"/>
              </a:buClr>
              <a:defRPr/>
            </a:lvl2pPr>
            <a:lvl3pPr>
              <a:buClr>
                <a:schemeClr val="tx2"/>
              </a:buClr>
              <a:defRPr/>
            </a:lvl3pPr>
            <a:lvl4pPr>
              <a:buClr>
                <a:schemeClr val="tx2"/>
              </a:buClr>
              <a:defRPr/>
            </a:lvl4pPr>
            <a:lvl5pPr>
              <a:buClr>
                <a:schemeClr val="tx2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10DA3BA-2A11-8148-9C36-F692A92F97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8298" y="320988"/>
            <a:ext cx="11483731" cy="713275"/>
          </a:xfrm>
        </p:spPr>
        <p:txBody>
          <a:bodyPr anchor="t">
            <a:normAutofit/>
          </a:bodyPr>
          <a:lstStyle>
            <a:lvl1pPr>
              <a:lnSpc>
                <a:spcPct val="85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Headline goes here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12973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985" y="110294"/>
            <a:ext cx="9321717" cy="90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982" y="1495842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custDataLst>
      <p:tags r:id="rId33"/>
    </p:custDataLst>
    <p:extLst>
      <p:ext uri="{BB962C8B-B14F-4D97-AF65-F5344CB8AC3E}">
        <p14:creationId xmlns:p14="http://schemas.microsoft.com/office/powerpoint/2010/main" val="130770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0" r:id="rId2"/>
    <p:sldLayoutId id="2147483731" r:id="rId3"/>
    <p:sldLayoutId id="2147483697" r:id="rId4"/>
    <p:sldLayoutId id="2147483698" r:id="rId5"/>
    <p:sldLayoutId id="2147483699" r:id="rId6"/>
    <p:sldLayoutId id="2147483700" r:id="rId7"/>
    <p:sldLayoutId id="2147483702" r:id="rId8"/>
    <p:sldLayoutId id="2147483701" r:id="rId9"/>
    <p:sldLayoutId id="2147483733" r:id="rId10"/>
    <p:sldLayoutId id="2147483703" r:id="rId11"/>
    <p:sldLayoutId id="2147483732" r:id="rId12"/>
    <p:sldLayoutId id="2147483721" r:id="rId13"/>
    <p:sldLayoutId id="2147483704" r:id="rId14"/>
    <p:sldLayoutId id="2147483717" r:id="rId15"/>
    <p:sldLayoutId id="2147483718" r:id="rId16"/>
    <p:sldLayoutId id="2147483719" r:id="rId17"/>
    <p:sldLayoutId id="2147483720" r:id="rId18"/>
    <p:sldLayoutId id="2147483724" r:id="rId19"/>
    <p:sldLayoutId id="2147483705" r:id="rId20"/>
    <p:sldLayoutId id="2147483711" r:id="rId21"/>
    <p:sldLayoutId id="2147483706" r:id="rId22"/>
    <p:sldLayoutId id="2147483712" r:id="rId23"/>
    <p:sldLayoutId id="2147483707" r:id="rId24"/>
    <p:sldLayoutId id="2147483714" r:id="rId25"/>
    <p:sldLayoutId id="2147483708" r:id="rId26"/>
    <p:sldLayoutId id="2147483713" r:id="rId27"/>
    <p:sldLayoutId id="2147483709" r:id="rId28"/>
    <p:sldLayoutId id="2147483715" r:id="rId29"/>
    <p:sldLayoutId id="2147483710" r:id="rId30"/>
    <p:sldLayoutId id="2147483716" r:id="rId3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–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–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600"/>
        </a:spcBef>
        <a:buClr>
          <a:schemeClr val="accent6"/>
        </a:buClr>
        <a:buFont typeface="Arial"/>
        <a:buChar char="»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8.png"/><Relationship Id="rId5" Type="http://schemas.openxmlformats.org/officeDocument/2006/relationships/image" Target="../media/image32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11" Type="http://schemas.openxmlformats.org/officeDocument/2006/relationships/image" Target="../media/image131.png"/><Relationship Id="rId5" Type="http://schemas.microsoft.com/office/2007/relationships/hdphoto" Target="../media/hdphoto2.wdp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0.xml"/><Relationship Id="rId13" Type="http://schemas.openxmlformats.org/officeDocument/2006/relationships/image" Target="../media/image25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11" Type="http://schemas.openxmlformats.org/officeDocument/2006/relationships/image" Target="../media/image16.png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10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29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31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0F4CE9-95B6-58B2-29EA-D3B883128C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1103" y="4768265"/>
            <a:ext cx="5532969" cy="406195"/>
          </a:xfrm>
        </p:spPr>
        <p:txBody>
          <a:bodyPr/>
          <a:lstStyle/>
          <a:p>
            <a:r>
              <a:rPr lang="en-US" dirty="0"/>
              <a:t>October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E5FD2-9CCB-0A05-2668-612A274EF7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1104" y="2242898"/>
            <a:ext cx="8925458" cy="443650"/>
          </a:xfrm>
        </p:spPr>
        <p:txBody>
          <a:bodyPr/>
          <a:lstStyle/>
          <a:p>
            <a:endParaRPr lang="en-US" sz="3600" dirty="0"/>
          </a:p>
          <a:p>
            <a:endParaRPr lang="en-US" sz="2800" dirty="0"/>
          </a:p>
          <a:p>
            <a:r>
              <a:rPr lang="en-US" sz="2800" dirty="0"/>
              <a:t>Lochana Palayangoda, PhD</a:t>
            </a:r>
          </a:p>
          <a:p>
            <a:r>
              <a:rPr lang="en-US" sz="1400" dirty="0"/>
              <a:t>Assistant Professor of Data Science and Statistics</a:t>
            </a:r>
          </a:p>
          <a:p>
            <a:r>
              <a:rPr lang="en-US" sz="1400" dirty="0"/>
              <a:t>Department of Mathematical and Statistical Sciences</a:t>
            </a:r>
          </a:p>
          <a:p>
            <a:r>
              <a:rPr lang="en-US" sz="1400" dirty="0"/>
              <a:t>University of Nebraska at Omaha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9216707-511C-C95A-02CF-4C09E38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103" y="694466"/>
            <a:ext cx="11333752" cy="14616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C3E50"/>
                </a:solidFill>
                <a:effectLst/>
                <a:latin typeface="Lato" panose="020F0502020204030203" pitchFamily="34" charset="0"/>
              </a:rPr>
              <a:t>Distribution-free Lifetime Estimation Method for Highly Reliable Products with Random Effects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6F3088-2B49-9E2A-9998-38ED39214205}"/>
              </a:ext>
            </a:extLst>
          </p:cNvPr>
          <p:cNvSpPr txBox="1"/>
          <p:nvPr/>
        </p:nvSpPr>
        <p:spPr>
          <a:xfrm>
            <a:off x="491103" y="6128851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ICONEST 2024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D3A8068-DB3A-9DF0-C1DE-D9C8F37B9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4690" y="5997364"/>
            <a:ext cx="1873050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63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B792B-8F7F-BEAF-1681-81005EA1ED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3C3C09-DFDF-EC01-A714-EC63C162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ESA Method with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/>
              <p:nvPr/>
            </p:nvSpPr>
            <p:spPr>
              <a:xfrm>
                <a:off x="3224228" y="1976964"/>
                <a:ext cx="4895825" cy="26443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2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sz="1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r>
                                        <a:rPr lang="en-US" sz="1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sSub>
                                            <m:sSub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sup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12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120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  <m:r>
                                                    <a:rPr lang="en-US" sz="1200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en-US" sz="120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Δ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1200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fName>
                        <m:e/>
                      </m:func>
                    </m:oMath>
                  </m:oMathPara>
                </a14:m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8" y="1976964"/>
                <a:ext cx="4895825" cy="26443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/>
              <p:nvPr/>
            </p:nvSpPr>
            <p:spPr>
              <a:xfrm>
                <a:off x="108984" y="1976964"/>
                <a:ext cx="2926080" cy="2644353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lang="en-US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4" y="1976964"/>
                <a:ext cx="2926080" cy="26443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313E54-4B19-9A07-128F-9B6005E84707}"/>
              </a:ext>
            </a:extLst>
          </p:cNvPr>
          <p:cNvSpPr/>
          <p:nvPr/>
        </p:nvSpPr>
        <p:spPr>
          <a:xfrm>
            <a:off x="298148" y="2254250"/>
            <a:ext cx="2564088" cy="11719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Empirical Cumulant Generating Function of Weights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C100B9-4559-C45C-8437-858FA0D8A073}"/>
              </a:ext>
            </a:extLst>
          </p:cNvPr>
          <p:cNvSpPr/>
          <p:nvPr/>
        </p:nvSpPr>
        <p:spPr>
          <a:xfrm>
            <a:off x="4361733" y="2235345"/>
            <a:ext cx="2665580" cy="12154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Weighted Empirical Cumulant Generating Function of Data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43174-4FE2-8794-7326-375E4038F28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2862236" y="2840243"/>
            <a:ext cx="1499497" cy="28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FB38DBE-874F-ED54-2EA5-816F79C16777}"/>
              </a:ext>
            </a:extLst>
          </p:cNvPr>
          <p:cNvSpPr/>
          <p:nvPr/>
        </p:nvSpPr>
        <p:spPr>
          <a:xfrm>
            <a:off x="8292881" y="1976965"/>
            <a:ext cx="3745313" cy="26443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3A15CC4-4D9C-8F7E-1B29-C788A3CA85F2}"/>
              </a:ext>
            </a:extLst>
          </p:cNvPr>
          <p:cNvSpPr/>
          <p:nvPr/>
        </p:nvSpPr>
        <p:spPr>
          <a:xfrm>
            <a:off x="8637919" y="2254250"/>
            <a:ext cx="3286856" cy="1180507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bg1"/>
                </a:solidFill>
              </a:rPr>
              <a:t>ESA use to obtain the FPT Distribution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31CBA-CC6E-47E0-7DBA-26FB3225B896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7027313" y="2843088"/>
            <a:ext cx="1610606" cy="1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DE150-260C-DD3A-CFA1-5957B9B414F0}"/>
                  </a:ext>
                </a:extLst>
              </p:cNvPr>
              <p:cNvSpPr txBox="1"/>
              <p:nvPr/>
            </p:nvSpPr>
            <p:spPr>
              <a:xfrm>
                <a:off x="3035064" y="851401"/>
                <a:ext cx="6118696" cy="112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0" dirty="0"/>
                  <a:t>Weighted FPT Distribution: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1DE150-260C-DD3A-CFA1-5957B9B41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064" y="851401"/>
                <a:ext cx="6118696" cy="1125565"/>
              </a:xfrm>
              <a:prstGeom prst="rect">
                <a:avLst/>
              </a:prstGeom>
              <a:blipFill>
                <a:blip r:embed="rId4"/>
                <a:stretch>
                  <a:fillRect t="-51685" b="-116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EFD0216C-186F-D9B6-172A-FC6BAC6298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590" y="3787206"/>
            <a:ext cx="3631894" cy="7317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997FEB-5538-656A-9647-FEC63B693156}"/>
                  </a:ext>
                </a:extLst>
              </p:cNvPr>
              <p:cNvSpPr txBox="1"/>
              <p:nvPr/>
            </p:nvSpPr>
            <p:spPr>
              <a:xfrm>
                <a:off x="3224228" y="4681108"/>
                <a:ext cx="6178852" cy="1325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1100" b="0" dirty="0"/>
                  <a:t>Equal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1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b>
                                          <m:sSub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  <m:e>
                                        <m:func>
                                          <m:func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>
                                                <a:latin typeface="Cambria Math" panose="02040503050406030204" pitchFamily="18" charset="0"/>
                                              </a:rPr>
                                              <m:t>exp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𝑠</m:t>
                                                </m:r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100">
                                                    <a:latin typeface="Cambria Math" panose="02040503050406030204" pitchFamily="18" charset="0"/>
                                                  </a:rPr>
                                                  <m:t>Δ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11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fName>
                      <m:e/>
                    </m:func>
                  </m:oMath>
                </a14:m>
                <a:endParaRPr lang="en-US" sz="1100" dirty="0"/>
              </a:p>
              <a:p>
                <a:pPr marL="0" indent="0">
                  <a:buNone/>
                </a:pPr>
                <a:r>
                  <a:rPr lang="en-US" sz="1100" dirty="0"/>
                  <a:t>Random Mean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1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1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100" dirty="0"/>
                  <a:t>			</a:t>
                </a:r>
              </a:p>
              <a:p>
                <a:pPr marL="0" indent="0">
                  <a:buNone/>
                </a:pPr>
                <a:r>
                  <a:rPr lang="en-US" sz="1100" dirty="0"/>
                  <a:t>Random Variance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11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1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100" dirty="0"/>
                  <a:t>	</a:t>
                </a:r>
              </a:p>
              <a:p>
                <a:pPr marL="0" indent="0">
                  <a:buNone/>
                </a:pPr>
                <a:r>
                  <a:rPr lang="en-US" sz="1100" dirty="0"/>
                  <a:t>Random Coefficient of Variation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1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10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11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1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1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f>
                                      <m:fPr>
                                        <m:ctrlPr>
                                          <a:rPr lang="en-US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11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  <m:e>
                                    <m:func>
                                      <m:funcPr>
                                        <m:ctrlPr>
                                          <a:rPr lang="en-US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100">
                                            <a:latin typeface="Cambria Math" panose="02040503050406030204" pitchFamily="18" charset="0"/>
                                          </a:rPr>
                                          <m:t>exp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  <m:r>
                                              <a:rPr lang="en-US" sz="1100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100">
                                                <a:latin typeface="Cambria Math" panose="02040503050406030204" pitchFamily="18" charset="0"/>
                                              </a:rPr>
                                              <m:t>Δ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100" i="1">
                                                    <a:latin typeface="Cambria Math" panose="02040503050406030204" pitchFamily="18" charset="0"/>
                                                  </a:rPr>
                                                  <m:t>𝑖𝑗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sz="11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997FEB-5538-656A-9647-FEC63B693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228" y="4681108"/>
                <a:ext cx="6178852" cy="1325491"/>
              </a:xfrm>
              <a:prstGeom prst="rect">
                <a:avLst/>
              </a:prstGeom>
              <a:blipFill>
                <a:blip r:embed="rId6"/>
                <a:stretch>
                  <a:fillRect t="-13333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2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C559F4-15C9-DC6D-C8BB-18393FEC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0918115" cy="1602232"/>
          </a:xfrm>
        </p:spPr>
        <p:txBody>
          <a:bodyPr>
            <a:normAutofit/>
          </a:bodyPr>
          <a:lstStyle/>
          <a:p>
            <a:r>
              <a:rPr lang="en-US" sz="4800" dirty="0"/>
              <a:t>Monte Carlo Simulations</a:t>
            </a:r>
          </a:p>
        </p:txBody>
      </p:sp>
    </p:spTree>
    <p:extLst>
      <p:ext uri="{BB962C8B-B14F-4D97-AF65-F5344CB8AC3E}">
        <p14:creationId xmlns:p14="http://schemas.microsoft.com/office/powerpoint/2010/main" val="2485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EF7F1-AFE2-8ACC-6BCE-CE44D0E010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F0F48-AD28-0C7D-442D-1D7BCC5D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Results shows that we can eliminate the model misspecification errors with ESA method for higher percentiles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35BCF-7A37-1AD9-378E-796451C93B31}"/>
              </a:ext>
            </a:extLst>
          </p:cNvPr>
          <p:cNvSpPr txBox="1"/>
          <p:nvPr/>
        </p:nvSpPr>
        <p:spPr>
          <a:xfrm>
            <a:off x="1567061" y="1694046"/>
            <a:ext cx="3256020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Generated from Gamma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92B60-09A2-94BF-60BE-7AE7FA27F837}"/>
              </a:ext>
            </a:extLst>
          </p:cNvPr>
          <p:cNvSpPr txBox="1"/>
          <p:nvPr/>
        </p:nvSpPr>
        <p:spPr>
          <a:xfrm>
            <a:off x="7064251" y="1694046"/>
            <a:ext cx="420179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Data Generated from Inverse Gaussian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A2C07D-D5D3-7A83-4186-8D63A9FD2051}"/>
              </a:ext>
            </a:extLst>
          </p:cNvPr>
          <p:cNvGrpSpPr/>
          <p:nvPr/>
        </p:nvGrpSpPr>
        <p:grpSpPr>
          <a:xfrm>
            <a:off x="190316" y="2387600"/>
            <a:ext cx="5566980" cy="2502034"/>
            <a:chOff x="113313" y="2387600"/>
            <a:chExt cx="6423358" cy="288692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B11F426-8347-3A52-CDE9-7DF2E8FF5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91620"/>
            <a:stretch/>
          </p:blipFill>
          <p:spPr>
            <a:xfrm>
              <a:off x="113313" y="2387600"/>
              <a:ext cx="983967" cy="288692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428525-F23F-BA98-65F2-4218774FC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53678"/>
            <a:stretch/>
          </p:blipFill>
          <p:spPr>
            <a:xfrm>
              <a:off x="1097280" y="2387600"/>
              <a:ext cx="5439391" cy="288692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99CD1D6-723D-CA06-E55B-D67165FBFF84}"/>
              </a:ext>
            </a:extLst>
          </p:cNvPr>
          <p:cNvGrpSpPr/>
          <p:nvPr/>
        </p:nvGrpSpPr>
        <p:grpSpPr>
          <a:xfrm>
            <a:off x="6232398" y="2328000"/>
            <a:ext cx="5766111" cy="2621234"/>
            <a:chOff x="6367652" y="2341743"/>
            <a:chExt cx="6309086" cy="2868067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A947A81D-C6A0-472F-4003-9A2ABF330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90561"/>
            <a:stretch/>
          </p:blipFill>
          <p:spPr>
            <a:xfrm>
              <a:off x="6367652" y="2341743"/>
              <a:ext cx="1078029" cy="286806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B09C659-4BBA-1374-053D-503CB4DF8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198"/>
            <a:stretch/>
          </p:blipFill>
          <p:spPr>
            <a:xfrm>
              <a:off x="7445681" y="2341743"/>
              <a:ext cx="5231057" cy="2868067"/>
            </a:xfrm>
            <a:prstGeom prst="rect">
              <a:avLst/>
            </a:prstGeom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14C6530F-8FB2-ED4F-F508-FA9B3AAED032}"/>
              </a:ext>
            </a:extLst>
          </p:cNvPr>
          <p:cNvSpPr/>
          <p:nvPr/>
        </p:nvSpPr>
        <p:spPr>
          <a:xfrm>
            <a:off x="190316" y="3128211"/>
            <a:ext cx="5459713" cy="300789"/>
          </a:xfrm>
          <a:prstGeom prst="rect">
            <a:avLst/>
          </a:prstGeom>
          <a:solidFill>
            <a:schemeClr val="accent1"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E5300E-7846-96B4-2D4D-66EE0B3FA780}"/>
              </a:ext>
            </a:extLst>
          </p:cNvPr>
          <p:cNvSpPr/>
          <p:nvPr/>
        </p:nvSpPr>
        <p:spPr>
          <a:xfrm>
            <a:off x="190316" y="3907857"/>
            <a:ext cx="5459713" cy="981776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A5FBC1-3C50-D6B0-F8F7-3C706F058B33}"/>
              </a:ext>
            </a:extLst>
          </p:cNvPr>
          <p:cNvSpPr/>
          <p:nvPr/>
        </p:nvSpPr>
        <p:spPr>
          <a:xfrm>
            <a:off x="6339665" y="3128211"/>
            <a:ext cx="5459713" cy="300789"/>
          </a:xfrm>
          <a:prstGeom prst="rect">
            <a:avLst/>
          </a:prstGeom>
          <a:solidFill>
            <a:schemeClr val="accent1"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B39B27-4EB2-D01A-5692-DB155FAF37C0}"/>
              </a:ext>
            </a:extLst>
          </p:cNvPr>
          <p:cNvSpPr/>
          <p:nvPr/>
        </p:nvSpPr>
        <p:spPr>
          <a:xfrm>
            <a:off x="6339665" y="3907857"/>
            <a:ext cx="5459713" cy="981776"/>
          </a:xfrm>
          <a:prstGeom prst="rect">
            <a:avLst/>
          </a:prstGeom>
          <a:solidFill>
            <a:schemeClr val="accent2">
              <a:lumMod val="60000"/>
              <a:lumOff val="40000"/>
              <a:alpha val="3471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916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C559F4-15C9-DC6D-C8BB-18393FEC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0918115" cy="1602232"/>
          </a:xfrm>
        </p:spPr>
        <p:txBody>
          <a:bodyPr>
            <a:normAutofit/>
          </a:bodyPr>
          <a:lstStyle/>
          <a:p>
            <a:r>
              <a:rPr lang="en-US" sz="4800" dirty="0"/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235136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4EF7F1-AFE2-8ACC-6BCE-CE44D0E010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EF0F48-AD28-0C7D-442D-1D7BCC5D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GaAs Laser Data Set in Meeker and Escobar (1998)</a:t>
            </a:r>
          </a:p>
        </p:txBody>
      </p:sp>
      <p:pic>
        <p:nvPicPr>
          <p:cNvPr id="7" name="Picture 6" descr="A graph of a laser degradation data&#10;&#10;Description automatically generated">
            <a:extLst>
              <a:ext uri="{FF2B5EF4-FFF2-40B4-BE49-F238E27FC236}">
                <a16:creationId xmlns:a16="http://schemas.microsoft.com/office/drawing/2014/main" id="{8BC07D5E-3F69-060E-7E4E-DE593CD328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05" r="13450"/>
          <a:stretch/>
        </p:blipFill>
        <p:spPr>
          <a:xfrm>
            <a:off x="295906" y="1291882"/>
            <a:ext cx="3905702" cy="3886606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2D22273-A331-FD94-A88D-CEE0B8438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546602"/>
              </p:ext>
            </p:extLst>
          </p:nvPr>
        </p:nvGraphicFramePr>
        <p:xfrm>
          <a:off x="1855663" y="5647711"/>
          <a:ext cx="8508999" cy="609600"/>
        </p:xfrm>
        <a:graphic>
          <a:graphicData uri="http://schemas.openxmlformats.org/drawingml/2006/table">
            <a:tbl>
              <a:tblPr/>
              <a:tblGrid>
                <a:gridCol w="1078695">
                  <a:extLst>
                    <a:ext uri="{9D8B030D-6E8A-4147-A177-3AD203B41FA5}">
                      <a16:colId xmlns:a16="http://schemas.microsoft.com/office/drawing/2014/main" val="1965127612"/>
                    </a:ext>
                  </a:extLst>
                </a:gridCol>
                <a:gridCol w="1104076">
                  <a:extLst>
                    <a:ext uri="{9D8B030D-6E8A-4147-A177-3AD203B41FA5}">
                      <a16:colId xmlns:a16="http://schemas.microsoft.com/office/drawing/2014/main" val="1698417451"/>
                    </a:ext>
                  </a:extLst>
                </a:gridCol>
                <a:gridCol w="828057">
                  <a:extLst>
                    <a:ext uri="{9D8B030D-6E8A-4147-A177-3AD203B41FA5}">
                      <a16:colId xmlns:a16="http://schemas.microsoft.com/office/drawing/2014/main" val="290752777"/>
                    </a:ext>
                  </a:extLst>
                </a:gridCol>
                <a:gridCol w="1078695">
                  <a:extLst>
                    <a:ext uri="{9D8B030D-6E8A-4147-A177-3AD203B41FA5}">
                      <a16:colId xmlns:a16="http://schemas.microsoft.com/office/drawing/2014/main" val="851667910"/>
                    </a:ext>
                  </a:extLst>
                </a:gridCol>
                <a:gridCol w="1154838">
                  <a:extLst>
                    <a:ext uri="{9D8B030D-6E8A-4147-A177-3AD203B41FA5}">
                      <a16:colId xmlns:a16="http://schemas.microsoft.com/office/drawing/2014/main" val="131579877"/>
                    </a:ext>
                  </a:extLst>
                </a:gridCol>
                <a:gridCol w="1094558">
                  <a:extLst>
                    <a:ext uri="{9D8B030D-6E8A-4147-A177-3AD203B41FA5}">
                      <a16:colId xmlns:a16="http://schemas.microsoft.com/office/drawing/2014/main" val="3934408328"/>
                    </a:ext>
                  </a:extLst>
                </a:gridCol>
                <a:gridCol w="1066004">
                  <a:extLst>
                    <a:ext uri="{9D8B030D-6E8A-4147-A177-3AD203B41FA5}">
                      <a16:colId xmlns:a16="http://schemas.microsoft.com/office/drawing/2014/main" val="2598188444"/>
                    </a:ext>
                  </a:extLst>
                </a:gridCol>
                <a:gridCol w="1104076">
                  <a:extLst>
                    <a:ext uri="{9D8B030D-6E8A-4147-A177-3AD203B41FA5}">
                      <a16:colId xmlns:a16="http://schemas.microsoft.com/office/drawing/2014/main" val="364851723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Random Gamma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Random IG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ESA Random BQ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ESA Equal Weight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ESA Mean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ESA Variance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ESA CV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2431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10-th Percentile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3858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07490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90-th Percentile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7C7A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4DC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3E2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150279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91C59E60-D56C-C027-6098-EEF13E43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114" y="1034263"/>
            <a:ext cx="5994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6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DA4D3F-3895-D826-6C93-976F1FD6308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78DBBE-98D2-A54D-03FC-4562A83AA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A novel distribution-free approach is proposed to obtain the first passage time distribution with random  designs for degradation data</a:t>
            </a:r>
            <a:endParaRPr lang="en-US" sz="280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FD7B63-2D2A-33A6-57CE-1D2E212760EA}"/>
              </a:ext>
            </a:extLst>
          </p:cNvPr>
          <p:cNvSpPr txBox="1"/>
          <p:nvPr/>
        </p:nvSpPr>
        <p:spPr>
          <a:xfrm>
            <a:off x="0" y="6053415"/>
            <a:ext cx="2343371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Thank you!</a:t>
            </a:r>
            <a:br>
              <a:rPr lang="en-US" sz="2400" b="1" dirty="0"/>
            </a:br>
            <a:r>
              <a:rPr lang="en-US" sz="2400" b="1" dirty="0"/>
              <a:t>Questions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3415B6-09EE-3AFF-B333-6DE52927D3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8933438"/>
              </p:ext>
            </p:extLst>
          </p:nvPr>
        </p:nvGraphicFramePr>
        <p:xfrm>
          <a:off x="-568637" y="1306918"/>
          <a:ext cx="9981677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50A5F722-B2CB-E2D8-8551-18EE5960F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2275" y="4613568"/>
            <a:ext cx="1873050" cy="75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FAD5EADF-F07B-2667-42CB-C344D52579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8319" y="5670536"/>
            <a:ext cx="5054600" cy="685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517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BCD799-0930-9184-D230-650CF7E490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F9577-D732-DD0A-E1E2-BDCBD8D3A3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3659"/>
          <a:stretch/>
        </p:blipFill>
        <p:spPr>
          <a:xfrm>
            <a:off x="0" y="1460810"/>
            <a:ext cx="4093048" cy="3429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EEBDDB-DBA6-8FF6-A7A1-E83F26C2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732" b="28699"/>
          <a:stretch/>
        </p:blipFill>
        <p:spPr>
          <a:xfrm>
            <a:off x="4505638" y="1460810"/>
            <a:ext cx="3177547" cy="40998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DB52D7-768B-F793-D9EC-FDBE970306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423"/>
          <a:stretch/>
        </p:blipFill>
        <p:spPr>
          <a:xfrm>
            <a:off x="8095775" y="1558383"/>
            <a:ext cx="3959482" cy="2969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98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1E5D1-09C1-8C79-BA7B-D89F66DB9AF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135157-AA6E-CAAE-3FAF-4D7D799B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Highly reliable products last for long time but their performance subject to degradation over time</a:t>
            </a:r>
          </a:p>
        </p:txBody>
      </p:sp>
      <p:pic>
        <p:nvPicPr>
          <p:cNvPr id="5" name="Picture 2" descr="The Dark Side of LED Lightbulbs - Scientific American">
            <a:extLst>
              <a:ext uri="{FF2B5EF4-FFF2-40B4-BE49-F238E27FC236}">
                <a16:creationId xmlns:a16="http://schemas.microsoft.com/office/drawing/2014/main" id="{28847A25-9F32-C30B-90AB-DFEC23F19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98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The Dark Side of LED Lightbulbs - Scientific American">
            <a:extLst>
              <a:ext uri="{FF2B5EF4-FFF2-40B4-BE49-F238E27FC236}">
                <a16:creationId xmlns:a16="http://schemas.microsoft.com/office/drawing/2014/main" id="{217209F6-F5CA-E58D-D5E2-C7DEB78B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719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The Dark Side of LED Lightbulbs - Scientific American">
            <a:extLst>
              <a:ext uri="{FF2B5EF4-FFF2-40B4-BE49-F238E27FC236}">
                <a16:creationId xmlns:a16="http://schemas.microsoft.com/office/drawing/2014/main" id="{15BA756E-C411-A1AE-AC64-F3A7986D3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3140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The Dark Side of LED Lightbulbs - Scientific American">
            <a:extLst>
              <a:ext uri="{FF2B5EF4-FFF2-40B4-BE49-F238E27FC236}">
                <a16:creationId xmlns:a16="http://schemas.microsoft.com/office/drawing/2014/main" id="{8BE89813-36F8-B504-EC40-F43CDDF6F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0561" y="1444991"/>
            <a:ext cx="2775584" cy="198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39F1F1-522B-A493-04A3-3A03C45209C4}"/>
              </a:ext>
            </a:extLst>
          </p:cNvPr>
          <p:cNvSpPr txBox="1"/>
          <p:nvPr/>
        </p:nvSpPr>
        <p:spPr>
          <a:xfrm>
            <a:off x="924202" y="3434943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AC242-46DD-3FEE-EC0B-BF7A343D9DC8}"/>
              </a:ext>
            </a:extLst>
          </p:cNvPr>
          <p:cNvSpPr txBox="1"/>
          <p:nvPr/>
        </p:nvSpPr>
        <p:spPr>
          <a:xfrm>
            <a:off x="3791623" y="3446084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C7DEC-B552-B9CE-1968-E01ED3E85C2C}"/>
              </a:ext>
            </a:extLst>
          </p:cNvPr>
          <p:cNvSpPr txBox="1"/>
          <p:nvPr/>
        </p:nvSpPr>
        <p:spPr>
          <a:xfrm>
            <a:off x="6659044" y="3427801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644BB1-08F3-72E3-689D-7B5BF64114BC}"/>
              </a:ext>
            </a:extLst>
          </p:cNvPr>
          <p:cNvSpPr txBox="1"/>
          <p:nvPr/>
        </p:nvSpPr>
        <p:spPr>
          <a:xfrm>
            <a:off x="9526465" y="3434943"/>
            <a:ext cx="1663775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99" dirty="0">
                <a:solidFill>
                  <a:schemeClr val="bg1">
                    <a:lumMod val="65000"/>
                  </a:schemeClr>
                </a:solidFill>
              </a:rPr>
              <a:t>Year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F4310A-1837-D787-E37E-0024BDB1681D}"/>
              </a:ext>
            </a:extLst>
          </p:cNvPr>
          <p:cNvSpPr/>
          <p:nvPr/>
        </p:nvSpPr>
        <p:spPr>
          <a:xfrm>
            <a:off x="6266383" y="4240543"/>
            <a:ext cx="4513201" cy="36910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>
            <a:spAutoFit/>
          </a:bodyPr>
          <a:lstStyle/>
          <a:p>
            <a:r>
              <a:rPr lang="en-US" sz="1799" dirty="0">
                <a:solidFill>
                  <a:schemeClr val="bg1"/>
                </a:solidFill>
              </a:rPr>
              <a:t>Degradation Data </a:t>
            </a:r>
            <a:r>
              <a:rPr lang="en-US" sz="1799" dirty="0">
                <a:solidFill>
                  <a:schemeClr val="bg1"/>
                </a:solidFill>
                <a:sym typeface="Wingdings" panose="05000000000000000000" pitchFamily="2" charset="2"/>
              </a:rPr>
              <a:t> Estimate the Lifetime</a:t>
            </a:r>
            <a:endParaRPr lang="en-US" sz="1799" dirty="0">
              <a:solidFill>
                <a:schemeClr val="bg1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9D26751-0B59-EB7B-39F5-8811EF2FA2FF}"/>
              </a:ext>
            </a:extLst>
          </p:cNvPr>
          <p:cNvSpPr txBox="1">
            <a:spLocks/>
          </p:cNvSpPr>
          <p:nvPr/>
        </p:nvSpPr>
        <p:spPr>
          <a:xfrm>
            <a:off x="1898067" y="6552721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F0B05-C4E0-46B4-9D2B-57892DE277E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18" name="AutoShape 469">
            <a:extLst>
              <a:ext uri="{FF2B5EF4-FFF2-40B4-BE49-F238E27FC236}">
                <a16:creationId xmlns:a16="http://schemas.microsoft.com/office/drawing/2014/main" id="{FD0A2D8C-20EC-4E01-4660-62A74EBF8F6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0389398" y="5681907"/>
            <a:ext cx="560141" cy="237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5F72B3-5AAC-6DCE-AE13-0A3FC2A3D687}"/>
                  </a:ext>
                </a:extLst>
              </p:cNvPr>
              <p:cNvSpPr txBox="1"/>
              <p:nvPr/>
            </p:nvSpPr>
            <p:spPr>
              <a:xfrm>
                <a:off x="1310456" y="4880455"/>
                <a:ext cx="10158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Threshold (</a:t>
                </a:r>
                <a14:m>
                  <m:oMath xmlns:m="http://schemas.openxmlformats.org/officeDocument/2006/math"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1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5F72B3-5AAC-6DCE-AE13-0A3FC2A3D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456" y="4880455"/>
                <a:ext cx="1015868" cy="261610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C65FEFB1-86AD-7B18-6C46-91C7FDAEE59B}"/>
              </a:ext>
            </a:extLst>
          </p:cNvPr>
          <p:cNvSpPr txBox="1">
            <a:spLocks/>
          </p:cNvSpPr>
          <p:nvPr/>
        </p:nvSpPr>
        <p:spPr>
          <a:xfrm>
            <a:off x="1719335" y="6476521"/>
            <a:ext cx="21336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8F0B05-C4E0-46B4-9D2B-57892DE277E4}" type="slidenum">
              <a:rPr lang="en-US" altLang="zh-TW" smtClean="0"/>
              <a:pPr/>
              <a:t>2</a:t>
            </a:fld>
            <a:endParaRPr lang="en-US" altLang="zh-TW"/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FF63CDB5-E224-C8D1-2E1D-923E1FD65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635" y="5425596"/>
            <a:ext cx="6111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" name="Line 428">
            <a:extLst>
              <a:ext uri="{FF2B5EF4-FFF2-40B4-BE49-F238E27FC236}">
                <a16:creationId xmlns:a16="http://schemas.microsoft.com/office/drawing/2014/main" id="{23C7AB23-32CB-8A29-D70B-6314FD67FE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5299" y="5130661"/>
            <a:ext cx="2154234" cy="4419"/>
          </a:xfrm>
          <a:prstGeom prst="line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31" name="Freeform: Shape 25">
            <a:extLst>
              <a:ext uri="{FF2B5EF4-FFF2-40B4-BE49-F238E27FC236}">
                <a16:creationId xmlns:a16="http://schemas.microsoft.com/office/drawing/2014/main" id="{4B303D24-23D6-0263-9796-EE35EF2F0480}"/>
              </a:ext>
            </a:extLst>
          </p:cNvPr>
          <p:cNvSpPr/>
          <p:nvPr/>
        </p:nvSpPr>
        <p:spPr>
          <a:xfrm>
            <a:off x="1129612" y="5733741"/>
            <a:ext cx="1033669" cy="616884"/>
          </a:xfrm>
          <a:custGeom>
            <a:avLst/>
            <a:gdLst>
              <a:gd name="connsiteX0" fmla="*/ 0 w 1033669"/>
              <a:gd name="connsiteY0" fmla="*/ 616884 h 616884"/>
              <a:gd name="connsiteX1" fmla="*/ 49695 w 1033669"/>
              <a:gd name="connsiteY1" fmla="*/ 587067 h 616884"/>
              <a:gd name="connsiteX2" fmla="*/ 59635 w 1033669"/>
              <a:gd name="connsiteY2" fmla="*/ 557250 h 616884"/>
              <a:gd name="connsiteX3" fmla="*/ 119269 w 1033669"/>
              <a:gd name="connsiteY3" fmla="*/ 497615 h 616884"/>
              <a:gd name="connsiteX4" fmla="*/ 139148 w 1033669"/>
              <a:gd name="connsiteY4" fmla="*/ 457858 h 616884"/>
              <a:gd name="connsiteX5" fmla="*/ 178904 w 1033669"/>
              <a:gd name="connsiteY5" fmla="*/ 398223 h 616884"/>
              <a:gd name="connsiteX6" fmla="*/ 188843 w 1033669"/>
              <a:gd name="connsiteY6" fmla="*/ 368406 h 616884"/>
              <a:gd name="connsiteX7" fmla="*/ 218661 w 1033669"/>
              <a:gd name="connsiteY7" fmla="*/ 358467 h 616884"/>
              <a:gd name="connsiteX8" fmla="*/ 248478 w 1033669"/>
              <a:gd name="connsiteY8" fmla="*/ 338589 h 616884"/>
              <a:gd name="connsiteX9" fmla="*/ 377687 w 1033669"/>
              <a:gd name="connsiteY9" fmla="*/ 298832 h 616884"/>
              <a:gd name="connsiteX10" fmla="*/ 566530 w 1033669"/>
              <a:gd name="connsiteY10" fmla="*/ 259076 h 616884"/>
              <a:gd name="connsiteX11" fmla="*/ 596348 w 1033669"/>
              <a:gd name="connsiteY11" fmla="*/ 249136 h 616884"/>
              <a:gd name="connsiteX12" fmla="*/ 675861 w 1033669"/>
              <a:gd name="connsiteY12" fmla="*/ 159684 h 616884"/>
              <a:gd name="connsiteX13" fmla="*/ 715617 w 1033669"/>
              <a:gd name="connsiteY13" fmla="*/ 149745 h 616884"/>
              <a:gd name="connsiteX14" fmla="*/ 745435 w 1033669"/>
              <a:gd name="connsiteY14" fmla="*/ 129867 h 616884"/>
              <a:gd name="connsiteX15" fmla="*/ 785191 w 1033669"/>
              <a:gd name="connsiteY15" fmla="*/ 119928 h 616884"/>
              <a:gd name="connsiteX16" fmla="*/ 815008 w 1033669"/>
              <a:gd name="connsiteY16" fmla="*/ 109989 h 616884"/>
              <a:gd name="connsiteX17" fmla="*/ 854765 w 1033669"/>
              <a:gd name="connsiteY17" fmla="*/ 90110 h 616884"/>
              <a:gd name="connsiteX18" fmla="*/ 884582 w 1033669"/>
              <a:gd name="connsiteY18" fmla="*/ 70232 h 616884"/>
              <a:gd name="connsiteX19" fmla="*/ 954156 w 1033669"/>
              <a:gd name="connsiteY19" fmla="*/ 60293 h 616884"/>
              <a:gd name="connsiteX20" fmla="*/ 1023730 w 1033669"/>
              <a:gd name="connsiteY20" fmla="*/ 658 h 616884"/>
              <a:gd name="connsiteX21" fmla="*/ 1033669 w 1033669"/>
              <a:gd name="connsiteY21" fmla="*/ 658 h 61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33669" h="616884">
                <a:moveTo>
                  <a:pt x="0" y="616884"/>
                </a:moveTo>
                <a:cubicBezTo>
                  <a:pt x="16565" y="606945"/>
                  <a:pt x="36035" y="600727"/>
                  <a:pt x="49695" y="587067"/>
                </a:cubicBezTo>
                <a:cubicBezTo>
                  <a:pt x="57103" y="579659"/>
                  <a:pt x="53203" y="565520"/>
                  <a:pt x="59635" y="557250"/>
                </a:cubicBezTo>
                <a:cubicBezTo>
                  <a:pt x="76894" y="535060"/>
                  <a:pt x="106697" y="522759"/>
                  <a:pt x="119269" y="497615"/>
                </a:cubicBezTo>
                <a:cubicBezTo>
                  <a:pt x="125895" y="484363"/>
                  <a:pt x="131525" y="470563"/>
                  <a:pt x="139148" y="457858"/>
                </a:cubicBezTo>
                <a:cubicBezTo>
                  <a:pt x="151440" y="437372"/>
                  <a:pt x="171349" y="420888"/>
                  <a:pt x="178904" y="398223"/>
                </a:cubicBezTo>
                <a:cubicBezTo>
                  <a:pt x="182217" y="388284"/>
                  <a:pt x="181435" y="375814"/>
                  <a:pt x="188843" y="368406"/>
                </a:cubicBezTo>
                <a:cubicBezTo>
                  <a:pt x="196251" y="360998"/>
                  <a:pt x="208722" y="361780"/>
                  <a:pt x="218661" y="358467"/>
                </a:cubicBezTo>
                <a:cubicBezTo>
                  <a:pt x="228600" y="351841"/>
                  <a:pt x="237452" y="343183"/>
                  <a:pt x="248478" y="338589"/>
                </a:cubicBezTo>
                <a:cubicBezTo>
                  <a:pt x="358150" y="292892"/>
                  <a:pt x="304283" y="321418"/>
                  <a:pt x="377687" y="298832"/>
                </a:cubicBezTo>
                <a:cubicBezTo>
                  <a:pt x="513670" y="256992"/>
                  <a:pt x="420034" y="273725"/>
                  <a:pt x="566530" y="259076"/>
                </a:cubicBezTo>
                <a:cubicBezTo>
                  <a:pt x="576469" y="255763"/>
                  <a:pt x="588299" y="255843"/>
                  <a:pt x="596348" y="249136"/>
                </a:cubicBezTo>
                <a:cubicBezTo>
                  <a:pt x="621998" y="227761"/>
                  <a:pt x="640223" y="168593"/>
                  <a:pt x="675861" y="159684"/>
                </a:cubicBezTo>
                <a:lnTo>
                  <a:pt x="715617" y="149745"/>
                </a:lnTo>
                <a:cubicBezTo>
                  <a:pt x="725556" y="143119"/>
                  <a:pt x="734455" y="134572"/>
                  <a:pt x="745435" y="129867"/>
                </a:cubicBezTo>
                <a:cubicBezTo>
                  <a:pt x="757990" y="124486"/>
                  <a:pt x="772057" y="123681"/>
                  <a:pt x="785191" y="119928"/>
                </a:cubicBezTo>
                <a:cubicBezTo>
                  <a:pt x="795265" y="117050"/>
                  <a:pt x="805378" y="114116"/>
                  <a:pt x="815008" y="109989"/>
                </a:cubicBezTo>
                <a:cubicBezTo>
                  <a:pt x="828627" y="104152"/>
                  <a:pt x="841901" y="97461"/>
                  <a:pt x="854765" y="90110"/>
                </a:cubicBezTo>
                <a:cubicBezTo>
                  <a:pt x="865136" y="84183"/>
                  <a:pt x="873141" y="73664"/>
                  <a:pt x="884582" y="70232"/>
                </a:cubicBezTo>
                <a:cubicBezTo>
                  <a:pt x="907021" y="63500"/>
                  <a:pt x="930965" y="63606"/>
                  <a:pt x="954156" y="60293"/>
                </a:cubicBezTo>
                <a:cubicBezTo>
                  <a:pt x="978610" y="35839"/>
                  <a:pt x="993456" y="15795"/>
                  <a:pt x="1023730" y="658"/>
                </a:cubicBezTo>
                <a:cubicBezTo>
                  <a:pt x="1026693" y="-824"/>
                  <a:pt x="1030356" y="658"/>
                  <a:pt x="1033669" y="658"/>
                </a:cubicBezTo>
              </a:path>
            </a:pathLst>
          </a:cu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26">
            <a:extLst>
              <a:ext uri="{FF2B5EF4-FFF2-40B4-BE49-F238E27FC236}">
                <a16:creationId xmlns:a16="http://schemas.microsoft.com/office/drawing/2014/main" id="{7BC8D2FD-64F5-E3A1-BE2F-BFEC48EA556A}"/>
              </a:ext>
            </a:extLst>
          </p:cNvPr>
          <p:cNvSpPr/>
          <p:nvPr/>
        </p:nvSpPr>
        <p:spPr>
          <a:xfrm>
            <a:off x="2155022" y="4936685"/>
            <a:ext cx="1648496" cy="799394"/>
          </a:xfrm>
          <a:custGeom>
            <a:avLst/>
            <a:gdLst>
              <a:gd name="connsiteX0" fmla="*/ 0 w 1648496"/>
              <a:gd name="connsiteY0" fmla="*/ 799394 h 799394"/>
              <a:gd name="connsiteX1" fmla="*/ 45076 w 1648496"/>
              <a:gd name="connsiteY1" fmla="*/ 780076 h 799394"/>
              <a:gd name="connsiteX2" fmla="*/ 64394 w 1648496"/>
              <a:gd name="connsiteY2" fmla="*/ 773636 h 799394"/>
              <a:gd name="connsiteX3" fmla="*/ 96592 w 1648496"/>
              <a:gd name="connsiteY3" fmla="*/ 747879 h 799394"/>
              <a:gd name="connsiteX4" fmla="*/ 173865 w 1648496"/>
              <a:gd name="connsiteY4" fmla="*/ 741439 h 799394"/>
              <a:gd name="connsiteX5" fmla="*/ 244699 w 1648496"/>
              <a:gd name="connsiteY5" fmla="*/ 715681 h 799394"/>
              <a:gd name="connsiteX6" fmla="*/ 264017 w 1648496"/>
              <a:gd name="connsiteY6" fmla="*/ 702803 h 799394"/>
              <a:gd name="connsiteX7" fmla="*/ 321972 w 1648496"/>
              <a:gd name="connsiteY7" fmla="*/ 677045 h 799394"/>
              <a:gd name="connsiteX8" fmla="*/ 360609 w 1648496"/>
              <a:gd name="connsiteY8" fmla="*/ 644848 h 799394"/>
              <a:gd name="connsiteX9" fmla="*/ 386366 w 1648496"/>
              <a:gd name="connsiteY9" fmla="*/ 586893 h 799394"/>
              <a:gd name="connsiteX10" fmla="*/ 405685 w 1648496"/>
              <a:gd name="connsiteY10" fmla="*/ 554695 h 799394"/>
              <a:gd name="connsiteX11" fmla="*/ 418563 w 1648496"/>
              <a:gd name="connsiteY11" fmla="*/ 522498 h 799394"/>
              <a:gd name="connsiteX12" fmla="*/ 444321 w 1648496"/>
              <a:gd name="connsiteY12" fmla="*/ 503180 h 799394"/>
              <a:gd name="connsiteX13" fmla="*/ 476518 w 1648496"/>
              <a:gd name="connsiteY13" fmla="*/ 458104 h 799394"/>
              <a:gd name="connsiteX14" fmla="*/ 502276 w 1648496"/>
              <a:gd name="connsiteY14" fmla="*/ 438786 h 799394"/>
              <a:gd name="connsiteX15" fmla="*/ 566670 w 1648496"/>
              <a:gd name="connsiteY15" fmla="*/ 425907 h 799394"/>
              <a:gd name="connsiteX16" fmla="*/ 766293 w 1648496"/>
              <a:gd name="connsiteY16" fmla="*/ 413028 h 799394"/>
              <a:gd name="connsiteX17" fmla="*/ 843566 w 1648496"/>
              <a:gd name="connsiteY17" fmla="*/ 406588 h 799394"/>
              <a:gd name="connsiteX18" fmla="*/ 882203 w 1648496"/>
              <a:gd name="connsiteY18" fmla="*/ 400149 h 799394"/>
              <a:gd name="connsiteX19" fmla="*/ 901521 w 1648496"/>
              <a:gd name="connsiteY19" fmla="*/ 380831 h 799394"/>
              <a:gd name="connsiteX20" fmla="*/ 946597 w 1648496"/>
              <a:gd name="connsiteY20" fmla="*/ 348634 h 799394"/>
              <a:gd name="connsiteX21" fmla="*/ 991673 w 1648496"/>
              <a:gd name="connsiteY21" fmla="*/ 297118 h 799394"/>
              <a:gd name="connsiteX22" fmla="*/ 1010992 w 1648496"/>
              <a:gd name="connsiteY22" fmla="*/ 290679 h 799394"/>
              <a:gd name="connsiteX23" fmla="*/ 1036749 w 1648496"/>
              <a:gd name="connsiteY23" fmla="*/ 277800 h 799394"/>
              <a:gd name="connsiteX24" fmla="*/ 1056068 w 1648496"/>
              <a:gd name="connsiteY24" fmla="*/ 245603 h 799394"/>
              <a:gd name="connsiteX25" fmla="*/ 1081825 w 1648496"/>
              <a:gd name="connsiteY25" fmla="*/ 232724 h 799394"/>
              <a:gd name="connsiteX26" fmla="*/ 1101144 w 1648496"/>
              <a:gd name="connsiteY26" fmla="*/ 219845 h 799394"/>
              <a:gd name="connsiteX27" fmla="*/ 1139780 w 1648496"/>
              <a:gd name="connsiteY27" fmla="*/ 187648 h 799394"/>
              <a:gd name="connsiteX28" fmla="*/ 1204175 w 1648496"/>
              <a:gd name="connsiteY28" fmla="*/ 168329 h 799394"/>
              <a:gd name="connsiteX29" fmla="*/ 1223493 w 1648496"/>
              <a:gd name="connsiteY29" fmla="*/ 161890 h 799394"/>
              <a:gd name="connsiteX30" fmla="*/ 1275009 w 1648496"/>
              <a:gd name="connsiteY30" fmla="*/ 155450 h 799394"/>
              <a:gd name="connsiteX31" fmla="*/ 1365161 w 1648496"/>
              <a:gd name="connsiteY31" fmla="*/ 129693 h 799394"/>
              <a:gd name="connsiteX32" fmla="*/ 1442434 w 1648496"/>
              <a:gd name="connsiteY32" fmla="*/ 97495 h 799394"/>
              <a:gd name="connsiteX33" fmla="*/ 1468192 w 1648496"/>
              <a:gd name="connsiteY33" fmla="*/ 91056 h 799394"/>
              <a:gd name="connsiteX34" fmla="*/ 1500389 w 1648496"/>
              <a:gd name="connsiteY34" fmla="*/ 71738 h 799394"/>
              <a:gd name="connsiteX35" fmla="*/ 1532586 w 1648496"/>
              <a:gd name="connsiteY35" fmla="*/ 58859 h 799394"/>
              <a:gd name="connsiteX36" fmla="*/ 1577662 w 1648496"/>
              <a:gd name="connsiteY36" fmla="*/ 33101 h 799394"/>
              <a:gd name="connsiteX37" fmla="*/ 1609859 w 1648496"/>
              <a:gd name="connsiteY37" fmla="*/ 13783 h 799394"/>
              <a:gd name="connsiteX38" fmla="*/ 1629178 w 1648496"/>
              <a:gd name="connsiteY38" fmla="*/ 904 h 799394"/>
              <a:gd name="connsiteX39" fmla="*/ 1648496 w 1648496"/>
              <a:gd name="connsiteY39" fmla="*/ 904 h 799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648496" h="799394">
                <a:moveTo>
                  <a:pt x="0" y="799394"/>
                </a:moveTo>
                <a:cubicBezTo>
                  <a:pt x="15025" y="792955"/>
                  <a:pt x="29898" y="786147"/>
                  <a:pt x="45076" y="780076"/>
                </a:cubicBezTo>
                <a:cubicBezTo>
                  <a:pt x="51378" y="777555"/>
                  <a:pt x="58638" y="777233"/>
                  <a:pt x="64394" y="773636"/>
                </a:cubicBezTo>
                <a:cubicBezTo>
                  <a:pt x="76049" y="766352"/>
                  <a:pt x="83406" y="751757"/>
                  <a:pt x="96592" y="747879"/>
                </a:cubicBezTo>
                <a:cubicBezTo>
                  <a:pt x="121389" y="740586"/>
                  <a:pt x="148107" y="743586"/>
                  <a:pt x="173865" y="741439"/>
                </a:cubicBezTo>
                <a:cubicBezTo>
                  <a:pt x="191897" y="735428"/>
                  <a:pt x="226779" y="724641"/>
                  <a:pt x="244699" y="715681"/>
                </a:cubicBezTo>
                <a:cubicBezTo>
                  <a:pt x="251621" y="712220"/>
                  <a:pt x="257095" y="706264"/>
                  <a:pt x="264017" y="702803"/>
                </a:cubicBezTo>
                <a:cubicBezTo>
                  <a:pt x="282215" y="693704"/>
                  <a:pt x="304903" y="688993"/>
                  <a:pt x="321972" y="677045"/>
                </a:cubicBezTo>
                <a:cubicBezTo>
                  <a:pt x="335706" y="667431"/>
                  <a:pt x="347730" y="655580"/>
                  <a:pt x="360609" y="644848"/>
                </a:cubicBezTo>
                <a:cubicBezTo>
                  <a:pt x="369195" y="625530"/>
                  <a:pt x="376912" y="605801"/>
                  <a:pt x="386366" y="586893"/>
                </a:cubicBezTo>
                <a:cubicBezTo>
                  <a:pt x="391963" y="575698"/>
                  <a:pt x="400088" y="565890"/>
                  <a:pt x="405685" y="554695"/>
                </a:cubicBezTo>
                <a:cubicBezTo>
                  <a:pt x="410854" y="544356"/>
                  <a:pt x="411628" y="531745"/>
                  <a:pt x="418563" y="522498"/>
                </a:cubicBezTo>
                <a:cubicBezTo>
                  <a:pt x="425002" y="513912"/>
                  <a:pt x="435735" y="509619"/>
                  <a:pt x="444321" y="503180"/>
                </a:cubicBezTo>
                <a:cubicBezTo>
                  <a:pt x="459346" y="458104"/>
                  <a:pt x="444321" y="468836"/>
                  <a:pt x="476518" y="458104"/>
                </a:cubicBezTo>
                <a:cubicBezTo>
                  <a:pt x="485104" y="451665"/>
                  <a:pt x="492169" y="442396"/>
                  <a:pt x="502276" y="438786"/>
                </a:cubicBezTo>
                <a:cubicBezTo>
                  <a:pt x="522891" y="431424"/>
                  <a:pt x="545904" y="432829"/>
                  <a:pt x="566670" y="425907"/>
                </a:cubicBezTo>
                <a:cubicBezTo>
                  <a:pt x="643042" y="400448"/>
                  <a:pt x="579205" y="419709"/>
                  <a:pt x="766293" y="413028"/>
                </a:cubicBezTo>
                <a:cubicBezTo>
                  <a:pt x="792051" y="410881"/>
                  <a:pt x="817877" y="409442"/>
                  <a:pt x="843566" y="406588"/>
                </a:cubicBezTo>
                <a:cubicBezTo>
                  <a:pt x="856543" y="405146"/>
                  <a:pt x="870272" y="405452"/>
                  <a:pt x="882203" y="400149"/>
                </a:cubicBezTo>
                <a:cubicBezTo>
                  <a:pt x="890525" y="396451"/>
                  <a:pt x="894525" y="386661"/>
                  <a:pt x="901521" y="380831"/>
                </a:cubicBezTo>
                <a:cubicBezTo>
                  <a:pt x="923462" y="362547"/>
                  <a:pt x="923396" y="371835"/>
                  <a:pt x="946597" y="348634"/>
                </a:cubicBezTo>
                <a:cubicBezTo>
                  <a:pt x="974758" y="320473"/>
                  <a:pt x="956566" y="322194"/>
                  <a:pt x="991673" y="297118"/>
                </a:cubicBezTo>
                <a:cubicBezTo>
                  <a:pt x="997197" y="293173"/>
                  <a:pt x="1004753" y="293353"/>
                  <a:pt x="1010992" y="290679"/>
                </a:cubicBezTo>
                <a:cubicBezTo>
                  <a:pt x="1019815" y="286898"/>
                  <a:pt x="1028163" y="282093"/>
                  <a:pt x="1036749" y="277800"/>
                </a:cubicBezTo>
                <a:cubicBezTo>
                  <a:pt x="1043189" y="267068"/>
                  <a:pt x="1047218" y="254453"/>
                  <a:pt x="1056068" y="245603"/>
                </a:cubicBezTo>
                <a:cubicBezTo>
                  <a:pt x="1062856" y="238815"/>
                  <a:pt x="1073491" y="237487"/>
                  <a:pt x="1081825" y="232724"/>
                </a:cubicBezTo>
                <a:cubicBezTo>
                  <a:pt x="1088545" y="228884"/>
                  <a:pt x="1095198" y="224800"/>
                  <a:pt x="1101144" y="219845"/>
                </a:cubicBezTo>
                <a:cubicBezTo>
                  <a:pt x="1118478" y="205400"/>
                  <a:pt x="1119221" y="196785"/>
                  <a:pt x="1139780" y="187648"/>
                </a:cubicBezTo>
                <a:cubicBezTo>
                  <a:pt x="1167321" y="175408"/>
                  <a:pt x="1177954" y="175821"/>
                  <a:pt x="1204175" y="168329"/>
                </a:cubicBezTo>
                <a:cubicBezTo>
                  <a:pt x="1210701" y="166464"/>
                  <a:pt x="1216815" y="163104"/>
                  <a:pt x="1223493" y="161890"/>
                </a:cubicBezTo>
                <a:cubicBezTo>
                  <a:pt x="1240520" y="158794"/>
                  <a:pt x="1257837" y="157597"/>
                  <a:pt x="1275009" y="155450"/>
                </a:cubicBezTo>
                <a:cubicBezTo>
                  <a:pt x="1341387" y="122262"/>
                  <a:pt x="1243369" y="168446"/>
                  <a:pt x="1365161" y="129693"/>
                </a:cubicBezTo>
                <a:cubicBezTo>
                  <a:pt x="1391752" y="121232"/>
                  <a:pt x="1416306" y="107293"/>
                  <a:pt x="1442434" y="97495"/>
                </a:cubicBezTo>
                <a:cubicBezTo>
                  <a:pt x="1450721" y="94387"/>
                  <a:pt x="1459606" y="93202"/>
                  <a:pt x="1468192" y="91056"/>
                </a:cubicBezTo>
                <a:cubicBezTo>
                  <a:pt x="1478924" y="84617"/>
                  <a:pt x="1489194" y="77335"/>
                  <a:pt x="1500389" y="71738"/>
                </a:cubicBezTo>
                <a:cubicBezTo>
                  <a:pt x="1510728" y="66569"/>
                  <a:pt x="1523180" y="65578"/>
                  <a:pt x="1532586" y="58859"/>
                </a:cubicBezTo>
                <a:cubicBezTo>
                  <a:pt x="1580488" y="24643"/>
                  <a:pt x="1496932" y="49249"/>
                  <a:pt x="1577662" y="33101"/>
                </a:cubicBezTo>
                <a:cubicBezTo>
                  <a:pt x="1588394" y="26662"/>
                  <a:pt x="1599245" y="20416"/>
                  <a:pt x="1609859" y="13783"/>
                </a:cubicBezTo>
                <a:cubicBezTo>
                  <a:pt x="1616422" y="9681"/>
                  <a:pt x="1621836" y="3351"/>
                  <a:pt x="1629178" y="904"/>
                </a:cubicBezTo>
                <a:cubicBezTo>
                  <a:pt x="1635287" y="-1132"/>
                  <a:pt x="1642057" y="904"/>
                  <a:pt x="1648496" y="904"/>
                </a:cubicBezTo>
              </a:path>
            </a:pathLst>
          </a:cu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1F73C7C-BC27-12B1-FFB1-399F4918DCA1}"/>
              </a:ext>
            </a:extLst>
          </p:cNvPr>
          <p:cNvGrpSpPr/>
          <p:nvPr/>
        </p:nvGrpSpPr>
        <p:grpSpPr>
          <a:xfrm>
            <a:off x="650213" y="4433409"/>
            <a:ext cx="4805185" cy="2441580"/>
            <a:chOff x="650213" y="4433409"/>
            <a:chExt cx="4805185" cy="24415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427">
                  <a:extLst>
                    <a:ext uri="{FF2B5EF4-FFF2-40B4-BE49-F238E27FC236}">
                      <a16:creationId xmlns:a16="http://schemas.microsoft.com/office/drawing/2014/main" id="{4B26B0AB-76D1-5692-5AF2-9518CCCE39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0213" y="5071595"/>
                  <a:ext cx="553998" cy="180339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vert270" wrap="square">
                  <a:spAutoFit/>
                </a:bodyPr>
                <a:lstStyle/>
                <a:p>
                  <a:pPr lvl="1">
                    <a:spcBef>
                      <a:spcPct val="50000"/>
                    </a:spcBef>
                  </a:pPr>
                  <a:r>
                    <a:rPr lang="en-US" altLang="zh-TW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Light Output Degradation 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TW" sz="1200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a14:m>
                  <a:r>
                    <a:rPr lang="en-US" altLang="zh-TW" sz="1200" dirty="0">
                      <a:solidFill>
                        <a:schemeClr val="bg1">
                          <a:lumMod val="50000"/>
                        </a:schemeClr>
                      </a:solidFill>
                    </a:rPr>
                    <a:t>) </a:t>
                  </a:r>
                </a:p>
              </p:txBody>
            </p:sp>
          </mc:Choice>
          <mc:Fallback xmlns="">
            <p:sp>
              <p:nvSpPr>
                <p:cNvPr id="15" name="Text Box 427">
                  <a:extLst>
                    <a:ext uri="{FF2B5EF4-FFF2-40B4-BE49-F238E27FC236}">
                      <a16:creationId xmlns:a16="http://schemas.microsoft.com/office/drawing/2014/main" id="{4B26B0AB-76D1-5692-5AF2-9518CCCE39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0213" y="5071595"/>
                  <a:ext cx="553998" cy="180339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ine 425">
              <a:extLst>
                <a:ext uri="{FF2B5EF4-FFF2-40B4-BE49-F238E27FC236}">
                  <a16:creationId xmlns:a16="http://schemas.microsoft.com/office/drawing/2014/main" id="{8EA7B3E4-6A26-2B8B-43A7-D9E6B2FE76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4185" y="4433409"/>
              <a:ext cx="0" cy="19034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Line 426">
              <a:extLst>
                <a:ext uri="{FF2B5EF4-FFF2-40B4-BE49-F238E27FC236}">
                  <a16:creationId xmlns:a16="http://schemas.microsoft.com/office/drawing/2014/main" id="{CDA30DD8-2E20-074B-8F7A-FA3FF4AAB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4185" y="6336821"/>
              <a:ext cx="29273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" name="Text Box 427">
              <a:extLst>
                <a:ext uri="{FF2B5EF4-FFF2-40B4-BE49-F238E27FC236}">
                  <a16:creationId xmlns:a16="http://schemas.microsoft.com/office/drawing/2014/main" id="{8DC77462-2209-634D-C442-882B3D5C0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0398" y="6287719"/>
              <a:ext cx="1905000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altLang="zh-TW" sz="1600" dirty="0">
                  <a:solidFill>
                    <a:schemeClr val="bg1">
                      <a:lumMod val="50000"/>
                    </a:schemeClr>
                  </a:solidFill>
                </a:rPr>
                <a:t>Time</a:t>
              </a:r>
              <a:endParaRPr lang="en-US" altLang="zh-TW" sz="16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411EEDD-4965-7B88-7578-01A51EA38CE1}"/>
              </a:ext>
            </a:extLst>
          </p:cNvPr>
          <p:cNvGrpSpPr/>
          <p:nvPr/>
        </p:nvGrpSpPr>
        <p:grpSpPr>
          <a:xfrm>
            <a:off x="654799" y="5472130"/>
            <a:ext cx="1904985" cy="864691"/>
            <a:chOff x="654799" y="5472130"/>
            <a:chExt cx="1904985" cy="86469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DD290D0-360A-8E5D-B1F4-CB8C2D5ACB89}"/>
                </a:ext>
              </a:extLst>
            </p:cNvPr>
            <p:cNvCxnSpPr>
              <a:cxnSpLocks/>
              <a:stCxn id="31" idx="19"/>
            </p:cNvCxnSpPr>
            <p:nvPr/>
          </p:nvCxnSpPr>
          <p:spPr>
            <a:xfrm flipH="1">
              <a:off x="2083320" y="5794034"/>
              <a:ext cx="448" cy="542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 Box 427">
              <a:extLst>
                <a:ext uri="{FF2B5EF4-FFF2-40B4-BE49-F238E27FC236}">
                  <a16:creationId xmlns:a16="http://schemas.microsoft.com/office/drawing/2014/main" id="{8E597BFE-44AE-58E5-3EE6-163FEA416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799" y="5472130"/>
              <a:ext cx="1904985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lvl="1">
                <a:spcBef>
                  <a:spcPct val="50000"/>
                </a:spcBef>
              </a:pPr>
              <a:r>
                <a:rPr lang="en-US" altLang="zh-TW" sz="1100" dirty="0">
                  <a:solidFill>
                    <a:schemeClr val="accent4">
                      <a:lumMod val="75000"/>
                    </a:schemeClr>
                  </a:solidFill>
                </a:rPr>
                <a:t>Experiment limit</a:t>
              </a:r>
              <a:endParaRPr lang="en-US" altLang="zh-TW" sz="1100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49">
                <a:extLst>
                  <a:ext uri="{FF2B5EF4-FFF2-40B4-BE49-F238E27FC236}">
                    <a16:creationId xmlns:a16="http://schemas.microsoft.com/office/drawing/2014/main" id="{D83BBCED-0FED-C397-B60C-097083A1984A}"/>
                  </a:ext>
                </a:extLst>
              </p:cNvPr>
              <p:cNvSpPr txBox="1"/>
              <p:nvPr/>
            </p:nvSpPr>
            <p:spPr bwMode="auto">
              <a:xfrm>
                <a:off x="6198671" y="4674660"/>
                <a:ext cx="5401576" cy="124519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First Passage Time =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inf</m:t>
                        </m:r>
                      </m:fName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begChr m:val="|"/>
                        <m:endChr m:val="}"/>
                        <m:ctrlPr>
                          <a:rPr lang="en-US" b="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First Passage Time (FPT) Distribution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</m:fName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Object 449">
                <a:extLst>
                  <a:ext uri="{FF2B5EF4-FFF2-40B4-BE49-F238E27FC236}">
                    <a16:creationId xmlns:a16="http://schemas.microsoft.com/office/drawing/2014/main" id="{D83BBCED-0FED-C397-B60C-097083A19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8671" y="4674660"/>
                <a:ext cx="5401576" cy="1245196"/>
              </a:xfrm>
              <a:prstGeom prst="rect">
                <a:avLst/>
              </a:prstGeom>
              <a:blipFill>
                <a:blip r:embed="rId12"/>
                <a:stretch>
                  <a:fillRect l="-1174" t="-3030" b="-23232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E96C5008-C8CE-076B-54BD-6243455394D5}"/>
              </a:ext>
            </a:extLst>
          </p:cNvPr>
          <p:cNvGrpSpPr/>
          <p:nvPr/>
        </p:nvGrpSpPr>
        <p:grpSpPr>
          <a:xfrm>
            <a:off x="3109634" y="5146628"/>
            <a:ext cx="448520" cy="1566854"/>
            <a:chOff x="3143882" y="5157319"/>
            <a:chExt cx="448520" cy="1566854"/>
          </a:xfrm>
        </p:grpSpPr>
        <p:grpSp>
          <p:nvGrpSpPr>
            <p:cNvPr id="25" name="Group 475">
              <a:extLst>
                <a:ext uri="{FF2B5EF4-FFF2-40B4-BE49-F238E27FC236}">
                  <a16:creationId xmlns:a16="http://schemas.microsoft.com/office/drawing/2014/main" id="{C9F6E47B-070E-2F30-3472-7E42433FD9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8083" y="5157319"/>
              <a:ext cx="282575" cy="1566854"/>
              <a:chOff x="5028" y="3105"/>
              <a:chExt cx="178" cy="987"/>
            </a:xfrm>
          </p:grpSpPr>
          <p:sp>
            <p:nvSpPr>
              <p:cNvPr id="26" name="Line 421">
                <a:extLst>
                  <a:ext uri="{FF2B5EF4-FFF2-40B4-BE49-F238E27FC236}">
                    <a16:creationId xmlns:a16="http://schemas.microsoft.com/office/drawing/2014/main" id="{4C6C6B44-9F28-DE63-CEC1-BD81532B06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105"/>
                <a:ext cx="0" cy="738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AutoShape 469">
                <a:extLst>
                  <a:ext uri="{FF2B5EF4-FFF2-40B4-BE49-F238E27FC236}">
                    <a16:creationId xmlns:a16="http://schemas.microsoft.com/office/drawing/2014/main" id="{83C0A7E1-09AB-49D9-7FCC-048A49F0FA2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5028" y="3900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7216645-7383-6339-C282-391323B73758}"/>
                    </a:ext>
                  </a:extLst>
                </p:cNvPr>
                <p:cNvSpPr/>
                <p:nvPr/>
              </p:nvSpPr>
              <p:spPr>
                <a:xfrm>
                  <a:off x="3143882" y="6314087"/>
                  <a:ext cx="4485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07216645-7383-6339-C282-391323B737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882" y="6314087"/>
                  <a:ext cx="44852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660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/>
      <p:bldP spid="24" grpId="0" animBg="1"/>
      <p:bldP spid="31" grpId="0" animBg="1"/>
      <p:bldP spid="32" grpId="0" animBg="1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C41DEE-A524-6057-CA12-0E3A2DE20FE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3516F7-8E18-3B82-A9C2-96CE288B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483731" cy="1368327"/>
          </a:xfrm>
        </p:spPr>
        <p:txBody>
          <a:bodyPr>
            <a:normAutofit/>
          </a:bodyPr>
          <a:lstStyle/>
          <a:p>
            <a:r>
              <a:rPr lang="en-US" sz="2800" dirty="0"/>
              <a:t>Parametric Lévy process based stochastic models are generally used for degradation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54B09B6-D230-6E98-FBD4-E28BF7DA4B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1307713"/>
                  </p:ext>
                </p:extLst>
              </p:nvPr>
            </p:nvGraphicFramePr>
            <p:xfrm>
              <a:off x="-216332" y="1689315"/>
              <a:ext cx="8426054" cy="4245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 xmlns="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454B09B6-D230-6E98-FBD4-E28BF7DA4B3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41307713"/>
                  </p:ext>
                </p:extLst>
              </p:nvPr>
            </p:nvGraphicFramePr>
            <p:xfrm>
              <a:off x="-216332" y="1689315"/>
              <a:ext cx="8426054" cy="424522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DAB6216B-4F07-CC8C-B89C-2D7C32B7F0EF}"/>
              </a:ext>
            </a:extLst>
          </p:cNvPr>
          <p:cNvGrpSpPr/>
          <p:nvPr/>
        </p:nvGrpSpPr>
        <p:grpSpPr>
          <a:xfrm>
            <a:off x="8006668" y="2283920"/>
            <a:ext cx="4182157" cy="3140025"/>
            <a:chOff x="5080628" y="2222125"/>
            <a:chExt cx="5578754" cy="3933157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45B707F-3EB4-C433-DC8F-9B4C46083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80628" y="2222125"/>
              <a:ext cx="5578754" cy="3933157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F09CD2-903F-B67F-3214-C8B4C4659336}"/>
                </a:ext>
              </a:extLst>
            </p:cNvPr>
            <p:cNvGrpSpPr/>
            <p:nvPr/>
          </p:nvGrpSpPr>
          <p:grpSpPr>
            <a:xfrm>
              <a:off x="6982043" y="4191572"/>
              <a:ext cx="834110" cy="980971"/>
              <a:chOff x="2565294" y="3806355"/>
              <a:chExt cx="712170" cy="86900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D090DAC-3859-52E5-361C-22FEE8DB87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96995" y="3806355"/>
                <a:ext cx="0" cy="498667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747A6E1-2072-8A21-4D1E-F4BC7A662E43}"/>
                      </a:ext>
                    </a:extLst>
                  </p:cNvPr>
                  <p:cNvSpPr txBox="1"/>
                  <p:nvPr/>
                </p:nvSpPr>
                <p:spPr>
                  <a:xfrm>
                    <a:off x="2842715" y="3902006"/>
                    <a:ext cx="434749" cy="3073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3747A6E1-2072-8A21-4D1E-F4BC7A662E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2715" y="3902006"/>
                    <a:ext cx="434749" cy="3073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9C179D1-058F-4E42-1052-95BAD140AC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1068" y="4317275"/>
                <a:ext cx="235927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29D47-BE3A-8F45-C07A-DD03BFE810AD}"/>
                      </a:ext>
                    </a:extLst>
                  </p:cNvPr>
                  <p:cNvSpPr txBox="1"/>
                  <p:nvPr/>
                </p:nvSpPr>
                <p:spPr>
                  <a:xfrm>
                    <a:off x="2565294" y="4317276"/>
                    <a:ext cx="554841" cy="3580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EBD29D47-BE3A-8F45-C07A-DD03BFE810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65294" y="4317276"/>
                    <a:ext cx="554841" cy="35808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24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68DF0072-AB3F-F445-BBF7-8C52D9241D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96DE2AC-E3B0-2547-B599-213D2AAA8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C0DD16E-E7F4-1848-8AE8-705DF3B3DA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BEE0E7C-89C4-0346-BF5F-458B640FB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BAD77F-F76B-BCF0-42A4-76E587C868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AC943-4094-DE00-11CF-191BA150C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Fixed Effect versus Random Effect</a:t>
            </a:r>
            <a:br>
              <a:rPr lang="en-US" dirty="0"/>
            </a:br>
            <a:r>
              <a:rPr lang="en-US" sz="2700" dirty="0"/>
              <a:t>Random effect (heterogeneity) modeling accounts for </a:t>
            </a:r>
            <a:r>
              <a:rPr lang="en-US" sz="2700" i="1" dirty="0"/>
              <a:t>unit-to-unit</a:t>
            </a:r>
            <a:r>
              <a:rPr lang="en-US" sz="2700" dirty="0"/>
              <a:t> variability</a:t>
            </a:r>
            <a:r>
              <a:rPr lang="en-US" dirty="0"/>
              <a:t>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4A4306-9282-48C6-4942-A58C77161AFE}"/>
              </a:ext>
            </a:extLst>
          </p:cNvPr>
          <p:cNvCxnSpPr>
            <a:cxnSpLocks/>
          </p:cNvCxnSpPr>
          <p:nvPr/>
        </p:nvCxnSpPr>
        <p:spPr>
          <a:xfrm flipH="1">
            <a:off x="859786" y="1974647"/>
            <a:ext cx="4253130" cy="2622682"/>
          </a:xfrm>
          <a:prstGeom prst="line">
            <a:avLst/>
          </a:prstGeom>
          <a:ln w="38100"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AA4725A-8981-6F8A-A530-29B643E2D55B}"/>
              </a:ext>
            </a:extLst>
          </p:cNvPr>
          <p:cNvCxnSpPr>
            <a:cxnSpLocks/>
          </p:cNvCxnSpPr>
          <p:nvPr/>
        </p:nvCxnSpPr>
        <p:spPr>
          <a:xfrm flipH="1">
            <a:off x="6924744" y="1416735"/>
            <a:ext cx="4101966" cy="2958026"/>
          </a:xfrm>
          <a:prstGeom prst="line">
            <a:avLst/>
          </a:prstGeom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1DF9C14-CD4B-E6A6-09D8-A212994379DB}"/>
              </a:ext>
            </a:extLst>
          </p:cNvPr>
          <p:cNvCxnSpPr>
            <a:cxnSpLocks/>
          </p:cNvCxnSpPr>
          <p:nvPr/>
        </p:nvCxnSpPr>
        <p:spPr>
          <a:xfrm flipH="1">
            <a:off x="7077329" y="2808883"/>
            <a:ext cx="4323021" cy="1935436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67FA91C-2B67-4003-D723-F7C409A67D8A}"/>
              </a:ext>
            </a:extLst>
          </p:cNvPr>
          <p:cNvGrpSpPr/>
          <p:nvPr/>
        </p:nvGrpSpPr>
        <p:grpSpPr>
          <a:xfrm>
            <a:off x="5587435" y="4986528"/>
            <a:ext cx="1045455" cy="867223"/>
            <a:chOff x="814172" y="5601691"/>
            <a:chExt cx="1045455" cy="867223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A8B593C-6711-D26F-7882-F54B8DB869B6}"/>
                </a:ext>
              </a:extLst>
            </p:cNvPr>
            <p:cNvSpPr/>
            <p:nvPr/>
          </p:nvSpPr>
          <p:spPr>
            <a:xfrm>
              <a:off x="814172" y="5709355"/>
              <a:ext cx="154004" cy="15400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6FE8903-D8A5-0840-2C55-55F2D830FBC9}"/>
                </a:ext>
              </a:extLst>
            </p:cNvPr>
            <p:cNvSpPr txBox="1"/>
            <p:nvPr/>
          </p:nvSpPr>
          <p:spPr>
            <a:xfrm>
              <a:off x="1078644" y="5601691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2AEA77A0-61A5-5A47-44BB-47E40D266BAB}"/>
                </a:ext>
              </a:extLst>
            </p:cNvPr>
            <p:cNvSpPr/>
            <p:nvPr/>
          </p:nvSpPr>
          <p:spPr>
            <a:xfrm>
              <a:off x="814172" y="6207246"/>
              <a:ext cx="154004" cy="15400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C4D082-A416-51BC-1138-20CCBD2CF681}"/>
                </a:ext>
              </a:extLst>
            </p:cNvPr>
            <p:cNvSpPr txBox="1"/>
            <p:nvPr/>
          </p:nvSpPr>
          <p:spPr>
            <a:xfrm>
              <a:off x="1078644" y="6099582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Unit 2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DA513A84-5C65-1840-EA7F-2FE11F1B503E}"/>
              </a:ext>
            </a:extLst>
          </p:cNvPr>
          <p:cNvSpPr txBox="1"/>
          <p:nvPr/>
        </p:nvSpPr>
        <p:spPr>
          <a:xfrm>
            <a:off x="4754880" y="4992555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0BC1CA-A7C6-6F3D-7CB0-BCDACCCEA3DA}"/>
              </a:ext>
            </a:extLst>
          </p:cNvPr>
          <p:cNvGrpSpPr/>
          <p:nvPr/>
        </p:nvGrpSpPr>
        <p:grpSpPr>
          <a:xfrm>
            <a:off x="218968" y="1288858"/>
            <a:ext cx="4949798" cy="4280076"/>
            <a:chOff x="218968" y="1288858"/>
            <a:chExt cx="4949798" cy="428007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18D3609-E471-A88D-9285-F5155501CF3A}"/>
                </a:ext>
              </a:extLst>
            </p:cNvPr>
            <p:cNvGrpSpPr/>
            <p:nvPr/>
          </p:nvGrpSpPr>
          <p:grpSpPr>
            <a:xfrm>
              <a:off x="595814" y="1288858"/>
              <a:ext cx="4572952" cy="3679518"/>
              <a:chOff x="595814" y="1155032"/>
              <a:chExt cx="4572952" cy="3679518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3BED9434-B24C-0094-FA44-B84839C44C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689" y="1155032"/>
                <a:ext cx="0" cy="367951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746FFF6-2797-5808-F866-D9C8E88C5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4" y="4824925"/>
                <a:ext cx="45729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D834AF0-55B5-8699-082C-42B71FA17511}"/>
                  </a:ext>
                </a:extLst>
              </p:cNvPr>
              <p:cNvSpPr/>
              <p:nvPr/>
            </p:nvSpPr>
            <p:spPr>
              <a:xfrm>
                <a:off x="788475" y="405271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BAA7CA7-DDFF-9640-C447-3E91652A68F6}"/>
                  </a:ext>
                </a:extLst>
              </p:cNvPr>
              <p:cNvSpPr/>
              <p:nvPr/>
            </p:nvSpPr>
            <p:spPr>
              <a:xfrm>
                <a:off x="1469136" y="374829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A09E0D5-4C16-E6BC-4CB8-F3F00E457772}"/>
                  </a:ext>
                </a:extLst>
              </p:cNvPr>
              <p:cNvSpPr/>
              <p:nvPr/>
            </p:nvSpPr>
            <p:spPr>
              <a:xfrm>
                <a:off x="1905000" y="3160033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3A4B7DA-C6C0-5659-26A8-126308217BEF}"/>
                  </a:ext>
                </a:extLst>
              </p:cNvPr>
              <p:cNvSpPr/>
              <p:nvPr/>
            </p:nvSpPr>
            <p:spPr>
              <a:xfrm>
                <a:off x="2665722" y="2684682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8D25821-7149-0CD8-2F9A-BB2BDE453EFC}"/>
                  </a:ext>
                </a:extLst>
              </p:cNvPr>
              <p:cNvSpPr/>
              <p:nvPr/>
            </p:nvSpPr>
            <p:spPr>
              <a:xfrm>
                <a:off x="3488432" y="1993798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6F3B7F-0C1F-22BB-0DD6-2B7CB7882CE8}"/>
                  </a:ext>
                </a:extLst>
              </p:cNvPr>
              <p:cNvSpPr/>
              <p:nvPr/>
            </p:nvSpPr>
            <p:spPr>
              <a:xfrm>
                <a:off x="4245573" y="165246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5BF7E0E-1B3B-3DAD-083E-A4897250D2DE}"/>
                  </a:ext>
                </a:extLst>
              </p:cNvPr>
              <p:cNvSpPr/>
              <p:nvPr/>
            </p:nvSpPr>
            <p:spPr>
              <a:xfrm>
                <a:off x="788475" y="4438821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A5149ED-FA9B-9137-CCCD-4CFABF790858}"/>
                  </a:ext>
                </a:extLst>
              </p:cNvPr>
              <p:cNvSpPr/>
              <p:nvPr/>
            </p:nvSpPr>
            <p:spPr>
              <a:xfrm>
                <a:off x="1491202" y="4361819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FAB9A51B-866F-B253-BFA0-287936C00202}"/>
                  </a:ext>
                </a:extLst>
              </p:cNvPr>
              <p:cNvSpPr/>
              <p:nvPr/>
            </p:nvSpPr>
            <p:spPr>
              <a:xfrm>
                <a:off x="2011835" y="3864363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3797FC1B-0511-471C-61FA-6667494F37C0}"/>
                  </a:ext>
                </a:extLst>
              </p:cNvPr>
              <p:cNvSpPr/>
              <p:nvPr/>
            </p:nvSpPr>
            <p:spPr>
              <a:xfrm>
                <a:off x="2728286" y="3652894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364FB2C-B1FB-66E0-0EEF-22AFFC899248}"/>
                  </a:ext>
                </a:extLst>
              </p:cNvPr>
              <p:cNvSpPr/>
              <p:nvPr/>
            </p:nvSpPr>
            <p:spPr>
              <a:xfrm>
                <a:off x="3488432" y="3549021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1EDCDB1-AB49-977C-D801-B76C6E50871C}"/>
                  </a:ext>
                </a:extLst>
              </p:cNvPr>
              <p:cNvSpPr/>
              <p:nvPr/>
            </p:nvSpPr>
            <p:spPr>
              <a:xfrm>
                <a:off x="4234540" y="3014959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329DA5C-5C04-C2E6-B2D6-4AFD60F69EA2}"/>
                </a:ext>
              </a:extLst>
            </p:cNvPr>
            <p:cNvSpPr txBox="1"/>
            <p:nvPr/>
          </p:nvSpPr>
          <p:spPr>
            <a:xfrm>
              <a:off x="1645206" y="5199602"/>
              <a:ext cx="1401346" cy="36933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Fixed Effect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4A6E3AB-7D5D-249D-6B3E-303E3360B199}"/>
                </a:ext>
              </a:extLst>
            </p:cNvPr>
            <p:cNvSpPr txBox="1"/>
            <p:nvPr/>
          </p:nvSpPr>
          <p:spPr>
            <a:xfrm rot="16200000">
              <a:off x="-315473" y="2059114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Degradation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929A3E6-81BC-7D46-5E88-41EF2A4ED985}"/>
              </a:ext>
            </a:extLst>
          </p:cNvPr>
          <p:cNvGrpSpPr/>
          <p:nvPr/>
        </p:nvGrpSpPr>
        <p:grpSpPr>
          <a:xfrm>
            <a:off x="6486941" y="1279233"/>
            <a:ext cx="4913409" cy="4289701"/>
            <a:chOff x="6486941" y="1279233"/>
            <a:chExt cx="4913409" cy="428970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4A41910-2EB8-441C-A74A-5E5CD8BDB4F2}"/>
                </a:ext>
              </a:extLst>
            </p:cNvPr>
            <p:cNvGrpSpPr/>
            <p:nvPr/>
          </p:nvGrpSpPr>
          <p:grpSpPr>
            <a:xfrm>
              <a:off x="6827398" y="1279233"/>
              <a:ext cx="4572952" cy="3679518"/>
              <a:chOff x="595814" y="1155032"/>
              <a:chExt cx="4572952" cy="3679518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67473F1-F794-43DD-277E-9709BC10E5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4689" y="1155032"/>
                <a:ext cx="0" cy="3679518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93E2BB5-41C4-7B5D-950E-4296D5F0D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814" y="4824925"/>
                <a:ext cx="4572952" cy="0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562942B-7F85-DA24-C56F-0E96462D9291}"/>
                  </a:ext>
                </a:extLst>
              </p:cNvPr>
              <p:cNvSpPr/>
              <p:nvPr/>
            </p:nvSpPr>
            <p:spPr>
              <a:xfrm>
                <a:off x="788475" y="405271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FCCAA27-D3C1-B484-5611-8B240C571C0E}"/>
                  </a:ext>
                </a:extLst>
              </p:cNvPr>
              <p:cNvSpPr/>
              <p:nvPr/>
            </p:nvSpPr>
            <p:spPr>
              <a:xfrm>
                <a:off x="1469136" y="374829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0C6CF67-827B-39B0-9DEA-0568611713C2}"/>
                  </a:ext>
                </a:extLst>
              </p:cNvPr>
              <p:cNvSpPr/>
              <p:nvPr/>
            </p:nvSpPr>
            <p:spPr>
              <a:xfrm>
                <a:off x="1905000" y="3160033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B4086601-5595-9D45-5730-0AEB1A5B7237}"/>
                  </a:ext>
                </a:extLst>
              </p:cNvPr>
              <p:cNvSpPr/>
              <p:nvPr/>
            </p:nvSpPr>
            <p:spPr>
              <a:xfrm>
                <a:off x="2665722" y="2684682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0F65D6F-BDC5-6596-8C59-E3976BDCBF09}"/>
                  </a:ext>
                </a:extLst>
              </p:cNvPr>
              <p:cNvSpPr/>
              <p:nvPr/>
            </p:nvSpPr>
            <p:spPr>
              <a:xfrm>
                <a:off x="3488432" y="1993798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3C57302-111D-6858-653E-B3929DD56FCE}"/>
                  </a:ext>
                </a:extLst>
              </p:cNvPr>
              <p:cNvSpPr/>
              <p:nvPr/>
            </p:nvSpPr>
            <p:spPr>
              <a:xfrm>
                <a:off x="4245573" y="1652467"/>
                <a:ext cx="154004" cy="15400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18A3D2F-C8A8-592C-9767-5AE9A318DB05}"/>
                  </a:ext>
                </a:extLst>
              </p:cNvPr>
              <p:cNvSpPr/>
              <p:nvPr/>
            </p:nvSpPr>
            <p:spPr>
              <a:xfrm>
                <a:off x="788475" y="4438821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62429ED-5EC8-3E2B-571A-6878FCF21772}"/>
                  </a:ext>
                </a:extLst>
              </p:cNvPr>
              <p:cNvSpPr/>
              <p:nvPr/>
            </p:nvSpPr>
            <p:spPr>
              <a:xfrm>
                <a:off x="1491202" y="4361819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A216CD1-C61F-49F9-4B6C-3434A57C31AF}"/>
                  </a:ext>
                </a:extLst>
              </p:cNvPr>
              <p:cNvSpPr/>
              <p:nvPr/>
            </p:nvSpPr>
            <p:spPr>
              <a:xfrm>
                <a:off x="2011835" y="3864363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B87FC009-E581-6BB9-DEE8-A50C62FBDE9E}"/>
                  </a:ext>
                </a:extLst>
              </p:cNvPr>
              <p:cNvSpPr/>
              <p:nvPr/>
            </p:nvSpPr>
            <p:spPr>
              <a:xfrm>
                <a:off x="2728286" y="3652894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4B468EE-95CD-7277-FB15-7478C3D9186F}"/>
                  </a:ext>
                </a:extLst>
              </p:cNvPr>
              <p:cNvSpPr/>
              <p:nvPr/>
            </p:nvSpPr>
            <p:spPr>
              <a:xfrm>
                <a:off x="3488432" y="3549021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4B9DB1F-8258-B8B7-DB35-E2271371B44B}"/>
                  </a:ext>
                </a:extLst>
              </p:cNvPr>
              <p:cNvSpPr/>
              <p:nvPr/>
            </p:nvSpPr>
            <p:spPr>
              <a:xfrm>
                <a:off x="4234540" y="3014959"/>
                <a:ext cx="154004" cy="154004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39ACB0F-D39F-E230-3758-C2FB7FEB51FB}"/>
                </a:ext>
              </a:extLst>
            </p:cNvPr>
            <p:cNvSpPr txBox="1"/>
            <p:nvPr/>
          </p:nvSpPr>
          <p:spPr>
            <a:xfrm>
              <a:off x="8413201" y="5199602"/>
              <a:ext cx="1710725" cy="36933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Random Effect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57ABB8F-1445-7C2F-854F-22030BAB7F4B}"/>
                </a:ext>
              </a:extLst>
            </p:cNvPr>
            <p:cNvSpPr txBox="1"/>
            <p:nvPr/>
          </p:nvSpPr>
          <p:spPr>
            <a:xfrm rot="16200000">
              <a:off x="5952500" y="1917899"/>
              <a:ext cx="14382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Degradation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6C3EC29B-DBBB-7109-6851-A8358C3307BD}"/>
              </a:ext>
            </a:extLst>
          </p:cNvPr>
          <p:cNvSpPr txBox="1"/>
          <p:nvPr/>
        </p:nvSpPr>
        <p:spPr>
          <a:xfrm>
            <a:off x="11131202" y="4986528"/>
            <a:ext cx="529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79425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1611F8-3C97-96D0-0A24-B738C60804D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F5CDE10-7FAD-9F97-2516-FBD055D85E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9698626"/>
              </p:ext>
            </p:extLst>
          </p:nvPr>
        </p:nvGraphicFramePr>
        <p:xfrm>
          <a:off x="368298" y="1363792"/>
          <a:ext cx="11483731" cy="5105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23CCD78-9141-4854-179B-E4BA52E80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Studies on Degradation Data with Random effects</a:t>
            </a:r>
          </a:p>
        </p:txBody>
      </p:sp>
    </p:spTree>
    <p:extLst>
      <p:ext uri="{BB962C8B-B14F-4D97-AF65-F5344CB8AC3E}">
        <p14:creationId xmlns:p14="http://schemas.microsoft.com/office/powerpoint/2010/main" val="39958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B792B-8F7F-BEAF-1681-81005EA1ED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3C3C09-DFDF-EC01-A714-EC63C162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Gamma Degradation Process with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/>
              <p:nvPr/>
            </p:nvSpPr>
            <p:spPr>
              <a:xfrm>
                <a:off x="4037114" y="1939252"/>
                <a:ext cx="3292507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𝐺𝑎𝑚𝑚𝑎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  <a:p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114" y="1939252"/>
                <a:ext cx="3292507" cy="3709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/>
              <p:nvPr/>
            </p:nvSpPr>
            <p:spPr>
              <a:xfrm>
                <a:off x="895108" y="1939253"/>
                <a:ext cx="2926080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solidFill>
                            <a:schemeClr val="tx1"/>
                          </a:solidFill>
                        </a:rPr>
                        <m:t>Gamma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ν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8" y="1939253"/>
                <a:ext cx="2926080" cy="3709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313E54-4B19-9A07-128F-9B6005E84707}"/>
              </a:ext>
            </a:extLst>
          </p:cNvPr>
          <p:cNvSpPr/>
          <p:nvPr/>
        </p:nvSpPr>
        <p:spPr>
          <a:xfrm>
            <a:off x="1036155" y="3226256"/>
            <a:ext cx="2564088" cy="11719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Gamma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C100B9-4559-C45C-8437-858FA0D8A073}"/>
              </a:ext>
            </a:extLst>
          </p:cNvPr>
          <p:cNvSpPr/>
          <p:nvPr/>
        </p:nvSpPr>
        <p:spPr>
          <a:xfrm>
            <a:off x="4454585" y="3186142"/>
            <a:ext cx="2665580" cy="12154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Assume the rate parameter follows a probability distribution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43174-4FE2-8794-7326-375E4038F281}"/>
              </a:ext>
            </a:extLst>
          </p:cNvPr>
          <p:cNvCxnSpPr>
            <a:cxnSpLocks/>
          </p:cNvCxnSpPr>
          <p:nvPr/>
        </p:nvCxnSpPr>
        <p:spPr>
          <a:xfrm>
            <a:off x="3600243" y="3812248"/>
            <a:ext cx="85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38DBE-874F-ED54-2EA5-816F79C16777}"/>
                  </a:ext>
                </a:extLst>
              </p:cNvPr>
              <p:cNvSpPr/>
              <p:nvPr/>
            </p:nvSpPr>
            <p:spPr>
              <a:xfrm>
                <a:off x="7548403" y="1939252"/>
                <a:ext cx="3745313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First Passage Time (Failure Time) Distribution with Threshold Level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m:t>𝝉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38DBE-874F-ED54-2EA5-816F79C16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03" y="1939252"/>
                <a:ext cx="3745313" cy="3709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3A15CC4-4D9C-8F7E-1B29-C788A3CA85F2}"/>
                  </a:ext>
                </a:extLst>
              </p:cNvPr>
              <p:cNvSpPr/>
              <p:nvPr/>
            </p:nvSpPr>
            <p:spPr>
              <a:xfrm>
                <a:off x="7783063" y="3186141"/>
                <a:ext cx="3275992" cy="1212099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 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Roboto" panose="02000000000000000000" pitchFamily="2" charset="0"/>
                            </a:rPr>
                            <m:t>Ϝ</m:t>
                          </m:r>
                        </m:e>
                        <m:sub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𝜶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𝜹</m:t>
                              </m:r>
                            </m:e>
                          </m:d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𝜹𝝉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𝜶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𝜼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Roboto" panose="02000000000000000000" pitchFamily="2" charset="0"/>
                                  <a:cs typeface="Roboto" panose="02000000000000000000" pitchFamily="2" charset="0"/>
                                </a:rPr>
                                <m:t>𝒕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3A15CC4-4D9C-8F7E-1B29-C788A3CA8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63" y="3186141"/>
                <a:ext cx="3275992" cy="121209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9A3C78-63B4-E50E-D395-09AFE4E0FE06}"/>
                  </a:ext>
                </a:extLst>
              </p:cNvPr>
              <p:cNvSpPr txBox="1"/>
              <p:nvPr/>
            </p:nvSpPr>
            <p:spPr>
              <a:xfrm>
                <a:off x="7469006" y="5733874"/>
                <a:ext cx="4837294" cy="5383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ea typeface="Roboto" panose="02000000000000000000" pitchFamily="2" charset="0"/>
                    <a:cs typeface="Roboto" panose="02000000000000000000" pitchFamily="2" charset="0"/>
                  </a:rPr>
                  <a:t>Notation: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latin typeface="Cambria Math" panose="02040503050406030204" pitchFamily="18" charset="0"/>
                            <a:ea typeface="Roboto" panose="02000000000000000000" pitchFamily="2" charset="0"/>
                            <a:cs typeface="Roboto" panose="02000000000000000000" pitchFamily="2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Roboto" panose="02000000000000000000" pitchFamily="2" charset="0"/>
                          </a:rPr>
                          <m:t>Ϝ</m:t>
                        </m:r>
                      </m:e>
                      <m:sub>
                        <m:d>
                          <m:dPr>
                            <m:ctrlPr>
                              <a:rPr lang="en-US" sz="1400" b="1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𝒂</m:t>
                            </m:r>
                            <m:r>
                              <a:rPr lang="en-US" sz="1400" b="1" i="1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, 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Roboto" panose="02000000000000000000" pitchFamily="2" charset="0"/>
                                <a:cs typeface="Roboto" panose="02000000000000000000" pitchFamily="2" charset="0"/>
                              </a:rPr>
                              <m:t>𝒃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1400" dirty="0"/>
                  <a:t> is the F-distribution with degrees of freedom a and b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9A3C78-63B4-E50E-D395-09AFE4E0F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006" y="5733874"/>
                <a:ext cx="4837294" cy="538353"/>
              </a:xfrm>
              <a:prstGeom prst="rect">
                <a:avLst/>
              </a:prstGeom>
              <a:blipFill>
                <a:blip r:embed="rId6"/>
                <a:stretch>
                  <a:fillRect l="-524" t="-232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31CBA-CC6E-47E0-7DBA-26FB3225B896}"/>
              </a:ext>
            </a:extLst>
          </p:cNvPr>
          <p:cNvCxnSpPr>
            <a:cxnSpLocks/>
          </p:cNvCxnSpPr>
          <p:nvPr/>
        </p:nvCxnSpPr>
        <p:spPr>
          <a:xfrm>
            <a:off x="7120165" y="3812248"/>
            <a:ext cx="6628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F49A97-CF78-C579-D3F6-F14E4D7095E1}"/>
              </a:ext>
            </a:extLst>
          </p:cNvPr>
          <p:cNvSpPr txBox="1"/>
          <p:nvPr/>
        </p:nvSpPr>
        <p:spPr>
          <a:xfrm>
            <a:off x="-64" y="644905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Lawless and Crowder (2004); Tsai et al. (2012)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49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B792B-8F7F-BEAF-1681-81005EA1ED7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3C3C09-DFDF-EC01-A714-EC63C162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IG Degradation Process with Random Effects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/>
              <p:nvPr/>
            </p:nvSpPr>
            <p:spPr>
              <a:xfrm>
                <a:off x="4037114" y="1939252"/>
                <a:ext cx="3292507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𝑁𝑜𝑟𝑚𝑎𝑙</m:t>
                      </m:r>
                      <m:d>
                        <m:d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sub>
                                <m:sup>
                                  <m:r>
                                    <a:rPr lang="en-US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e>
                      </m:d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𝐺𝑎𝑚𝑚𝑎</m:t>
                      </m:r>
                      <m:d>
                        <m:dPr>
                          <m:ctrlP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  <a:p>
                <a:pPr algn="ctr"/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  <a:p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4DEC45-FC5C-76D7-C9C8-D01E37AD89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114" y="1939252"/>
                <a:ext cx="3292507" cy="37092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/>
              <p:nvPr/>
            </p:nvSpPr>
            <p:spPr>
              <a:xfrm>
                <a:off x="895108" y="1939253"/>
                <a:ext cx="2926080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m:rPr>
                          <m:nor/>
                        </m:rPr>
                        <a:rPr lang="en-US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1" dirty="0" smtClean="0">
                          <a:solidFill>
                            <a:schemeClr val="tx1"/>
                          </a:solidFill>
                        </a:rPr>
                        <m:t>IG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nor/>
                        </m:rPr>
                        <a:rPr lang="en-US" dirty="0">
                          <a:solidFill>
                            <a:schemeClr val="tx1"/>
                          </a:solidFill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029C221-0093-674D-3ED3-3E160D1AEA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108" y="1939253"/>
                <a:ext cx="2926080" cy="3709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4313E54-4B19-9A07-128F-9B6005E84707}"/>
              </a:ext>
            </a:extLst>
          </p:cNvPr>
          <p:cNvSpPr/>
          <p:nvPr/>
        </p:nvSpPr>
        <p:spPr>
          <a:xfrm>
            <a:off x="1036155" y="4365203"/>
            <a:ext cx="2564088" cy="11719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b="1" dirty="0">
                <a:solidFill>
                  <a:schemeClr val="bg1"/>
                </a:solidFill>
              </a:rPr>
              <a:t>Gamma Process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0C100B9-4559-C45C-8437-858FA0D8A073}"/>
              </a:ext>
            </a:extLst>
          </p:cNvPr>
          <p:cNvSpPr/>
          <p:nvPr/>
        </p:nvSpPr>
        <p:spPr>
          <a:xfrm>
            <a:off x="4454585" y="4325089"/>
            <a:ext cx="2665580" cy="1215485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Assume that both mean and shape  parameters follow a probability distribution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43174-4FE2-8794-7326-375E4038F281}"/>
              </a:ext>
            </a:extLst>
          </p:cNvPr>
          <p:cNvCxnSpPr>
            <a:cxnSpLocks/>
          </p:cNvCxnSpPr>
          <p:nvPr/>
        </p:nvCxnSpPr>
        <p:spPr>
          <a:xfrm>
            <a:off x="3600243" y="4951195"/>
            <a:ext cx="8543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38DBE-874F-ED54-2EA5-816F79C16777}"/>
                  </a:ext>
                </a:extLst>
              </p:cNvPr>
              <p:cNvSpPr/>
              <p:nvPr/>
            </p:nvSpPr>
            <p:spPr>
              <a:xfrm>
                <a:off x="7548403" y="1939252"/>
                <a:ext cx="3745313" cy="37092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 b="1" dirty="0">
                    <a:solidFill>
                      <a:schemeClr val="tx1"/>
                    </a:solidFill>
                  </a:rPr>
                  <a:t>First Passage Time (Failure Time) Distribution with Threshold Level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Roboto" panose="02000000000000000000" pitchFamily="2" charset="0"/>
                        <a:cs typeface="Roboto" panose="02000000000000000000" pitchFamily="2" charset="0"/>
                      </a:rPr>
                      <m:t>𝝉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FB38DBE-874F-ED54-2EA5-816F79C16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03" y="1939252"/>
                <a:ext cx="3745313" cy="37092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3A15CC4-4D9C-8F7E-1B29-C788A3CA85F2}"/>
                  </a:ext>
                </a:extLst>
              </p:cNvPr>
              <p:cNvSpPr/>
              <p:nvPr/>
            </p:nvSpPr>
            <p:spPr>
              <a:xfrm>
                <a:off x="7783063" y="3122580"/>
                <a:ext cx="3275992" cy="2414608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Roboto" panose="02000000000000000000" pitchFamily="2" charset="0"/>
                              <a:cs typeface="Roboto" panose="02000000000000000000" pitchFamily="2" charset="0"/>
                            </a:rPr>
                            <m:t>𝒕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m:t>=</m:t>
                      </m:r>
                    </m:oMath>
                  </m:oMathPara>
                </a14:m>
                <a:endParaRPr lang="en-US" sz="1400" b="1" dirty="0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3A15CC4-4D9C-8F7E-1B29-C788A3CA8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063" y="3122580"/>
                <a:ext cx="3275992" cy="2414608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131CBA-CC6E-47E0-7DBA-26FB3225B896}"/>
              </a:ext>
            </a:extLst>
          </p:cNvPr>
          <p:cNvCxnSpPr>
            <a:cxnSpLocks/>
          </p:cNvCxnSpPr>
          <p:nvPr/>
        </p:nvCxnSpPr>
        <p:spPr>
          <a:xfrm>
            <a:off x="7120165" y="4950200"/>
            <a:ext cx="66289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F49A97-CF78-C579-D3F6-F14E4D7095E1}"/>
              </a:ext>
            </a:extLst>
          </p:cNvPr>
          <p:cNvSpPr txBox="1"/>
          <p:nvPr/>
        </p:nvSpPr>
        <p:spPr>
          <a:xfrm>
            <a:off x="-64" y="644905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Peng (2015)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12" name="Picture 11" descr="A group of math equations&#10;&#10;Description automatically generated">
            <a:extLst>
              <a:ext uri="{FF2B5EF4-FFF2-40B4-BE49-F238E27FC236}">
                <a16:creationId xmlns:a16="http://schemas.microsoft.com/office/drawing/2014/main" id="{B9593ABB-13EB-EB62-DC5E-D3A4E93EF4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2571" y="3903462"/>
            <a:ext cx="2936976" cy="92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66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C559F4-15C9-DC6D-C8BB-18393FECE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75" y="2517795"/>
            <a:ext cx="11666550" cy="160223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Random Effects with </a:t>
            </a:r>
            <a:br>
              <a:rPr lang="en-US" sz="4800" dirty="0"/>
            </a:br>
            <a:r>
              <a:rPr lang="en-US" sz="4800" dirty="0"/>
              <a:t>Empirical </a:t>
            </a:r>
            <a:r>
              <a:rPr lang="en-US" sz="4800" dirty="0" err="1"/>
              <a:t>Saddlepoint</a:t>
            </a:r>
            <a:r>
              <a:rPr lang="en-US" sz="4800" dirty="0"/>
              <a:t> Approximation Method</a:t>
            </a:r>
            <a:br>
              <a:rPr lang="en-US" sz="4800" dirty="0"/>
            </a:br>
            <a:r>
              <a:rPr lang="en-US" sz="4800" dirty="0"/>
              <a:t>(ESA Method)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122120C-6046-FE9F-1AE4-D185175E83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473867"/>
              </p:ext>
            </p:extLst>
          </p:nvPr>
        </p:nvGraphicFramePr>
        <p:xfrm>
          <a:off x="308700" y="3535722"/>
          <a:ext cx="11571423" cy="3435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32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6A5B618-EB69-9348-BFF4-F63BE662D3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DCAEC50-55F1-234E-B4C7-0B00D1B168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F429BC-8674-3B49-83D5-1BB290B3AF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D3A555-420A-E030-2FAA-D6FC13D768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AAE8504-21CE-C349-96DE-B834AD88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ABC5B6-1E7F-9A4B-47C2-362FD07F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298" y="320988"/>
            <a:ext cx="11757027" cy="713275"/>
          </a:xfrm>
        </p:spPr>
        <p:txBody>
          <a:bodyPr>
            <a:noAutofit/>
          </a:bodyPr>
          <a:lstStyle/>
          <a:p>
            <a:r>
              <a:rPr lang="en-US" sz="2800" dirty="0"/>
              <a:t>ESA Method enables to estimate of the FPT distribution without any distributional assumptions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3B19F36A-24B4-D2BA-E89A-4354D14491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1723470"/>
                  </p:ext>
                </p:extLst>
              </p:nvPr>
            </p:nvGraphicFramePr>
            <p:xfrm>
              <a:off x="1" y="1496437"/>
              <a:ext cx="12188824" cy="22551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5" name="Diagram 4">
                <a:extLst>
                  <a:ext uri="{FF2B5EF4-FFF2-40B4-BE49-F238E27FC236}">
                    <a16:creationId xmlns:a16="http://schemas.microsoft.com/office/drawing/2014/main" id="{3B19F36A-24B4-D2BA-E89A-4354D14491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51723470"/>
                  </p:ext>
                </p:extLst>
              </p:nvPr>
            </p:nvGraphicFramePr>
            <p:xfrm>
              <a:off x="1" y="1496437"/>
              <a:ext cx="12188824" cy="225515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A6D2D80-7E27-BD27-22A8-259ED14ED64D}"/>
              </a:ext>
            </a:extLst>
          </p:cNvPr>
          <p:cNvSpPr txBox="1"/>
          <p:nvPr/>
        </p:nvSpPr>
        <p:spPr>
          <a:xfrm>
            <a:off x="0" y="6304156"/>
            <a:ext cx="606011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ESA method is a robust approach that can be used to avoid model misspecification errors (Palayangoda et al., 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C0848A-6F88-301E-1068-E0F5BA51FD80}"/>
              </a:ext>
            </a:extLst>
          </p:cNvPr>
          <p:cNvSpPr txBox="1"/>
          <p:nvPr/>
        </p:nvSpPr>
        <p:spPr>
          <a:xfrm>
            <a:off x="368298" y="1178700"/>
            <a:ext cx="36054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Balakrishnan and Qin (2019), Palayangoda et al. (2020)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62CA93-BB3E-058C-5F4D-5E2A8397519C}"/>
                  </a:ext>
                </a:extLst>
              </p:cNvPr>
              <p:cNvSpPr/>
              <p:nvPr/>
            </p:nvSpPr>
            <p:spPr>
              <a:xfrm>
                <a:off x="658606" y="3992878"/>
                <a:ext cx="4742901" cy="132626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1600" b="1" dirty="0"/>
                  <a:t>Empirical CGF of Lévy process </a:t>
                </a:r>
                <a:endParaRPr lang="en-US" sz="16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6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600" b="1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smtClean="0">
                                          <a:latin typeface="Cambria Math" panose="02040503050406030204" pitchFamily="18" charset="0"/>
                                        </a:rPr>
                                        <m:t>𝑲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𝜟</m:t>
                                  </m:r>
                                  <m:sSub>
                                    <m:sSub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𝒕</m:t>
                                      </m:r>
                                    </m:sub>
                                  </m:sSub>
                                </m:sub>
                              </m:sSub>
                              <m:d>
                                <m:dPr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</m:d>
                            </m:e>
                          </m:d>
                        </m:e>
                        <m:sup/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func>
                            <m:funcPr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1" i="0" smtClean="0">
                                  <a:latin typeface="Cambria Math" panose="02040503050406030204" pitchFamily="18" charset="0"/>
                                </a:rPr>
                                <m:t>𝐥𝐨𝐠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num>
                                    <m:den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ctrlP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  <m:sup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𝒎</m:t>
                                      </m:r>
                                    </m:sup>
                                    <m:e>
                                      <m:func>
                                        <m:funcPr>
                                          <m:ctrlP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𝒆𝒙𝒑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  <m:r>
                                                <a:rPr lang="en-US" sz="1600" b="1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𝜟</m:t>
                                                  </m:r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6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d>
                            </m:e>
                          </m:func>
                        </m:e>
                        <m:sup/>
                      </m:sSup>
                    </m:oMath>
                  </m:oMathPara>
                </a14:m>
                <a:endParaRPr lang="en-US" sz="1600" b="1" dirty="0"/>
              </a:p>
              <a:p>
                <a:endParaRPr lang="en-US" sz="1600" b="1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62CA93-BB3E-058C-5F4D-5E2A83975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06" y="3992878"/>
                <a:ext cx="4742901" cy="1326261"/>
              </a:xfrm>
              <a:prstGeom prst="rect">
                <a:avLst/>
              </a:prstGeom>
              <a:blipFill>
                <a:blip r:embed="rId9"/>
                <a:stretch>
                  <a:fillRect l="-533" t="-34906" b="-7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6" descr="Text, letter&#10;&#10;Description automatically generated">
            <a:extLst>
              <a:ext uri="{FF2B5EF4-FFF2-40B4-BE49-F238E27FC236}">
                <a16:creationId xmlns:a16="http://schemas.microsoft.com/office/drawing/2014/main" id="{ABCF4E3D-6FCA-182D-5D4D-828C8713BA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651" y="3421566"/>
            <a:ext cx="4897674" cy="343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4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 animBg="1"/>
      <p:bldP spid="9" grpId="0"/>
      <p:bldP spid="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PEPSICO_RND_16X9_TEMPLATE" val="nWUXAt1D"/>
  <p:tag name="ARTICULATE_SLIDE_COUNT" val="10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PepsiCo_RnD_16x9_Template">
  <a:themeElements>
    <a:clrScheme name="Custom 30">
      <a:dk1>
        <a:srgbClr val="000000"/>
      </a:dk1>
      <a:lt1>
        <a:srgbClr val="FFFFFF"/>
      </a:lt1>
      <a:dk2>
        <a:srgbClr val="5A5A5A"/>
      </a:dk2>
      <a:lt2>
        <a:srgbClr val="EEECE1"/>
      </a:lt2>
      <a:accent1>
        <a:srgbClr val="FA9614"/>
      </a:accent1>
      <a:accent2>
        <a:srgbClr val="FC4C02"/>
      </a:accent2>
      <a:accent3>
        <a:srgbClr val="78BE20"/>
      </a:accent3>
      <a:accent4>
        <a:srgbClr val="008240"/>
      </a:accent4>
      <a:accent5>
        <a:srgbClr val="00A9E0"/>
      </a:accent5>
      <a:accent6>
        <a:srgbClr val="0C2C83"/>
      </a:accent6>
      <a:hlink>
        <a:srgbClr val="00A9E0"/>
      </a:hlink>
      <a:folHlink>
        <a:srgbClr val="00A9E0"/>
      </a:folHlink>
    </a:clrScheme>
    <a:fontScheme name="Custom 2">
      <a:majorFont>
        <a:latin typeface="Roboto Bold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03B6F197-F079-DB43-81BA-6040693BCD5F}" vid="{FCBED30A-682D-E24B-8B6B-3995E51882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PepsiCo_RnD_16x9_Template</Template>
  <TotalTime>10564</TotalTime>
  <Words>689</Words>
  <Application>Microsoft Macintosh PowerPoint</Application>
  <PresentationFormat>Custom</PresentationFormat>
  <Paragraphs>176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 Narrow</vt:lpstr>
      <vt:lpstr>Arial</vt:lpstr>
      <vt:lpstr>Calibri</vt:lpstr>
      <vt:lpstr>Cambria Math</vt:lpstr>
      <vt:lpstr>Helvetica</vt:lpstr>
      <vt:lpstr>Lato</vt:lpstr>
      <vt:lpstr>Roboto</vt:lpstr>
      <vt:lpstr>Roboto Bold</vt:lpstr>
      <vt:lpstr>Wingdings</vt:lpstr>
      <vt:lpstr>PepsiCo_RnD_16x9_Template</vt:lpstr>
      <vt:lpstr>Distribution-free Lifetime Estimation Method for Highly Reliable Products with Random Effects</vt:lpstr>
      <vt:lpstr>Highly reliable products last for long time but their performance subject to degradation over time</vt:lpstr>
      <vt:lpstr>Parametric Lévy process based stochastic models are generally used for degradation modeling</vt:lpstr>
      <vt:lpstr>Fixed Effect versus Random Effect Random effect (heterogeneity) modeling accounts for unit-to-unit variability </vt:lpstr>
      <vt:lpstr>Studies on Degradation Data with Random effects</vt:lpstr>
      <vt:lpstr>Gamma Degradation Process with Random Effects</vt:lpstr>
      <vt:lpstr>IG Degradation Process with Random Effects</vt:lpstr>
      <vt:lpstr>Random Effects with  Empirical Saddlepoint Approximation Method (ESA Method)</vt:lpstr>
      <vt:lpstr>ESA Method enables to estimate of the FPT distribution without any distributional assumptions</vt:lpstr>
      <vt:lpstr>ESA Method with Random Effects</vt:lpstr>
      <vt:lpstr>Monte Carlo Simulations</vt:lpstr>
      <vt:lpstr>Simulation Results shows that we can eliminate the model misspecification errors with ESA method for higher percentiles</vt:lpstr>
      <vt:lpstr>Applications</vt:lpstr>
      <vt:lpstr>GaAs Laser Data Set in Meeker and Escobar (1998)</vt:lpstr>
      <vt:lpstr>A novel distribution-free approach is proposed to obtain the first passage time distribution with random  designs for degradation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PepsiCo R&amp;D: Presentation Name</dc:title>
  <dc:creator>PALAYANGODA, LOCHANA {PEP}</dc:creator>
  <cp:lastModifiedBy>Lochana Palayangoda</cp:lastModifiedBy>
  <cp:revision>42</cp:revision>
  <dcterms:created xsi:type="dcterms:W3CDTF">2022-06-05T04:59:02Z</dcterms:created>
  <dcterms:modified xsi:type="dcterms:W3CDTF">2024-10-13T15:46:44Z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EEED5B15-2FFF-4A3F-AF56-9788EE87FBC9</vt:lpwstr>
  </property>
  <property fmtid="{D5CDD505-2E9C-101B-9397-08002B2CF9AE}" pid="3" name="ArticulatePath">
    <vt:lpwstr>PepsiCo_RnD_16x9_Template</vt:lpwstr>
  </property>
</Properties>
</file>