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6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1036" r:id="rId4"/>
    <p:sldId id="1156" r:id="rId5"/>
    <p:sldId id="1058" r:id="rId6"/>
    <p:sldId id="1164" r:id="rId7"/>
    <p:sldId id="1163" r:id="rId8"/>
    <p:sldId id="1162" r:id="rId9"/>
    <p:sldId id="1158" r:id="rId10"/>
    <p:sldId id="1165" r:id="rId11"/>
    <p:sldId id="1166" r:id="rId12"/>
    <p:sldId id="1167" r:id="rId13"/>
    <p:sldId id="1170" r:id="rId14"/>
    <p:sldId id="1169" r:id="rId15"/>
    <p:sldId id="1168" r:id="rId16"/>
    <p:sldId id="1171" r:id="rId17"/>
    <p:sldId id="1172" r:id="rId18"/>
    <p:sldId id="1173" r:id="rId19"/>
  </p:sldIdLst>
  <p:sldSz cx="12188825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D5FF"/>
    <a:srgbClr val="00A9E0"/>
    <a:srgbClr val="011E6F"/>
    <a:srgbClr val="005811"/>
    <a:srgbClr val="0097D6"/>
    <a:srgbClr val="0C2D80"/>
    <a:srgbClr val="152044"/>
    <a:srgbClr val="0C2C83"/>
    <a:srgbClr val="35A1C3"/>
    <a:srgbClr val="FE7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45D154-5CC0-0044-A7CF-1BA14869C968}" v="129" dt="2025-06-11T15:00:56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7"/>
    <p:restoredTop sz="96727" autoAdjust="0"/>
  </p:normalViewPr>
  <p:slideViewPr>
    <p:cSldViewPr snapToGrid="0" snapToObjects="1">
      <p:cViewPr varScale="1">
        <p:scale>
          <a:sx n="132" d="100"/>
          <a:sy n="132" d="100"/>
        </p:scale>
        <p:origin x="192" y="36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chana Palayangoda" userId="8aa9bd25-0168-4c24-8f93-e835fae91f43" providerId="ADAL" clId="{AE5B3AE2-AFB2-BC48-942C-259CC2916D57}"/>
    <pc:docChg chg="custSel modSld">
      <pc:chgData name="Lochana Palayangoda" userId="8aa9bd25-0168-4c24-8f93-e835fae91f43" providerId="ADAL" clId="{AE5B3AE2-AFB2-BC48-942C-259CC2916D57}" dt="2025-04-01T21:48:41.568" v="384" actId="20577"/>
      <pc:docMkLst>
        <pc:docMk/>
      </pc:docMkLst>
      <pc:sldChg chg="modSp mod">
        <pc:chgData name="Lochana Palayangoda" userId="8aa9bd25-0168-4c24-8f93-e835fae91f43" providerId="ADAL" clId="{AE5B3AE2-AFB2-BC48-942C-259CC2916D57}" dt="2025-04-01T21:45:15.232" v="330" actId="403"/>
        <pc:sldMkLst>
          <pc:docMk/>
          <pc:sldMk cId="320558501" sldId="1158"/>
        </pc:sldMkLst>
        <pc:spChg chg="mod">
          <ac:chgData name="Lochana Palayangoda" userId="8aa9bd25-0168-4c24-8f93-e835fae91f43" providerId="ADAL" clId="{AE5B3AE2-AFB2-BC48-942C-259CC2916D57}" dt="2025-04-01T21:45:15.232" v="330" actId="403"/>
          <ac:spMkLst>
            <pc:docMk/>
            <pc:sldMk cId="320558501" sldId="1158"/>
            <ac:spMk id="4" creationId="{34EBEEB3-3D66-9527-E3B7-BD4935C06068}"/>
          </ac:spMkLst>
        </pc:spChg>
      </pc:sldChg>
      <pc:sldChg chg="modSp mod modAnim">
        <pc:chgData name="Lochana Palayangoda" userId="8aa9bd25-0168-4c24-8f93-e835fae91f43" providerId="ADAL" clId="{AE5B3AE2-AFB2-BC48-942C-259CC2916D57}" dt="2025-04-01T21:44:35.848" v="311" actId="20577"/>
        <pc:sldMkLst>
          <pc:docMk/>
          <pc:sldMk cId="2516719997" sldId="1162"/>
        </pc:sldMkLst>
        <pc:spChg chg="mod">
          <ac:chgData name="Lochana Palayangoda" userId="8aa9bd25-0168-4c24-8f93-e835fae91f43" providerId="ADAL" clId="{AE5B3AE2-AFB2-BC48-942C-259CC2916D57}" dt="2025-04-01T21:44:35.848" v="311" actId="20577"/>
          <ac:spMkLst>
            <pc:docMk/>
            <pc:sldMk cId="2516719997" sldId="1162"/>
            <ac:spMk id="3" creationId="{4812DA27-4B8C-1ED9-C9BA-1295FDBC08F3}"/>
          </ac:spMkLst>
        </pc:spChg>
        <pc:graphicFrameChg chg="mod">
          <ac:chgData name="Lochana Palayangoda" userId="8aa9bd25-0168-4c24-8f93-e835fae91f43" providerId="ADAL" clId="{AE5B3AE2-AFB2-BC48-942C-259CC2916D57}" dt="2025-04-01T21:42:50.903" v="249" actId="12100"/>
          <ac:graphicFrameMkLst>
            <pc:docMk/>
            <pc:sldMk cId="2516719997" sldId="1162"/>
            <ac:graphicFrameMk id="9" creationId="{43B21A54-AEAE-1613-EC9F-21ACD6DBA1C1}"/>
          </ac:graphicFrameMkLst>
        </pc:graphicFrameChg>
      </pc:sldChg>
      <pc:sldChg chg="addSp delSp modSp mod modAnim">
        <pc:chgData name="Lochana Palayangoda" userId="8aa9bd25-0168-4c24-8f93-e835fae91f43" providerId="ADAL" clId="{AE5B3AE2-AFB2-BC48-942C-259CC2916D57}" dt="2025-04-01T21:41:35.469" v="237" actId="14"/>
        <pc:sldMkLst>
          <pc:docMk/>
          <pc:sldMk cId="2004350494" sldId="1163"/>
        </pc:sldMkLst>
        <pc:spChg chg="mod">
          <ac:chgData name="Lochana Palayangoda" userId="8aa9bd25-0168-4c24-8f93-e835fae91f43" providerId="ADAL" clId="{AE5B3AE2-AFB2-BC48-942C-259CC2916D57}" dt="2025-04-01T21:41:35.469" v="237" actId="14"/>
          <ac:spMkLst>
            <pc:docMk/>
            <pc:sldMk cId="2004350494" sldId="1163"/>
            <ac:spMk id="3" creationId="{DAF88813-61CD-B6BF-2B99-A2A91A5369AB}"/>
          </ac:spMkLst>
        </pc:spChg>
        <pc:spChg chg="mod">
          <ac:chgData name="Lochana Palayangoda" userId="8aa9bd25-0168-4c24-8f93-e835fae91f43" providerId="ADAL" clId="{AE5B3AE2-AFB2-BC48-942C-259CC2916D57}" dt="2025-04-01T21:40:45.374" v="217" actId="20577"/>
          <ac:spMkLst>
            <pc:docMk/>
            <pc:sldMk cId="2004350494" sldId="1163"/>
            <ac:spMk id="4" creationId="{985F9640-72CE-0B75-85C8-C48A6B91B154}"/>
          </ac:spMkLst>
        </pc:spChg>
        <pc:spChg chg="add mod">
          <ac:chgData name="Lochana Palayangoda" userId="8aa9bd25-0168-4c24-8f93-e835fae91f43" providerId="ADAL" clId="{AE5B3AE2-AFB2-BC48-942C-259CC2916D57}" dt="2025-04-01T21:40:11.282" v="201" actId="20577"/>
          <ac:spMkLst>
            <pc:docMk/>
            <pc:sldMk cId="2004350494" sldId="1163"/>
            <ac:spMk id="5" creationId="{2191F676-A110-E7CF-93AA-612531CF6FBE}"/>
          </ac:spMkLst>
        </pc:spChg>
        <pc:spChg chg="add mod">
          <ac:chgData name="Lochana Palayangoda" userId="8aa9bd25-0168-4c24-8f93-e835fae91f43" providerId="ADAL" clId="{AE5B3AE2-AFB2-BC48-942C-259CC2916D57}" dt="2025-04-01T21:40:16.299" v="203" actId="20577"/>
          <ac:spMkLst>
            <pc:docMk/>
            <pc:sldMk cId="2004350494" sldId="1163"/>
            <ac:spMk id="7" creationId="{BD5028F4-8515-D289-5E10-FAEB345124BD}"/>
          </ac:spMkLst>
        </pc:spChg>
      </pc:sldChg>
      <pc:sldChg chg="modSp mod">
        <pc:chgData name="Lochana Palayangoda" userId="8aa9bd25-0168-4c24-8f93-e835fae91f43" providerId="ADAL" clId="{AE5B3AE2-AFB2-BC48-942C-259CC2916D57}" dt="2025-04-01T21:38:08.247" v="81" actId="20577"/>
        <pc:sldMkLst>
          <pc:docMk/>
          <pc:sldMk cId="2341673651" sldId="1164"/>
        </pc:sldMkLst>
        <pc:spChg chg="mod">
          <ac:chgData name="Lochana Palayangoda" userId="8aa9bd25-0168-4c24-8f93-e835fae91f43" providerId="ADAL" clId="{AE5B3AE2-AFB2-BC48-942C-259CC2916D57}" dt="2025-04-01T21:38:08.247" v="81" actId="20577"/>
          <ac:spMkLst>
            <pc:docMk/>
            <pc:sldMk cId="2341673651" sldId="1164"/>
            <ac:spMk id="4" creationId="{0CFEDD38-E11D-FFCE-EBA8-C8F1086F1401}"/>
          </ac:spMkLst>
        </pc:spChg>
      </pc:sldChg>
      <pc:sldChg chg="addSp modSp mod">
        <pc:chgData name="Lochana Palayangoda" userId="8aa9bd25-0168-4c24-8f93-e835fae91f43" providerId="ADAL" clId="{AE5B3AE2-AFB2-BC48-942C-259CC2916D57}" dt="2025-04-01T21:46:45.417" v="370" actId="404"/>
        <pc:sldMkLst>
          <pc:docMk/>
          <pc:sldMk cId="2151700491" sldId="1165"/>
        </pc:sldMkLst>
        <pc:spChg chg="mod">
          <ac:chgData name="Lochana Palayangoda" userId="8aa9bd25-0168-4c24-8f93-e835fae91f43" providerId="ADAL" clId="{AE5B3AE2-AFB2-BC48-942C-259CC2916D57}" dt="2025-04-01T21:46:45.417" v="370" actId="404"/>
          <ac:spMkLst>
            <pc:docMk/>
            <pc:sldMk cId="2151700491" sldId="1165"/>
            <ac:spMk id="4" creationId="{F19DCBEC-5828-9126-466F-5B271D2C8E5D}"/>
          </ac:spMkLst>
        </pc:spChg>
        <pc:picChg chg="add mod modCrop">
          <ac:chgData name="Lochana Palayangoda" userId="8aa9bd25-0168-4c24-8f93-e835fae91f43" providerId="ADAL" clId="{AE5B3AE2-AFB2-BC48-942C-259CC2916D57}" dt="2025-04-01T21:46:25.808" v="351" actId="732"/>
          <ac:picMkLst>
            <pc:docMk/>
            <pc:sldMk cId="2151700491" sldId="1165"/>
            <ac:picMk id="5" creationId="{587CC39B-B6DB-62E7-8468-D200D03B36D7}"/>
          </ac:picMkLst>
        </pc:picChg>
      </pc:sldChg>
      <pc:sldChg chg="modSp mod">
        <pc:chgData name="Lochana Palayangoda" userId="8aa9bd25-0168-4c24-8f93-e835fae91f43" providerId="ADAL" clId="{AE5B3AE2-AFB2-BC48-942C-259CC2916D57}" dt="2025-04-01T21:46:54.812" v="373" actId="404"/>
        <pc:sldMkLst>
          <pc:docMk/>
          <pc:sldMk cId="1130868688" sldId="1166"/>
        </pc:sldMkLst>
        <pc:spChg chg="mod">
          <ac:chgData name="Lochana Palayangoda" userId="8aa9bd25-0168-4c24-8f93-e835fae91f43" providerId="ADAL" clId="{AE5B3AE2-AFB2-BC48-942C-259CC2916D57}" dt="2025-04-01T21:46:54.812" v="373" actId="404"/>
          <ac:spMkLst>
            <pc:docMk/>
            <pc:sldMk cId="1130868688" sldId="1166"/>
            <ac:spMk id="4" creationId="{960FAEAF-3B3F-DD2E-9BF2-DCE671732975}"/>
          </ac:spMkLst>
        </pc:spChg>
      </pc:sldChg>
      <pc:sldChg chg="modSp mod modShow">
        <pc:chgData name="Lochana Palayangoda" userId="8aa9bd25-0168-4c24-8f93-e835fae91f43" providerId="ADAL" clId="{AE5B3AE2-AFB2-BC48-942C-259CC2916D57}" dt="2025-04-01T21:48:20.433" v="380" actId="729"/>
        <pc:sldMkLst>
          <pc:docMk/>
          <pc:sldMk cId="4246125195" sldId="1169"/>
        </pc:sldMkLst>
        <pc:spChg chg="mod">
          <ac:chgData name="Lochana Palayangoda" userId="8aa9bd25-0168-4c24-8f93-e835fae91f43" providerId="ADAL" clId="{AE5B3AE2-AFB2-BC48-942C-259CC2916D57}" dt="2025-04-01T21:48:15.733" v="379"/>
          <ac:spMkLst>
            <pc:docMk/>
            <pc:sldMk cId="4246125195" sldId="1169"/>
            <ac:spMk id="4" creationId="{80F80CDA-F36B-2D64-38C8-0D37CA5C7D7F}"/>
          </ac:spMkLst>
        </pc:spChg>
      </pc:sldChg>
      <pc:sldChg chg="modSp mod">
        <pc:chgData name="Lochana Palayangoda" userId="8aa9bd25-0168-4c24-8f93-e835fae91f43" providerId="ADAL" clId="{AE5B3AE2-AFB2-BC48-942C-259CC2916D57}" dt="2025-04-01T21:47:10.545" v="376"/>
        <pc:sldMkLst>
          <pc:docMk/>
          <pc:sldMk cId="304047815" sldId="1170"/>
        </pc:sldMkLst>
        <pc:spChg chg="mod">
          <ac:chgData name="Lochana Palayangoda" userId="8aa9bd25-0168-4c24-8f93-e835fae91f43" providerId="ADAL" clId="{AE5B3AE2-AFB2-BC48-942C-259CC2916D57}" dt="2025-04-01T21:47:10.545" v="376"/>
          <ac:spMkLst>
            <pc:docMk/>
            <pc:sldMk cId="304047815" sldId="1170"/>
            <ac:spMk id="4" creationId="{E06C6879-4D82-394D-984E-FA80948FBFCF}"/>
          </ac:spMkLst>
        </pc:spChg>
      </pc:sldChg>
      <pc:sldChg chg="modSp">
        <pc:chgData name="Lochana Palayangoda" userId="8aa9bd25-0168-4c24-8f93-e835fae91f43" providerId="ADAL" clId="{AE5B3AE2-AFB2-BC48-942C-259CC2916D57}" dt="2025-04-01T21:48:41.568" v="384" actId="20577"/>
        <pc:sldMkLst>
          <pc:docMk/>
          <pc:sldMk cId="971937434" sldId="1173"/>
        </pc:sldMkLst>
        <pc:graphicFrameChg chg="mod">
          <ac:chgData name="Lochana Palayangoda" userId="8aa9bd25-0168-4c24-8f93-e835fae91f43" providerId="ADAL" clId="{AE5B3AE2-AFB2-BC48-942C-259CC2916D57}" dt="2025-04-01T21:48:41.568" v="384" actId="20577"/>
          <ac:graphicFrameMkLst>
            <pc:docMk/>
            <pc:sldMk cId="971937434" sldId="1173"/>
            <ac:graphicFrameMk id="6" creationId="{FCC96460-81C3-2572-56F8-FAA5C57A7C0E}"/>
          </ac:graphicFrameMkLst>
        </pc:graphicFrameChg>
      </pc:sldChg>
    </pc:docChg>
  </pc:docChgLst>
  <pc:docChgLst>
    <pc:chgData name="Lochana Palayangoda" userId="8aa9bd25-0168-4c24-8f93-e835fae91f43" providerId="ADAL" clId="{2645D154-5CC0-0044-A7CF-1BA14869C968}"/>
    <pc:docChg chg="undo custSel addSld modSld">
      <pc:chgData name="Lochana Palayangoda" userId="8aa9bd25-0168-4c24-8f93-e835fae91f43" providerId="ADAL" clId="{2645D154-5CC0-0044-A7CF-1BA14869C968}" dt="2025-06-11T15:00:56.736" v="558"/>
      <pc:docMkLst>
        <pc:docMk/>
      </pc:docMkLst>
      <pc:sldChg chg="modSp mod">
        <pc:chgData name="Lochana Palayangoda" userId="8aa9bd25-0168-4c24-8f93-e835fae91f43" providerId="ADAL" clId="{2645D154-5CC0-0044-A7CF-1BA14869C968}" dt="2025-06-07T15:20:30.137" v="8"/>
        <pc:sldMkLst>
          <pc:docMk/>
          <pc:sldMk cId="645633381" sldId="256"/>
        </pc:sldMkLst>
        <pc:spChg chg="mod">
          <ac:chgData name="Lochana Palayangoda" userId="8aa9bd25-0168-4c24-8f93-e835fae91f43" providerId="ADAL" clId="{2645D154-5CC0-0044-A7CF-1BA14869C968}" dt="2025-06-07T15:20:00.055" v="7" actId="20577"/>
          <ac:spMkLst>
            <pc:docMk/>
            <pc:sldMk cId="645633381" sldId="256"/>
            <ac:spMk id="2" creationId="{870F4CE9-95B6-58B2-29EA-D3B883128C87}"/>
          </ac:spMkLst>
        </pc:spChg>
        <pc:spChg chg="mod">
          <ac:chgData name="Lochana Palayangoda" userId="8aa9bd25-0168-4c24-8f93-e835fae91f43" providerId="ADAL" clId="{2645D154-5CC0-0044-A7CF-1BA14869C968}" dt="2025-06-07T15:20:30.137" v="8"/>
          <ac:spMkLst>
            <pc:docMk/>
            <pc:sldMk cId="645633381" sldId="256"/>
            <ac:spMk id="4" creationId="{B9216707-511C-C95A-02CF-4C09E389F0F3}"/>
          </ac:spMkLst>
        </pc:spChg>
        <pc:spChg chg="mod">
          <ac:chgData name="Lochana Palayangoda" userId="8aa9bd25-0168-4c24-8f93-e835fae91f43" providerId="ADAL" clId="{2645D154-5CC0-0044-A7CF-1BA14869C968}" dt="2025-06-07T15:19:56.625" v="3" actId="20577"/>
          <ac:spMkLst>
            <pc:docMk/>
            <pc:sldMk cId="645633381" sldId="256"/>
            <ac:spMk id="13" creationId="{6D6F3088-2B49-9E2A-9998-38ED39214205}"/>
          </ac:spMkLst>
        </pc:spChg>
      </pc:sldChg>
      <pc:sldChg chg="modSp">
        <pc:chgData name="Lochana Palayangoda" userId="8aa9bd25-0168-4c24-8f93-e835fae91f43" providerId="ADAL" clId="{2645D154-5CC0-0044-A7CF-1BA14869C968}" dt="2025-06-07T15:22:11.800" v="18" actId="20577"/>
        <pc:sldMkLst>
          <pc:docMk/>
          <pc:sldMk cId="2036602399" sldId="257"/>
        </pc:sldMkLst>
        <pc:spChg chg="mod">
          <ac:chgData name="Lochana Palayangoda" userId="8aa9bd25-0168-4c24-8f93-e835fae91f43" providerId="ADAL" clId="{2645D154-5CC0-0044-A7CF-1BA14869C968}" dt="2025-06-07T15:21:55.140" v="13" actId="20577"/>
          <ac:spMkLst>
            <pc:docMk/>
            <pc:sldMk cId="2036602399" sldId="257"/>
            <ac:spMk id="3" creationId="{07216645-7383-6339-C282-391323B73758}"/>
          </ac:spMkLst>
        </pc:spChg>
        <pc:spChg chg="mod">
          <ac:chgData name="Lochana Palayangoda" userId="8aa9bd25-0168-4c24-8f93-e835fae91f43" providerId="ADAL" clId="{2645D154-5CC0-0044-A7CF-1BA14869C968}" dt="2025-06-07T15:21:55.140" v="13" actId="20577"/>
          <ac:spMkLst>
            <pc:docMk/>
            <pc:sldMk cId="2036602399" sldId="257"/>
            <ac:spMk id="26" creationId="{4C6C6B44-9F28-DE63-CEC1-BD81532B0673}"/>
          </ac:spMkLst>
        </pc:spChg>
        <pc:spChg chg="mod">
          <ac:chgData name="Lochana Palayangoda" userId="8aa9bd25-0168-4c24-8f93-e835fae91f43" providerId="ADAL" clId="{2645D154-5CC0-0044-A7CF-1BA14869C968}" dt="2025-06-07T15:21:55.140" v="13" actId="20577"/>
          <ac:spMkLst>
            <pc:docMk/>
            <pc:sldMk cId="2036602399" sldId="257"/>
            <ac:spMk id="29" creationId="{83C0A7E1-09AB-49D9-7FCC-048A49F0FA25}"/>
          </ac:spMkLst>
        </pc:spChg>
        <pc:spChg chg="mod">
          <ac:chgData name="Lochana Palayangoda" userId="8aa9bd25-0168-4c24-8f93-e835fae91f43" providerId="ADAL" clId="{2645D154-5CC0-0044-A7CF-1BA14869C968}" dt="2025-06-07T15:22:11.800" v="18" actId="20577"/>
          <ac:spMkLst>
            <pc:docMk/>
            <pc:sldMk cId="2036602399" sldId="257"/>
            <ac:spMk id="36" creationId="{D83BBCED-0FED-C397-B60C-097083A1984A}"/>
          </ac:spMkLst>
        </pc:spChg>
        <pc:grpChg chg="mod">
          <ac:chgData name="Lochana Palayangoda" userId="8aa9bd25-0168-4c24-8f93-e835fae91f43" providerId="ADAL" clId="{2645D154-5CC0-0044-A7CF-1BA14869C968}" dt="2025-06-07T15:21:55.140" v="13" actId="20577"/>
          <ac:grpSpMkLst>
            <pc:docMk/>
            <pc:sldMk cId="2036602399" sldId="257"/>
            <ac:grpSpMk id="16" creationId="{E96C5008-C8CE-076B-54BD-6243455394D5}"/>
          </ac:grpSpMkLst>
        </pc:grpChg>
        <pc:grpChg chg="mod">
          <ac:chgData name="Lochana Palayangoda" userId="8aa9bd25-0168-4c24-8f93-e835fae91f43" providerId="ADAL" clId="{2645D154-5CC0-0044-A7CF-1BA14869C968}" dt="2025-06-07T15:21:55.140" v="13" actId="20577"/>
          <ac:grpSpMkLst>
            <pc:docMk/>
            <pc:sldMk cId="2036602399" sldId="257"/>
            <ac:grpSpMk id="25" creationId="{C9F6E47B-070E-2F30-3472-7E42433FD936}"/>
          </ac:grpSpMkLst>
        </pc:grpChg>
      </pc:sldChg>
      <pc:sldChg chg="modSp">
        <pc:chgData name="Lochana Palayangoda" userId="8aa9bd25-0168-4c24-8f93-e835fae91f43" providerId="ADAL" clId="{2645D154-5CC0-0044-A7CF-1BA14869C968}" dt="2025-06-11T14:39:33.199" v="341"/>
        <pc:sldMkLst>
          <pc:docMk/>
          <pc:sldMk cId="192405478" sldId="1036"/>
        </pc:sldMkLst>
        <pc:graphicFrameChg chg="mod">
          <ac:chgData name="Lochana Palayangoda" userId="8aa9bd25-0168-4c24-8f93-e835fae91f43" providerId="ADAL" clId="{2645D154-5CC0-0044-A7CF-1BA14869C968}" dt="2025-06-11T14:39:33.199" v="341"/>
          <ac:graphicFrameMkLst>
            <pc:docMk/>
            <pc:sldMk cId="192405478" sldId="1036"/>
            <ac:graphicFrameMk id="7" creationId="{454B09B6-D230-6E98-FBD4-E28BF7DA4B3B}"/>
          </ac:graphicFrameMkLst>
        </pc:graphicFrameChg>
      </pc:sldChg>
      <pc:sldChg chg="modSp add mod">
        <pc:chgData name="Lochana Palayangoda" userId="8aa9bd25-0168-4c24-8f93-e835fae91f43" providerId="ADAL" clId="{2645D154-5CC0-0044-A7CF-1BA14869C968}" dt="2025-06-07T15:31:12.802" v="291" actId="20577"/>
        <pc:sldMkLst>
          <pc:docMk/>
          <pc:sldMk cId="4173540324" sldId="1058"/>
        </pc:sldMkLst>
        <pc:spChg chg="mod">
          <ac:chgData name="Lochana Palayangoda" userId="8aa9bd25-0168-4c24-8f93-e835fae91f43" providerId="ADAL" clId="{2645D154-5CC0-0044-A7CF-1BA14869C968}" dt="2025-06-07T15:31:12.802" v="291" actId="20577"/>
          <ac:spMkLst>
            <pc:docMk/>
            <pc:sldMk cId="4173540324" sldId="1058"/>
            <ac:spMk id="4" creationId="{70ABC5B6-1E7F-9A4B-47C2-362FD07FF7E0}"/>
          </ac:spMkLst>
        </pc:spChg>
      </pc:sldChg>
      <pc:sldChg chg="addSp delSp modSp add mod">
        <pc:chgData name="Lochana Palayangoda" userId="8aa9bd25-0168-4c24-8f93-e835fae91f43" providerId="ADAL" clId="{2645D154-5CC0-0044-A7CF-1BA14869C968}" dt="2025-06-07T15:31:25.638" v="297" actId="20577"/>
        <pc:sldMkLst>
          <pc:docMk/>
          <pc:sldMk cId="320355027" sldId="1156"/>
        </pc:sldMkLst>
        <pc:spChg chg="add del mod">
          <ac:chgData name="Lochana Palayangoda" userId="8aa9bd25-0168-4c24-8f93-e835fae91f43" providerId="ADAL" clId="{2645D154-5CC0-0044-A7CF-1BA14869C968}" dt="2025-06-07T15:31:25.638" v="297" actId="20577"/>
          <ac:spMkLst>
            <pc:docMk/>
            <pc:sldMk cId="320355027" sldId="1156"/>
            <ac:spMk id="5" creationId="{2E29B53D-4501-38F3-473C-336EBEFA4675}"/>
          </ac:spMkLst>
        </pc:spChg>
      </pc:sldChg>
      <pc:sldChg chg="modSp modAnim">
        <pc:chgData name="Lochana Palayangoda" userId="8aa9bd25-0168-4c24-8f93-e835fae91f43" providerId="ADAL" clId="{2645D154-5CC0-0044-A7CF-1BA14869C968}" dt="2025-06-11T14:40:57.458" v="342"/>
        <pc:sldMkLst>
          <pc:docMk/>
          <pc:sldMk cId="2516719997" sldId="1162"/>
        </pc:sldMkLst>
        <pc:spChg chg="mod">
          <ac:chgData name="Lochana Palayangoda" userId="8aa9bd25-0168-4c24-8f93-e835fae91f43" providerId="ADAL" clId="{2645D154-5CC0-0044-A7CF-1BA14869C968}" dt="2025-06-07T15:29:10.378" v="198" actId="20577"/>
          <ac:spMkLst>
            <pc:docMk/>
            <pc:sldMk cId="2516719997" sldId="1162"/>
            <ac:spMk id="3" creationId="{4812DA27-4B8C-1ED9-C9BA-1295FDBC08F3}"/>
          </ac:spMkLst>
        </pc:spChg>
      </pc:sldChg>
      <pc:sldChg chg="addSp modSp mod modAnim">
        <pc:chgData name="Lochana Palayangoda" userId="8aa9bd25-0168-4c24-8f93-e835fae91f43" providerId="ADAL" clId="{2645D154-5CC0-0044-A7CF-1BA14869C968}" dt="2025-06-11T14:38:38.975" v="324"/>
        <pc:sldMkLst>
          <pc:docMk/>
          <pc:sldMk cId="2004350494" sldId="1163"/>
        </pc:sldMkLst>
        <pc:spChg chg="mod">
          <ac:chgData name="Lochana Palayangoda" userId="8aa9bd25-0168-4c24-8f93-e835fae91f43" providerId="ADAL" clId="{2645D154-5CC0-0044-A7CF-1BA14869C968}" dt="2025-06-07T15:28:23.169" v="180" actId="20577"/>
          <ac:spMkLst>
            <pc:docMk/>
            <pc:sldMk cId="2004350494" sldId="1163"/>
            <ac:spMk id="5" creationId="{2191F676-A110-E7CF-93AA-612531CF6FBE}"/>
          </ac:spMkLst>
        </pc:spChg>
        <pc:spChg chg="add mod">
          <ac:chgData name="Lochana Palayangoda" userId="8aa9bd25-0168-4c24-8f93-e835fae91f43" providerId="ADAL" clId="{2645D154-5CC0-0044-A7CF-1BA14869C968}" dt="2025-06-11T14:38:27.630" v="323" actId="1076"/>
          <ac:spMkLst>
            <pc:docMk/>
            <pc:sldMk cId="2004350494" sldId="1163"/>
            <ac:spMk id="8" creationId="{1A4B6F61-2E16-6574-463A-98726BAC16D3}"/>
          </ac:spMkLst>
        </pc:spChg>
      </pc:sldChg>
      <pc:sldChg chg="modAnim">
        <pc:chgData name="Lochana Palayangoda" userId="8aa9bd25-0168-4c24-8f93-e835fae91f43" providerId="ADAL" clId="{2645D154-5CC0-0044-A7CF-1BA14869C968}" dt="2025-06-11T14:41:34.617" v="344"/>
        <pc:sldMkLst>
          <pc:docMk/>
          <pc:sldMk cId="2151700491" sldId="1165"/>
        </pc:sldMkLst>
      </pc:sldChg>
      <pc:sldChg chg="addSp delSp modSp mod">
        <pc:chgData name="Lochana Palayangoda" userId="8aa9bd25-0168-4c24-8f93-e835fae91f43" providerId="ADAL" clId="{2645D154-5CC0-0044-A7CF-1BA14869C968}" dt="2025-06-11T15:00:56.736" v="558"/>
        <pc:sldMkLst>
          <pc:docMk/>
          <pc:sldMk cId="4246125195" sldId="1169"/>
        </pc:sldMkLst>
        <pc:spChg chg="add del mod">
          <ac:chgData name="Lochana Palayangoda" userId="8aa9bd25-0168-4c24-8f93-e835fae91f43" providerId="ADAL" clId="{2645D154-5CC0-0044-A7CF-1BA14869C968}" dt="2025-06-11T15:00:56.382" v="557" actId="478"/>
          <ac:spMkLst>
            <pc:docMk/>
            <pc:sldMk cId="4246125195" sldId="1169"/>
            <ac:spMk id="3" creationId="{87929A14-83CD-6362-6EF7-889350A00C3A}"/>
          </ac:spMkLst>
        </pc:spChg>
        <pc:spChg chg="add mod">
          <ac:chgData name="Lochana Palayangoda" userId="8aa9bd25-0168-4c24-8f93-e835fae91f43" providerId="ADAL" clId="{2645D154-5CC0-0044-A7CF-1BA14869C968}" dt="2025-06-11T15:00:56.736" v="558"/>
          <ac:spMkLst>
            <pc:docMk/>
            <pc:sldMk cId="4246125195" sldId="1169"/>
            <ac:spMk id="5" creationId="{2107C96D-A5E7-8880-D102-1D3E2B5E7DFC}"/>
          </ac:spMkLst>
        </pc:spChg>
      </pc:sldChg>
      <pc:sldChg chg="addSp delSp modSp mod delAnim modAnim">
        <pc:chgData name="Lochana Palayangoda" userId="8aa9bd25-0168-4c24-8f93-e835fae91f43" providerId="ADAL" clId="{2645D154-5CC0-0044-A7CF-1BA14869C968}" dt="2025-06-11T15:00:11.019" v="556" actId="20577"/>
        <pc:sldMkLst>
          <pc:docMk/>
          <pc:sldMk cId="304047815" sldId="1170"/>
        </pc:sldMkLst>
        <pc:spChg chg="del mod">
          <ac:chgData name="Lochana Palayangoda" userId="8aa9bd25-0168-4c24-8f93-e835fae91f43" providerId="ADAL" clId="{2645D154-5CC0-0044-A7CF-1BA14869C968}" dt="2025-06-11T14:46:25.276" v="464" actId="478"/>
          <ac:spMkLst>
            <pc:docMk/>
            <pc:sldMk cId="304047815" sldId="1170"/>
            <ac:spMk id="3" creationId="{4A32813B-7360-0BFF-8CCA-AA151D4D601E}"/>
          </ac:spMkLst>
        </pc:spChg>
        <pc:spChg chg="mod">
          <ac:chgData name="Lochana Palayangoda" userId="8aa9bd25-0168-4c24-8f93-e835fae91f43" providerId="ADAL" clId="{2645D154-5CC0-0044-A7CF-1BA14869C968}" dt="2025-06-07T15:32:36.529" v="300" actId="404"/>
          <ac:spMkLst>
            <pc:docMk/>
            <pc:sldMk cId="304047815" sldId="1170"/>
            <ac:spMk id="4" creationId="{E06C6879-4D82-394D-984E-FA80948FBFCF}"/>
          </ac:spMkLst>
        </pc:spChg>
        <pc:spChg chg="mod">
          <ac:chgData name="Lochana Palayangoda" userId="8aa9bd25-0168-4c24-8f93-e835fae91f43" providerId="ADAL" clId="{2645D154-5CC0-0044-A7CF-1BA14869C968}" dt="2025-06-11T14:42:22.189" v="346" actId="1076"/>
          <ac:spMkLst>
            <pc:docMk/>
            <pc:sldMk cId="304047815" sldId="1170"/>
            <ac:spMk id="5" creationId="{9ADA8A1D-C9E6-2311-1886-188F0330E28C}"/>
          </ac:spMkLst>
        </pc:spChg>
        <pc:spChg chg="add mod">
          <ac:chgData name="Lochana Palayangoda" userId="8aa9bd25-0168-4c24-8f93-e835fae91f43" providerId="ADAL" clId="{2645D154-5CC0-0044-A7CF-1BA14869C968}" dt="2025-06-11T14:44:19.014" v="434" actId="1076"/>
          <ac:spMkLst>
            <pc:docMk/>
            <pc:sldMk cId="304047815" sldId="1170"/>
            <ac:spMk id="6" creationId="{97CB0E0F-2551-A68C-08B7-940EEA48E1AC}"/>
          </ac:spMkLst>
        </pc:spChg>
        <pc:spChg chg="add mod">
          <ac:chgData name="Lochana Palayangoda" userId="8aa9bd25-0168-4c24-8f93-e835fae91f43" providerId="ADAL" clId="{2645D154-5CC0-0044-A7CF-1BA14869C968}" dt="2025-06-11T14:45:19.793" v="457" actId="207"/>
          <ac:spMkLst>
            <pc:docMk/>
            <pc:sldMk cId="304047815" sldId="1170"/>
            <ac:spMk id="8" creationId="{12428D54-6836-BBD2-D708-D90991A0278F}"/>
          </ac:spMkLst>
        </pc:spChg>
        <pc:spChg chg="add mod">
          <ac:chgData name="Lochana Palayangoda" userId="8aa9bd25-0168-4c24-8f93-e835fae91f43" providerId="ADAL" clId="{2645D154-5CC0-0044-A7CF-1BA14869C968}" dt="2025-06-11T14:44:47.926" v="441" actId="207"/>
          <ac:spMkLst>
            <pc:docMk/>
            <pc:sldMk cId="304047815" sldId="1170"/>
            <ac:spMk id="9" creationId="{36832578-FE9A-0753-9911-8346A8756BDC}"/>
          </ac:spMkLst>
        </pc:spChg>
        <pc:spChg chg="add mod">
          <ac:chgData name="Lochana Palayangoda" userId="8aa9bd25-0168-4c24-8f93-e835fae91f43" providerId="ADAL" clId="{2645D154-5CC0-0044-A7CF-1BA14869C968}" dt="2025-06-11T14:45:25.609" v="458" actId="207"/>
          <ac:spMkLst>
            <pc:docMk/>
            <pc:sldMk cId="304047815" sldId="1170"/>
            <ac:spMk id="10" creationId="{6D4E8553-9D9D-FCCF-AFF8-53106F0B058D}"/>
          </ac:spMkLst>
        </pc:spChg>
        <pc:spChg chg="add mod">
          <ac:chgData name="Lochana Palayangoda" userId="8aa9bd25-0168-4c24-8f93-e835fae91f43" providerId="ADAL" clId="{2645D154-5CC0-0044-A7CF-1BA14869C968}" dt="2025-06-11T14:46:31.818" v="466" actId="1076"/>
          <ac:spMkLst>
            <pc:docMk/>
            <pc:sldMk cId="304047815" sldId="1170"/>
            <ac:spMk id="11" creationId="{9C2DF9D1-2460-5A6B-7768-FE9482BEDB9D}"/>
          </ac:spMkLst>
        </pc:spChg>
        <pc:spChg chg="add mod">
          <ac:chgData name="Lochana Palayangoda" userId="8aa9bd25-0168-4c24-8f93-e835fae91f43" providerId="ADAL" clId="{2645D154-5CC0-0044-A7CF-1BA14869C968}" dt="2025-06-11T15:00:11.019" v="556" actId="20577"/>
          <ac:spMkLst>
            <pc:docMk/>
            <pc:sldMk cId="304047815" sldId="1170"/>
            <ac:spMk id="12" creationId="{C854BA63-6954-6299-D85A-A3DBCD5B235C}"/>
          </ac:spMkLst>
        </pc:spChg>
        <pc:spChg chg="mod">
          <ac:chgData name="Lochana Palayangoda" userId="8aa9bd25-0168-4c24-8f93-e835fae91f43" providerId="ADAL" clId="{2645D154-5CC0-0044-A7CF-1BA14869C968}" dt="2025-06-11T14:42:31.225" v="348" actId="207"/>
          <ac:spMkLst>
            <pc:docMk/>
            <pc:sldMk cId="304047815" sldId="1170"/>
            <ac:spMk id="22" creationId="{D9D8AA0C-57B6-0AFF-37A3-A1F113703E65}"/>
          </ac:spMkLst>
        </pc:spChg>
        <pc:picChg chg="mod">
          <ac:chgData name="Lochana Palayangoda" userId="8aa9bd25-0168-4c24-8f93-e835fae91f43" providerId="ADAL" clId="{2645D154-5CC0-0044-A7CF-1BA14869C968}" dt="2025-06-11T14:42:18.740" v="345" actId="1076"/>
          <ac:picMkLst>
            <pc:docMk/>
            <pc:sldMk cId="304047815" sldId="1170"/>
            <ac:picMk id="7" creationId="{0387D2DC-C1EA-0877-B0C9-FECD143C48EA}"/>
          </ac:picMkLst>
        </pc:picChg>
      </pc:sldChg>
      <pc:sldChg chg="modSp">
        <pc:chgData name="Lochana Palayangoda" userId="8aa9bd25-0168-4c24-8f93-e835fae91f43" providerId="ADAL" clId="{2645D154-5CC0-0044-A7CF-1BA14869C968}" dt="2025-06-07T15:33:37.571" v="301" actId="20577"/>
        <pc:sldMkLst>
          <pc:docMk/>
          <pc:sldMk cId="971937434" sldId="1173"/>
        </pc:sldMkLst>
        <pc:graphicFrameChg chg="mod">
          <ac:chgData name="Lochana Palayangoda" userId="8aa9bd25-0168-4c24-8f93-e835fae91f43" providerId="ADAL" clId="{2645D154-5CC0-0044-A7CF-1BA14869C968}" dt="2025-06-07T15:33:37.571" v="301" actId="20577"/>
          <ac:graphicFrameMkLst>
            <pc:docMk/>
            <pc:sldMk cId="971937434" sldId="1173"/>
            <ac:graphicFrameMk id="6" creationId="{FCC96460-81C3-2572-56F8-FAA5C57A7C0E}"/>
          </ac:graphicFrameMkLst>
        </pc:graphicFrameChg>
      </pc:sldChg>
    </pc:docChg>
  </pc:docChgLst>
  <pc:docChgLst>
    <pc:chgData name="Lochana Palayangoda" userId="8aa9bd25-0168-4c24-8f93-e835fae91f43" providerId="ADAL" clId="{43A4E775-A02C-6B4F-9E0F-A923590329D4}"/>
    <pc:docChg chg="undo redo custSel addSld delSld modSld sldOrd">
      <pc:chgData name="Lochana Palayangoda" userId="8aa9bd25-0168-4c24-8f93-e835fae91f43" providerId="ADAL" clId="{43A4E775-A02C-6B4F-9E0F-A923590329D4}" dt="2025-03-10T23:36:42.751" v="3840" actId="20577"/>
      <pc:docMkLst>
        <pc:docMk/>
      </pc:docMkLst>
      <pc:sldChg chg="modSp mod">
        <pc:chgData name="Lochana Palayangoda" userId="8aa9bd25-0168-4c24-8f93-e835fae91f43" providerId="ADAL" clId="{43A4E775-A02C-6B4F-9E0F-A923590329D4}" dt="2025-03-08T17:27:27.433" v="13" actId="20577"/>
        <pc:sldMkLst>
          <pc:docMk/>
          <pc:sldMk cId="645633381" sldId="256"/>
        </pc:sldMkLst>
      </pc:sldChg>
      <pc:sldChg chg="modSp ord modAnim">
        <pc:chgData name="Lochana Palayangoda" userId="8aa9bd25-0168-4c24-8f93-e835fae91f43" providerId="ADAL" clId="{43A4E775-A02C-6B4F-9E0F-A923590329D4}" dt="2025-03-09T02:31:34.570" v="1502" actId="20578"/>
        <pc:sldMkLst>
          <pc:docMk/>
          <pc:sldMk cId="192405478" sldId="1036"/>
        </pc:sldMkLst>
      </pc:sldChg>
      <pc:sldChg chg="del">
        <pc:chgData name="Lochana Palayangoda" userId="8aa9bd25-0168-4c24-8f93-e835fae91f43" providerId="ADAL" clId="{43A4E775-A02C-6B4F-9E0F-A923590329D4}" dt="2025-03-09T05:51:01.718" v="3756" actId="2696"/>
        <pc:sldMkLst>
          <pc:docMk/>
          <pc:sldMk cId="4173540324" sldId="1058"/>
        </pc:sldMkLst>
      </pc:sldChg>
      <pc:sldChg chg="del">
        <pc:chgData name="Lochana Palayangoda" userId="8aa9bd25-0168-4c24-8f93-e835fae91f43" providerId="ADAL" clId="{43A4E775-A02C-6B4F-9E0F-A923590329D4}" dt="2025-03-09T05:51:01.460" v="3746" actId="2696"/>
        <pc:sldMkLst>
          <pc:docMk/>
          <pc:sldMk cId="1219998792" sldId="1097"/>
        </pc:sldMkLst>
      </pc:sldChg>
      <pc:sldChg chg="del">
        <pc:chgData name="Lochana Palayangoda" userId="8aa9bd25-0168-4c24-8f93-e835fae91f43" providerId="ADAL" clId="{43A4E775-A02C-6B4F-9E0F-A923590329D4}" dt="2025-03-09T05:51:01.565" v="3753" actId="2696"/>
        <pc:sldMkLst>
          <pc:docMk/>
          <pc:sldMk cId="3794251269" sldId="1137"/>
        </pc:sldMkLst>
      </pc:sldChg>
      <pc:sldChg chg="del">
        <pc:chgData name="Lochana Palayangoda" userId="8aa9bd25-0168-4c24-8f93-e835fae91f43" providerId="ADAL" clId="{43A4E775-A02C-6B4F-9E0F-A923590329D4}" dt="2025-03-09T05:51:01.637" v="3754" actId="2696"/>
        <pc:sldMkLst>
          <pc:docMk/>
          <pc:sldMk cId="1444491108" sldId="1138"/>
        </pc:sldMkLst>
      </pc:sldChg>
      <pc:sldChg chg="del">
        <pc:chgData name="Lochana Palayangoda" userId="8aa9bd25-0168-4c24-8f93-e835fae91f43" providerId="ADAL" clId="{43A4E775-A02C-6B4F-9E0F-A923590329D4}" dt="2025-03-09T05:51:01.474" v="3748" actId="2696"/>
        <pc:sldMkLst>
          <pc:docMk/>
          <pc:sldMk cId="2436568393" sldId="1143"/>
        </pc:sldMkLst>
      </pc:sldChg>
      <pc:sldChg chg="del">
        <pc:chgData name="Lochana Palayangoda" userId="8aa9bd25-0168-4c24-8f93-e835fae91f43" providerId="ADAL" clId="{43A4E775-A02C-6B4F-9E0F-A923590329D4}" dt="2025-03-09T05:51:01.550" v="3751" actId="2696"/>
        <pc:sldMkLst>
          <pc:docMk/>
          <pc:sldMk cId="2351369738" sldId="1145"/>
        </pc:sldMkLst>
      </pc:sldChg>
      <pc:sldChg chg="del">
        <pc:chgData name="Lochana Palayangoda" userId="8aa9bd25-0168-4c24-8f93-e835fae91f43" providerId="ADAL" clId="{43A4E775-A02C-6B4F-9E0F-A923590329D4}" dt="2025-03-09T05:51:01.550" v="3752" actId="2696"/>
        <pc:sldMkLst>
          <pc:docMk/>
          <pc:sldMk cId="2485004159" sldId="1146"/>
        </pc:sldMkLst>
      </pc:sldChg>
      <pc:sldChg chg="del">
        <pc:chgData name="Lochana Palayangoda" userId="8aa9bd25-0168-4c24-8f93-e835fae91f43" providerId="ADAL" clId="{43A4E775-A02C-6B4F-9E0F-A923590329D4}" dt="2025-03-09T05:51:01.475" v="3749" actId="2696"/>
        <pc:sldMkLst>
          <pc:docMk/>
          <pc:sldMk cId="2760916526" sldId="1147"/>
        </pc:sldMkLst>
      </pc:sldChg>
      <pc:sldChg chg="del">
        <pc:chgData name="Lochana Palayangoda" userId="8aa9bd25-0168-4c24-8f93-e835fae91f43" providerId="ADAL" clId="{43A4E775-A02C-6B4F-9E0F-A923590329D4}" dt="2025-03-09T05:51:01.639" v="3755" actId="2696"/>
        <pc:sldMkLst>
          <pc:docMk/>
          <pc:sldMk cId="955174489" sldId="1148"/>
        </pc:sldMkLst>
      </pc:sldChg>
      <pc:sldChg chg="del">
        <pc:chgData name="Lochana Palayangoda" userId="8aa9bd25-0168-4c24-8f93-e835fae91f43" providerId="ADAL" clId="{43A4E775-A02C-6B4F-9E0F-A923590329D4}" dt="2025-03-09T05:51:01.549" v="3750" actId="2696"/>
        <pc:sldMkLst>
          <pc:docMk/>
          <pc:sldMk cId="4134766642" sldId="1149"/>
        </pc:sldMkLst>
      </pc:sldChg>
      <pc:sldChg chg="del">
        <pc:chgData name="Lochana Palayangoda" userId="8aa9bd25-0168-4c24-8f93-e835fae91f43" providerId="ADAL" clId="{43A4E775-A02C-6B4F-9E0F-A923590329D4}" dt="2025-03-09T05:51:01.107" v="3744" actId="2696"/>
        <pc:sldMkLst>
          <pc:docMk/>
          <pc:sldMk cId="1182326206" sldId="1150"/>
        </pc:sldMkLst>
      </pc:sldChg>
      <pc:sldChg chg="del">
        <pc:chgData name="Lochana Palayangoda" userId="8aa9bd25-0168-4c24-8f93-e835fae91f43" providerId="ADAL" clId="{43A4E775-A02C-6B4F-9E0F-A923590329D4}" dt="2025-03-09T05:51:01.459" v="3745" actId="2696"/>
        <pc:sldMkLst>
          <pc:docMk/>
          <pc:sldMk cId="1079820895" sldId="1153"/>
        </pc:sldMkLst>
      </pc:sldChg>
      <pc:sldChg chg="del">
        <pc:chgData name="Lochana Palayangoda" userId="8aa9bd25-0168-4c24-8f93-e835fae91f43" providerId="ADAL" clId="{43A4E775-A02C-6B4F-9E0F-A923590329D4}" dt="2025-03-09T05:51:01.734" v="3757" actId="2696"/>
        <pc:sldMkLst>
          <pc:docMk/>
          <pc:sldMk cId="399583433" sldId="1154"/>
        </pc:sldMkLst>
      </pc:sldChg>
      <pc:sldChg chg="addSp modSp new del mod ord">
        <pc:chgData name="Lochana Palayangoda" userId="8aa9bd25-0168-4c24-8f93-e835fae91f43" providerId="ADAL" clId="{43A4E775-A02C-6B4F-9E0F-A923590329D4}" dt="2025-03-09T05:02:45.349" v="1720" actId="2696"/>
        <pc:sldMkLst>
          <pc:docMk/>
          <pc:sldMk cId="2324905841" sldId="1155"/>
        </pc:sldMkLst>
      </pc:sldChg>
      <pc:sldChg chg="new del">
        <pc:chgData name="Lochana Palayangoda" userId="8aa9bd25-0168-4c24-8f93-e835fae91f43" providerId="ADAL" clId="{43A4E775-A02C-6B4F-9E0F-A923590329D4}" dt="2025-03-09T05:51:01.102" v="3743" actId="2696"/>
        <pc:sldMkLst>
          <pc:docMk/>
          <pc:sldMk cId="2981191395" sldId="1156"/>
        </pc:sldMkLst>
      </pc:sldChg>
      <pc:sldChg chg="new del">
        <pc:chgData name="Lochana Palayangoda" userId="8aa9bd25-0168-4c24-8f93-e835fae91f43" providerId="ADAL" clId="{43A4E775-A02C-6B4F-9E0F-A923590329D4}" dt="2025-03-09T05:51:01.473" v="3747" actId="2696"/>
        <pc:sldMkLst>
          <pc:docMk/>
          <pc:sldMk cId="3010794885" sldId="1157"/>
        </pc:sldMkLst>
      </pc:sldChg>
      <pc:sldChg chg="addSp delSp modSp new mod ord">
        <pc:chgData name="Lochana Palayangoda" userId="8aa9bd25-0168-4c24-8f93-e835fae91f43" providerId="ADAL" clId="{43A4E775-A02C-6B4F-9E0F-A923590329D4}" dt="2025-03-09T05:17:06.005" v="2001" actId="20577"/>
        <pc:sldMkLst>
          <pc:docMk/>
          <pc:sldMk cId="320558501" sldId="1158"/>
        </pc:sldMkLst>
      </pc:sldChg>
      <pc:sldChg chg="addSp delSp modSp add del mod">
        <pc:chgData name="Lochana Palayangoda" userId="8aa9bd25-0168-4c24-8f93-e835fae91f43" providerId="ADAL" clId="{43A4E775-A02C-6B4F-9E0F-A923590329D4}" dt="2025-03-09T05:44:48.258" v="3415" actId="2696"/>
        <pc:sldMkLst>
          <pc:docMk/>
          <pc:sldMk cId="365417052" sldId="1159"/>
        </pc:sldMkLst>
      </pc:sldChg>
      <pc:sldChg chg="modSp new del mod">
        <pc:chgData name="Lochana Palayangoda" userId="8aa9bd25-0168-4c24-8f93-e835fae91f43" providerId="ADAL" clId="{43A4E775-A02C-6B4F-9E0F-A923590329D4}" dt="2025-03-09T05:38:06.812" v="3101" actId="2696"/>
        <pc:sldMkLst>
          <pc:docMk/>
          <pc:sldMk cId="2832736325" sldId="1160"/>
        </pc:sldMkLst>
      </pc:sldChg>
      <pc:sldChg chg="modSp new del mod">
        <pc:chgData name="Lochana Palayangoda" userId="8aa9bd25-0168-4c24-8f93-e835fae91f43" providerId="ADAL" clId="{43A4E775-A02C-6B4F-9E0F-A923590329D4}" dt="2025-03-09T05:38:09.061" v="3102" actId="2696"/>
        <pc:sldMkLst>
          <pc:docMk/>
          <pc:sldMk cId="1753553322" sldId="1161"/>
        </pc:sldMkLst>
      </pc:sldChg>
      <pc:sldChg chg="addSp delSp modSp add mod ord modAnim">
        <pc:chgData name="Lochana Palayangoda" userId="8aa9bd25-0168-4c24-8f93-e835fae91f43" providerId="ADAL" clId="{43A4E775-A02C-6B4F-9E0F-A923590329D4}" dt="2025-03-09T05:52:17.600" v="3761"/>
        <pc:sldMkLst>
          <pc:docMk/>
          <pc:sldMk cId="2516719997" sldId="1162"/>
        </pc:sldMkLst>
      </pc:sldChg>
      <pc:sldChg chg="modSp add mod modAnim">
        <pc:chgData name="Lochana Palayangoda" userId="8aa9bd25-0168-4c24-8f93-e835fae91f43" providerId="ADAL" clId="{43A4E775-A02C-6B4F-9E0F-A923590329D4}" dt="2025-03-09T05:51:47.922" v="3759"/>
        <pc:sldMkLst>
          <pc:docMk/>
          <pc:sldMk cId="2004350494" sldId="1163"/>
        </pc:sldMkLst>
      </pc:sldChg>
      <pc:sldChg chg="addSp delSp modSp add mod modAnim">
        <pc:chgData name="Lochana Palayangoda" userId="8aa9bd25-0168-4c24-8f93-e835fae91f43" providerId="ADAL" clId="{43A4E775-A02C-6B4F-9E0F-A923590329D4}" dt="2025-03-09T05:51:36.498" v="3758"/>
        <pc:sldMkLst>
          <pc:docMk/>
          <pc:sldMk cId="2341673651" sldId="1164"/>
        </pc:sldMkLst>
      </pc:sldChg>
      <pc:sldChg chg="addSp delSp modSp add mod delAnim modAnim">
        <pc:chgData name="Lochana Palayangoda" userId="8aa9bd25-0168-4c24-8f93-e835fae91f43" providerId="ADAL" clId="{43A4E775-A02C-6B4F-9E0F-A923590329D4}" dt="2025-03-10T23:36:42.751" v="3840" actId="20577"/>
        <pc:sldMkLst>
          <pc:docMk/>
          <pc:sldMk cId="2151700491" sldId="1165"/>
        </pc:sldMkLst>
      </pc:sldChg>
      <pc:sldChg chg="addSp delSp modSp add mod delAnim modAnim">
        <pc:chgData name="Lochana Palayangoda" userId="8aa9bd25-0168-4c24-8f93-e835fae91f43" providerId="ADAL" clId="{43A4E775-A02C-6B4F-9E0F-A923590329D4}" dt="2025-03-10T23:35:31.026" v="3831" actId="14100"/>
        <pc:sldMkLst>
          <pc:docMk/>
          <pc:sldMk cId="1130868688" sldId="1166"/>
        </pc:sldMkLst>
      </pc:sldChg>
      <pc:sldChg chg="add">
        <pc:chgData name="Lochana Palayangoda" userId="8aa9bd25-0168-4c24-8f93-e835fae91f43" providerId="ADAL" clId="{43A4E775-A02C-6B4F-9E0F-A923590329D4}" dt="2025-03-09T05:38:03.461" v="3100"/>
        <pc:sldMkLst>
          <pc:docMk/>
          <pc:sldMk cId="2341249186" sldId="1167"/>
        </pc:sldMkLst>
      </pc:sldChg>
      <pc:sldChg chg="addSp delSp modSp new mod modClrScheme chgLayout">
        <pc:chgData name="Lochana Palayangoda" userId="8aa9bd25-0168-4c24-8f93-e835fae91f43" providerId="ADAL" clId="{43A4E775-A02C-6B4F-9E0F-A923590329D4}" dt="2025-03-09T05:44:42.321" v="3414" actId="1076"/>
        <pc:sldMkLst>
          <pc:docMk/>
          <pc:sldMk cId="1210798932" sldId="1168"/>
        </pc:sldMkLst>
      </pc:sldChg>
      <pc:sldChg chg="addSp delSp modSp add mod ord delAnim">
        <pc:chgData name="Lochana Palayangoda" userId="8aa9bd25-0168-4c24-8f93-e835fae91f43" providerId="ADAL" clId="{43A4E775-A02C-6B4F-9E0F-A923590329D4}" dt="2025-03-09T05:47:43.024" v="3457" actId="478"/>
        <pc:sldMkLst>
          <pc:docMk/>
          <pc:sldMk cId="4246125195" sldId="1169"/>
        </pc:sldMkLst>
      </pc:sldChg>
      <pc:sldChg chg="addSp modSp add mod modAnim">
        <pc:chgData name="Lochana Palayangoda" userId="8aa9bd25-0168-4c24-8f93-e835fae91f43" providerId="ADAL" clId="{43A4E775-A02C-6B4F-9E0F-A923590329D4}" dt="2025-03-09T05:59:49.772" v="3798"/>
        <pc:sldMkLst>
          <pc:docMk/>
          <pc:sldMk cId="304047815" sldId="1170"/>
        </pc:sldMkLst>
      </pc:sldChg>
      <pc:sldChg chg="add">
        <pc:chgData name="Lochana Palayangoda" userId="8aa9bd25-0168-4c24-8f93-e835fae91f43" providerId="ADAL" clId="{43A4E775-A02C-6B4F-9E0F-A923590329D4}" dt="2025-03-09T05:44:57.165" v="3416"/>
        <pc:sldMkLst>
          <pc:docMk/>
          <pc:sldMk cId="3717706648" sldId="1171"/>
        </pc:sldMkLst>
      </pc:sldChg>
      <pc:sldChg chg="addSp delSp modSp add mod delAnim modAnim">
        <pc:chgData name="Lochana Palayangoda" userId="8aa9bd25-0168-4c24-8f93-e835fae91f43" providerId="ADAL" clId="{43A4E775-A02C-6B4F-9E0F-A923590329D4}" dt="2025-03-09T05:59:34.911" v="3795"/>
        <pc:sldMkLst>
          <pc:docMk/>
          <pc:sldMk cId="2211370437" sldId="1172"/>
        </pc:sldMkLst>
      </pc:sldChg>
      <pc:sldChg chg="modSp add mod">
        <pc:chgData name="Lochana Palayangoda" userId="8aa9bd25-0168-4c24-8f93-e835fae91f43" providerId="ADAL" clId="{43A4E775-A02C-6B4F-9E0F-A923590329D4}" dt="2025-03-09T05:50:42.984" v="3742" actId="20577"/>
        <pc:sldMkLst>
          <pc:docMk/>
          <pc:sldMk cId="971937434" sldId="1173"/>
        </pc:sldMkLst>
      </pc:sldChg>
    </pc:docChg>
  </pc:docChgLst>
  <pc:docChgLst>
    <pc:chgData name="Lochana Palayangoda" userId="8aa9bd25-0168-4c24-8f93-e835fae91f43" providerId="ADAL" clId="{0676F165-8548-0249-939A-D2FFB7B08BC3}"/>
    <pc:docChg chg="undo custSel addSld delSld modSld sldOrd">
      <pc:chgData name="Lochana Palayangoda" userId="8aa9bd25-0168-4c24-8f93-e835fae91f43" providerId="ADAL" clId="{0676F165-8548-0249-939A-D2FFB7B08BC3}" dt="2024-09-28T17:02:50.035" v="3716" actId="1076"/>
      <pc:docMkLst>
        <pc:docMk/>
      </pc:docMkLst>
      <pc:sldChg chg="modSp mod">
        <pc:chgData name="Lochana Palayangoda" userId="8aa9bd25-0168-4c24-8f93-e835fae91f43" providerId="ADAL" clId="{0676F165-8548-0249-939A-D2FFB7B08BC3}" dt="2024-09-09T15:06:14.024" v="132" actId="20577"/>
        <pc:sldMkLst>
          <pc:docMk/>
          <pc:sldMk cId="645633381" sldId="256"/>
        </pc:sldMkLst>
      </pc:sldChg>
      <pc:sldChg chg="modSp mod">
        <pc:chgData name="Lochana Palayangoda" userId="8aa9bd25-0168-4c24-8f93-e835fae91f43" providerId="ADAL" clId="{0676F165-8548-0249-939A-D2FFB7B08BC3}" dt="2024-09-12T21:56:47.590" v="1794" actId="1076"/>
        <pc:sldMkLst>
          <pc:docMk/>
          <pc:sldMk cId="2036602399" sldId="257"/>
        </pc:sldMkLst>
      </pc:sldChg>
      <pc:sldChg chg="del">
        <pc:chgData name="Lochana Palayangoda" userId="8aa9bd25-0168-4c24-8f93-e835fae91f43" providerId="ADAL" clId="{0676F165-8548-0249-939A-D2FFB7B08BC3}" dt="2024-09-12T23:24:55.427" v="3379" actId="2696"/>
        <pc:sldMkLst>
          <pc:docMk/>
          <pc:sldMk cId="408769833" sldId="1035"/>
        </pc:sldMkLst>
      </pc:sldChg>
      <pc:sldChg chg="delSp modSp mod ord delAnim modAnim">
        <pc:chgData name="Lochana Palayangoda" userId="8aa9bd25-0168-4c24-8f93-e835fae91f43" providerId="ADAL" clId="{0676F165-8548-0249-939A-D2FFB7B08BC3}" dt="2024-09-12T22:10:08.069" v="1815" actId="21"/>
        <pc:sldMkLst>
          <pc:docMk/>
          <pc:sldMk cId="192405478" sldId="1036"/>
        </pc:sldMkLst>
      </pc:sldChg>
      <pc:sldChg chg="del">
        <pc:chgData name="Lochana Palayangoda" userId="8aa9bd25-0168-4c24-8f93-e835fae91f43" providerId="ADAL" clId="{0676F165-8548-0249-939A-D2FFB7B08BC3}" dt="2024-09-12T23:24:56.522" v="3392" actId="2696"/>
        <pc:sldMkLst>
          <pc:docMk/>
          <pc:sldMk cId="656731807" sldId="1051"/>
        </pc:sldMkLst>
      </pc:sldChg>
      <pc:sldChg chg="add del">
        <pc:chgData name="Lochana Palayangoda" userId="8aa9bd25-0168-4c24-8f93-e835fae91f43" providerId="ADAL" clId="{0676F165-8548-0249-939A-D2FFB7B08BC3}" dt="2024-09-12T23:25:22.049" v="3397" actId="2696"/>
        <pc:sldMkLst>
          <pc:docMk/>
          <pc:sldMk cId="4089685168" sldId="1053"/>
        </pc:sldMkLst>
      </pc:sldChg>
      <pc:sldChg chg="del">
        <pc:chgData name="Lochana Palayangoda" userId="8aa9bd25-0168-4c24-8f93-e835fae91f43" providerId="ADAL" clId="{0676F165-8548-0249-939A-D2FFB7B08BC3}" dt="2024-09-12T20:13:19.074" v="1713" actId="2696"/>
        <pc:sldMkLst>
          <pc:docMk/>
          <pc:sldMk cId="3497918448" sldId="1056"/>
        </pc:sldMkLst>
      </pc:sldChg>
      <pc:sldChg chg="addSp delSp modSp mod ord addAnim delAnim modAnim">
        <pc:chgData name="Lochana Palayangoda" userId="8aa9bd25-0168-4c24-8f93-e835fae91f43" providerId="ADAL" clId="{0676F165-8548-0249-939A-D2FFB7B08BC3}" dt="2024-09-12T22:55:05.964" v="2924" actId="478"/>
        <pc:sldMkLst>
          <pc:docMk/>
          <pc:sldMk cId="4173540324" sldId="1058"/>
        </pc:sldMkLst>
      </pc:sldChg>
      <pc:sldChg chg="del">
        <pc:chgData name="Lochana Palayangoda" userId="8aa9bd25-0168-4c24-8f93-e835fae91f43" providerId="ADAL" clId="{0676F165-8548-0249-939A-D2FFB7B08BC3}" dt="2024-09-12T22:08:19.868" v="1810" actId="2696"/>
        <pc:sldMkLst>
          <pc:docMk/>
          <pc:sldMk cId="239194632" sldId="1059"/>
        </pc:sldMkLst>
      </pc:sldChg>
      <pc:sldChg chg="del">
        <pc:chgData name="Lochana Palayangoda" userId="8aa9bd25-0168-4c24-8f93-e835fae91f43" providerId="ADAL" clId="{0676F165-8548-0249-939A-D2FFB7B08BC3}" dt="2024-09-12T23:24:55.504" v="3381" actId="2696"/>
        <pc:sldMkLst>
          <pc:docMk/>
          <pc:sldMk cId="868664976" sldId="1060"/>
        </pc:sldMkLst>
      </pc:sldChg>
      <pc:sldChg chg="del">
        <pc:chgData name="Lochana Palayangoda" userId="8aa9bd25-0168-4c24-8f93-e835fae91f43" providerId="ADAL" clId="{0676F165-8548-0249-939A-D2FFB7B08BC3}" dt="2024-09-12T23:24:55.429" v="3380" actId="2696"/>
        <pc:sldMkLst>
          <pc:docMk/>
          <pc:sldMk cId="1224101548" sldId="1064"/>
        </pc:sldMkLst>
      </pc:sldChg>
      <pc:sldChg chg="del">
        <pc:chgData name="Lochana Palayangoda" userId="8aa9bd25-0168-4c24-8f93-e835fae91f43" providerId="ADAL" clId="{0676F165-8548-0249-939A-D2FFB7B08BC3}" dt="2024-09-12T23:24:55.523" v="3383" actId="2696"/>
        <pc:sldMkLst>
          <pc:docMk/>
          <pc:sldMk cId="2135712493" sldId="1085"/>
        </pc:sldMkLst>
      </pc:sldChg>
      <pc:sldChg chg="addSp delSp modSp mod">
        <pc:chgData name="Lochana Palayangoda" userId="8aa9bd25-0168-4c24-8f93-e835fae91f43" providerId="ADAL" clId="{0676F165-8548-0249-939A-D2FFB7B08BC3}" dt="2024-09-12T23:26:51.306" v="3463" actId="14100"/>
        <pc:sldMkLst>
          <pc:docMk/>
          <pc:sldMk cId="1219998792" sldId="1097"/>
        </pc:sldMkLst>
      </pc:sldChg>
      <pc:sldChg chg="del">
        <pc:chgData name="Lochana Palayangoda" userId="8aa9bd25-0168-4c24-8f93-e835fae91f43" providerId="ADAL" clId="{0676F165-8548-0249-939A-D2FFB7B08BC3}" dt="2024-09-12T23:24:56.552" v="3393" actId="2696"/>
        <pc:sldMkLst>
          <pc:docMk/>
          <pc:sldMk cId="1790307594" sldId="1105"/>
        </pc:sldMkLst>
      </pc:sldChg>
      <pc:sldChg chg="del">
        <pc:chgData name="Lochana Palayangoda" userId="8aa9bd25-0168-4c24-8f93-e835fae91f43" providerId="ADAL" clId="{0676F165-8548-0249-939A-D2FFB7B08BC3}" dt="2024-09-11T21:50:02.378" v="194" actId="2696"/>
        <pc:sldMkLst>
          <pc:docMk/>
          <pc:sldMk cId="1955805287" sldId="1125"/>
        </pc:sldMkLst>
      </pc:sldChg>
      <pc:sldChg chg="del">
        <pc:chgData name="Lochana Palayangoda" userId="8aa9bd25-0168-4c24-8f93-e835fae91f43" providerId="ADAL" clId="{0676F165-8548-0249-939A-D2FFB7B08BC3}" dt="2024-09-12T20:13:13.902" v="1712" actId="2696"/>
        <pc:sldMkLst>
          <pc:docMk/>
          <pc:sldMk cId="934333126" sldId="1126"/>
        </pc:sldMkLst>
      </pc:sldChg>
      <pc:sldChg chg="del">
        <pc:chgData name="Lochana Palayangoda" userId="8aa9bd25-0168-4c24-8f93-e835fae91f43" providerId="ADAL" clId="{0676F165-8548-0249-939A-D2FFB7B08BC3}" dt="2024-09-12T23:24:56.335" v="3390" actId="2696"/>
        <pc:sldMkLst>
          <pc:docMk/>
          <pc:sldMk cId="2992572947" sldId="1127"/>
        </pc:sldMkLst>
      </pc:sldChg>
      <pc:sldChg chg="del">
        <pc:chgData name="Lochana Palayangoda" userId="8aa9bd25-0168-4c24-8f93-e835fae91f43" providerId="ADAL" clId="{0676F165-8548-0249-939A-D2FFB7B08BC3}" dt="2024-09-12T23:24:55.875" v="3387" actId="2696"/>
        <pc:sldMkLst>
          <pc:docMk/>
          <pc:sldMk cId="3361619598" sldId="1128"/>
        </pc:sldMkLst>
      </pc:sldChg>
      <pc:sldChg chg="del">
        <pc:chgData name="Lochana Palayangoda" userId="8aa9bd25-0168-4c24-8f93-e835fae91f43" providerId="ADAL" clId="{0676F165-8548-0249-939A-D2FFB7B08BC3}" dt="2024-09-12T23:24:55.733" v="3385" actId="2696"/>
        <pc:sldMkLst>
          <pc:docMk/>
          <pc:sldMk cId="4102989285" sldId="1129"/>
        </pc:sldMkLst>
      </pc:sldChg>
      <pc:sldChg chg="del">
        <pc:chgData name="Lochana Palayangoda" userId="8aa9bd25-0168-4c24-8f93-e835fae91f43" providerId="ADAL" clId="{0676F165-8548-0249-939A-D2FFB7B08BC3}" dt="2024-09-12T23:24:55.505" v="3382" actId="2696"/>
        <pc:sldMkLst>
          <pc:docMk/>
          <pc:sldMk cId="2249142041" sldId="1130"/>
        </pc:sldMkLst>
      </pc:sldChg>
      <pc:sldChg chg="del">
        <pc:chgData name="Lochana Palayangoda" userId="8aa9bd25-0168-4c24-8f93-e835fae91f43" providerId="ADAL" clId="{0676F165-8548-0249-939A-D2FFB7B08BC3}" dt="2024-09-12T23:24:55.651" v="3384" actId="2696"/>
        <pc:sldMkLst>
          <pc:docMk/>
          <pc:sldMk cId="2063383541" sldId="1131"/>
        </pc:sldMkLst>
      </pc:sldChg>
      <pc:sldChg chg="del">
        <pc:chgData name="Lochana Palayangoda" userId="8aa9bd25-0168-4c24-8f93-e835fae91f43" providerId="ADAL" clId="{0676F165-8548-0249-939A-D2FFB7B08BC3}" dt="2024-09-12T23:24:56.521" v="3391" actId="2696"/>
        <pc:sldMkLst>
          <pc:docMk/>
          <pc:sldMk cId="3836418778" sldId="1132"/>
        </pc:sldMkLst>
      </pc:sldChg>
      <pc:sldChg chg="del">
        <pc:chgData name="Lochana Palayangoda" userId="8aa9bd25-0168-4c24-8f93-e835fae91f43" providerId="ADAL" clId="{0676F165-8548-0249-939A-D2FFB7B08BC3}" dt="2024-09-12T23:24:55.757" v="3386" actId="2696"/>
        <pc:sldMkLst>
          <pc:docMk/>
          <pc:sldMk cId="2694042565" sldId="1133"/>
        </pc:sldMkLst>
      </pc:sldChg>
      <pc:sldChg chg="del">
        <pc:chgData name="Lochana Palayangoda" userId="8aa9bd25-0168-4c24-8f93-e835fae91f43" providerId="ADAL" clId="{0676F165-8548-0249-939A-D2FFB7B08BC3}" dt="2024-09-12T23:24:56.094" v="3389" actId="2696"/>
        <pc:sldMkLst>
          <pc:docMk/>
          <pc:sldMk cId="3543552345" sldId="1134"/>
        </pc:sldMkLst>
      </pc:sldChg>
      <pc:sldChg chg="del">
        <pc:chgData name="Lochana Palayangoda" userId="8aa9bd25-0168-4c24-8f93-e835fae91f43" providerId="ADAL" clId="{0676F165-8548-0249-939A-D2FFB7B08BC3}" dt="2024-09-12T23:24:56.092" v="3388" actId="2696"/>
        <pc:sldMkLst>
          <pc:docMk/>
          <pc:sldMk cId="3280197954" sldId="1135"/>
        </pc:sldMkLst>
      </pc:sldChg>
      <pc:sldChg chg="del">
        <pc:chgData name="Lochana Palayangoda" userId="8aa9bd25-0168-4c24-8f93-e835fae91f43" providerId="ADAL" clId="{0676F165-8548-0249-939A-D2FFB7B08BC3}" dt="2024-09-12T23:24:55.327" v="3378" actId="2696"/>
        <pc:sldMkLst>
          <pc:docMk/>
          <pc:sldMk cId="4050971989" sldId="1136"/>
        </pc:sldMkLst>
      </pc:sldChg>
      <pc:sldChg chg="addSp delSp modSp new mod modAnim">
        <pc:chgData name="Lochana Palayangoda" userId="8aa9bd25-0168-4c24-8f93-e835fae91f43" providerId="ADAL" clId="{0676F165-8548-0249-939A-D2FFB7B08BC3}" dt="2024-09-28T16:50:44.066" v="3482"/>
        <pc:sldMkLst>
          <pc:docMk/>
          <pc:sldMk cId="3794251269" sldId="1137"/>
        </pc:sldMkLst>
      </pc:sldChg>
      <pc:sldChg chg="addSp delSp modSp new mod delAnim modAnim">
        <pc:chgData name="Lochana Palayangoda" userId="8aa9bd25-0168-4c24-8f93-e835fae91f43" providerId="ADAL" clId="{0676F165-8548-0249-939A-D2FFB7B08BC3}" dt="2024-09-28T16:52:21.070" v="3487" actId="20577"/>
        <pc:sldMkLst>
          <pc:docMk/>
          <pc:sldMk cId="1444491108" sldId="1138"/>
        </pc:sldMkLst>
      </pc:sldChg>
      <pc:sldChg chg="modSp new del mod">
        <pc:chgData name="Lochana Palayangoda" userId="8aa9bd25-0168-4c24-8f93-e835fae91f43" providerId="ADAL" clId="{0676F165-8548-0249-939A-D2FFB7B08BC3}" dt="2024-09-12T23:03:38.391" v="3119" actId="2696"/>
        <pc:sldMkLst>
          <pc:docMk/>
          <pc:sldMk cId="3197438532" sldId="1139"/>
        </pc:sldMkLst>
      </pc:sldChg>
      <pc:sldChg chg="modSp new del mod">
        <pc:chgData name="Lochana Palayangoda" userId="8aa9bd25-0168-4c24-8f93-e835fae91f43" providerId="ADAL" clId="{0676F165-8548-0249-939A-D2FFB7B08BC3}" dt="2024-09-12T23:03:41.744" v="3121" actId="2696"/>
        <pc:sldMkLst>
          <pc:docMk/>
          <pc:sldMk cId="2647590185" sldId="1140"/>
        </pc:sldMkLst>
      </pc:sldChg>
      <pc:sldChg chg="modSp add del mod">
        <pc:chgData name="Lochana Palayangoda" userId="8aa9bd25-0168-4c24-8f93-e835fae91f43" providerId="ADAL" clId="{0676F165-8548-0249-939A-D2FFB7B08BC3}" dt="2024-09-12T23:03:40.653" v="3120" actId="2696"/>
        <pc:sldMkLst>
          <pc:docMk/>
          <pc:sldMk cId="3276447456" sldId="1141"/>
        </pc:sldMkLst>
      </pc:sldChg>
      <pc:sldChg chg="modSp new del mod">
        <pc:chgData name="Lochana Palayangoda" userId="8aa9bd25-0168-4c24-8f93-e835fae91f43" providerId="ADAL" clId="{0676F165-8548-0249-939A-D2FFB7B08BC3}" dt="2024-09-12T23:03:37.527" v="3118" actId="2696"/>
        <pc:sldMkLst>
          <pc:docMk/>
          <pc:sldMk cId="1967957410" sldId="1142"/>
        </pc:sldMkLst>
      </pc:sldChg>
      <pc:sldChg chg="addSp delSp modSp new mod">
        <pc:chgData name="Lochana Palayangoda" userId="8aa9bd25-0168-4c24-8f93-e835fae91f43" providerId="ADAL" clId="{0676F165-8548-0249-939A-D2FFB7B08BC3}" dt="2024-09-12T23:24:40.056" v="3377" actId="1076"/>
        <pc:sldMkLst>
          <pc:docMk/>
          <pc:sldMk cId="2436568393" sldId="1143"/>
        </pc:sldMkLst>
      </pc:sldChg>
      <pc:sldChg chg="modSp add del mod">
        <pc:chgData name="Lochana Palayangoda" userId="8aa9bd25-0168-4c24-8f93-e835fae91f43" providerId="ADAL" clId="{0676F165-8548-0249-939A-D2FFB7B08BC3}" dt="2024-09-12T20:11:25.634" v="1666" actId="2696"/>
        <pc:sldMkLst>
          <pc:docMk/>
          <pc:sldMk cId="945863474" sldId="1144"/>
        </pc:sldMkLst>
      </pc:sldChg>
      <pc:sldChg chg="add">
        <pc:chgData name="Lochana Palayangoda" userId="8aa9bd25-0168-4c24-8f93-e835fae91f43" providerId="ADAL" clId="{0676F165-8548-0249-939A-D2FFB7B08BC3}" dt="2024-09-11T21:59:27.532" v="291"/>
        <pc:sldMkLst>
          <pc:docMk/>
          <pc:sldMk cId="2351369738" sldId="1145"/>
        </pc:sldMkLst>
      </pc:sldChg>
      <pc:sldChg chg="modSp add mod">
        <pc:chgData name="Lochana Palayangoda" userId="8aa9bd25-0168-4c24-8f93-e835fae91f43" providerId="ADAL" clId="{0676F165-8548-0249-939A-D2FFB7B08BC3}" dt="2024-09-11T21:59:40.232" v="318" actId="20577"/>
        <pc:sldMkLst>
          <pc:docMk/>
          <pc:sldMk cId="2485004159" sldId="1146"/>
        </pc:sldMkLst>
      </pc:sldChg>
      <pc:sldChg chg="addSp delSp modSp add del mod delAnim modAnim">
        <pc:chgData name="Lochana Palayangoda" userId="8aa9bd25-0168-4c24-8f93-e835fae91f43" providerId="ADAL" clId="{0676F165-8548-0249-939A-D2FFB7B08BC3}" dt="2024-09-28T17:02:50.035" v="3716" actId="1076"/>
        <pc:sldMkLst>
          <pc:docMk/>
          <pc:sldMk cId="2760916526" sldId="1147"/>
        </pc:sldMkLst>
      </pc:sldChg>
      <pc:sldChg chg="addSp delSp modSp add mod">
        <pc:chgData name="Lochana Palayangoda" userId="8aa9bd25-0168-4c24-8f93-e835fae91f43" providerId="ADAL" clId="{0676F165-8548-0249-939A-D2FFB7B08BC3}" dt="2024-09-12T23:25:43.978" v="3445" actId="1076"/>
        <pc:sldMkLst>
          <pc:docMk/>
          <pc:sldMk cId="955174489" sldId="1148"/>
        </pc:sldMkLst>
      </pc:sldChg>
      <pc:sldChg chg="addSp delSp modSp add mod delAnim modAnim">
        <pc:chgData name="Lochana Palayangoda" userId="8aa9bd25-0168-4c24-8f93-e835fae91f43" providerId="ADAL" clId="{0676F165-8548-0249-939A-D2FFB7B08BC3}" dt="2024-09-28T16:52:53.528" v="3496" actId="20577"/>
        <pc:sldMkLst>
          <pc:docMk/>
          <pc:sldMk cId="4134766642" sldId="1149"/>
        </pc:sldMkLst>
      </pc:sldChg>
      <pc:sldChg chg="addSp delSp modSp add mod ord delAnim modAnim">
        <pc:chgData name="Lochana Palayangoda" userId="8aa9bd25-0168-4c24-8f93-e835fae91f43" providerId="ADAL" clId="{0676F165-8548-0249-939A-D2FFB7B08BC3}" dt="2024-09-28T16:53:36.339" v="3497" actId="20578"/>
        <pc:sldMkLst>
          <pc:docMk/>
          <pc:sldMk cId="1182326206" sldId="1150"/>
        </pc:sldMkLst>
      </pc:sldChg>
      <pc:sldChg chg="addSp delSp modSp new del mod">
        <pc:chgData name="Lochana Palayangoda" userId="8aa9bd25-0168-4c24-8f93-e835fae91f43" providerId="ADAL" clId="{0676F165-8548-0249-939A-D2FFB7B08BC3}" dt="2024-09-12T22:55:18.245" v="2925" actId="2696"/>
        <pc:sldMkLst>
          <pc:docMk/>
          <pc:sldMk cId="613387565" sldId="1151"/>
        </pc:sldMkLst>
      </pc:sldChg>
      <pc:sldChg chg="modSp add del">
        <pc:chgData name="Lochana Palayangoda" userId="8aa9bd25-0168-4c24-8f93-e835fae91f43" providerId="ADAL" clId="{0676F165-8548-0249-939A-D2FFB7B08BC3}" dt="2024-09-12T20:11:19.912" v="1665" actId="2696"/>
        <pc:sldMkLst>
          <pc:docMk/>
          <pc:sldMk cId="3544567814" sldId="1151"/>
        </pc:sldMkLst>
      </pc:sldChg>
      <pc:sldChg chg="new del">
        <pc:chgData name="Lochana Palayangoda" userId="8aa9bd25-0168-4c24-8f93-e835fae91f43" providerId="ADAL" clId="{0676F165-8548-0249-939A-D2FFB7B08BC3}" dt="2024-09-12T22:38:11.832" v="2551" actId="2696"/>
        <pc:sldMkLst>
          <pc:docMk/>
          <pc:sldMk cId="1633595469" sldId="1152"/>
        </pc:sldMkLst>
      </pc:sldChg>
      <pc:sldChg chg="addSp delSp modSp add mod addAnim delAnim modAnim">
        <pc:chgData name="Lochana Palayangoda" userId="8aa9bd25-0168-4c24-8f93-e835fae91f43" providerId="ADAL" clId="{0676F165-8548-0249-939A-D2FFB7B08BC3}" dt="2024-09-12T22:52:26.525" v="2922" actId="1076"/>
        <pc:sldMkLst>
          <pc:docMk/>
          <pc:sldMk cId="1079820895" sldId="1153"/>
        </pc:sldMkLst>
      </pc:sldChg>
      <pc:sldChg chg="delSp modSp add mod delAnim">
        <pc:chgData name="Lochana Palayangoda" userId="8aa9bd25-0168-4c24-8f93-e835fae91f43" providerId="ADAL" clId="{0676F165-8548-0249-939A-D2FFB7B08BC3}" dt="2024-09-12T22:59:59.913" v="3116" actId="478"/>
        <pc:sldMkLst>
          <pc:docMk/>
          <pc:sldMk cId="399583433" sldId="1154"/>
        </pc:sldMkLst>
      </pc:sldChg>
      <pc:sldChg chg="new del">
        <pc:chgData name="Lochana Palayangoda" userId="8aa9bd25-0168-4c24-8f93-e835fae91f43" providerId="ADAL" clId="{0676F165-8548-0249-939A-D2FFB7B08BC3}" dt="2024-09-12T23:13:03.908" v="3142" actId="2696"/>
        <pc:sldMkLst>
          <pc:docMk/>
          <pc:sldMk cId="2883641666" sldId="1155"/>
        </pc:sldMkLst>
      </pc:sldChg>
      <pc:sldChg chg="modSp add del mod">
        <pc:chgData name="Lochana Palayangoda" userId="8aa9bd25-0168-4c24-8f93-e835fae91f43" providerId="ADAL" clId="{0676F165-8548-0249-939A-D2FFB7B08BC3}" dt="2024-09-12T23:23:08.451" v="3254" actId="2696"/>
        <pc:sldMkLst>
          <pc:docMk/>
          <pc:sldMk cId="4097208103" sldId="1155"/>
        </pc:sldMkLst>
      </pc:sldChg>
      <pc:sldChg chg="new del">
        <pc:chgData name="Lochana Palayangoda" userId="8aa9bd25-0168-4c24-8f93-e835fae91f43" providerId="ADAL" clId="{0676F165-8548-0249-939A-D2FFB7B08BC3}" dt="2024-09-12T23:04:55.829" v="3127" actId="680"/>
        <pc:sldMkLst>
          <pc:docMk/>
          <pc:sldMk cId="2051674940" sldId="1156"/>
        </pc:sldMkLst>
      </pc:sldChg>
      <pc:sldChg chg="new del">
        <pc:chgData name="Lochana Palayangoda" userId="8aa9bd25-0168-4c24-8f93-e835fae91f43" providerId="ADAL" clId="{0676F165-8548-0249-939A-D2FFB7B08BC3}" dt="2024-09-12T23:13:05.919" v="3143" actId="2696"/>
        <pc:sldMkLst>
          <pc:docMk/>
          <pc:sldMk cId="4123616448" sldId="1156"/>
        </pc:sldMkLst>
      </pc:sldChg>
    </pc:docChg>
  </pc:docChgLst>
  <pc:docChgLst>
    <pc:chgData name="Lochana Palayangoda" userId="8aa9bd25-0168-4c24-8f93-e835fae91f43" providerId="ADAL" clId="{177C423C-9A08-014A-A956-59D78BFE260A}"/>
    <pc:docChg chg="custSel modSld">
      <pc:chgData name="Lochana Palayangoda" userId="8aa9bd25-0168-4c24-8f93-e835fae91f43" providerId="ADAL" clId="{177C423C-9A08-014A-A956-59D78BFE260A}" dt="2024-10-14T16:18:25.686" v="25"/>
      <pc:docMkLst>
        <pc:docMk/>
      </pc:docMkLst>
      <pc:sldChg chg="modSp mod">
        <pc:chgData name="Lochana Palayangoda" userId="8aa9bd25-0168-4c24-8f93-e835fae91f43" providerId="ADAL" clId="{177C423C-9A08-014A-A956-59D78BFE260A}" dt="2024-10-13T15:26:50.600" v="2" actId="20577"/>
        <pc:sldMkLst>
          <pc:docMk/>
          <pc:sldMk cId="645633381" sldId="256"/>
        </pc:sldMkLst>
      </pc:sldChg>
      <pc:sldChg chg="modSp">
        <pc:chgData name="Lochana Palayangoda" userId="8aa9bd25-0168-4c24-8f93-e835fae91f43" providerId="ADAL" clId="{177C423C-9A08-014A-A956-59D78BFE260A}" dt="2024-10-13T15:31:02.605" v="11" actId="20577"/>
        <pc:sldMkLst>
          <pc:docMk/>
          <pc:sldMk cId="4173540324" sldId="1058"/>
        </pc:sldMkLst>
      </pc:sldChg>
      <pc:sldChg chg="addSp delSp modSp mod modAnim">
        <pc:chgData name="Lochana Palayangoda" userId="8aa9bd25-0168-4c24-8f93-e835fae91f43" providerId="ADAL" clId="{177C423C-9A08-014A-A956-59D78BFE260A}" dt="2024-10-14T16:18:25.686" v="25"/>
        <pc:sldMkLst>
          <pc:docMk/>
          <pc:sldMk cId="2436568393" sldId="1143"/>
        </pc:sldMkLst>
      </pc:sldChg>
      <pc:sldChg chg="modAnim">
        <pc:chgData name="Lochana Palayangoda" userId="8aa9bd25-0168-4c24-8f93-e835fae91f43" providerId="ADAL" clId="{177C423C-9A08-014A-A956-59D78BFE260A}" dt="2024-10-14T16:05:11.167" v="24"/>
        <pc:sldMkLst>
          <pc:docMk/>
          <pc:sldMk cId="2760916526" sldId="1147"/>
        </pc:sldMkLst>
      </pc:sldChg>
      <pc:sldChg chg="modAnim">
        <pc:chgData name="Lochana Palayangoda" userId="8aa9bd25-0168-4c24-8f93-e835fae91f43" providerId="ADAL" clId="{177C423C-9A08-014A-A956-59D78BFE260A}" dt="2024-10-14T15:59:09.805" v="15"/>
        <pc:sldMkLst>
          <pc:docMk/>
          <pc:sldMk cId="4134766642" sldId="1149"/>
        </pc:sldMkLst>
      </pc:sldChg>
      <pc:sldChg chg="modAnim">
        <pc:chgData name="Lochana Palayangoda" userId="8aa9bd25-0168-4c24-8f93-e835fae91f43" providerId="ADAL" clId="{177C423C-9A08-014A-A956-59D78BFE260A}" dt="2024-10-14T16:00:46.229" v="18"/>
        <pc:sldMkLst>
          <pc:docMk/>
          <pc:sldMk cId="1079820895" sldId="115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B68F5-ECD3-8647-91D4-A998677A7DDD}" type="doc">
      <dgm:prSet loTypeId="urn:microsoft.com/office/officeart/2005/8/layout/vList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BEF97A-8F76-9B4B-8958-9EC0B06186BF}">
      <dgm:prSet custT="1"/>
      <dgm:spPr/>
      <dgm:t>
        <a:bodyPr/>
        <a:lstStyle/>
        <a:p>
          <a:r>
            <a:rPr lang="en-US" sz="2000"/>
            <a:t>Gamma process</a:t>
          </a:r>
          <a:endParaRPr lang="en-US" sz="2000" dirty="0"/>
        </a:p>
      </dgm:t>
    </dgm:pt>
    <dgm:pt modelId="{D9EB5C84-A34D-3F47-BED8-2DF4A25792A1}" type="parTrans" cxnId="{09F142EE-747C-7C40-88DD-634A2BAEAAA7}">
      <dgm:prSet/>
      <dgm:spPr/>
      <dgm:t>
        <a:bodyPr/>
        <a:lstStyle/>
        <a:p>
          <a:endParaRPr lang="en-US" sz="2000"/>
        </a:p>
      </dgm:t>
    </dgm:pt>
    <dgm:pt modelId="{93AC8534-FAEC-7044-8B5D-893E0974043E}" type="sibTrans" cxnId="{09F142EE-747C-7C40-88DD-634A2BAEAAA7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>
      <mc:Choice xmlns:a14="http://schemas.microsoft.com/office/drawing/2010/main" Requires="a14">
        <dgm:pt modelId="{F75893FC-7F3B-8043-BB0D-B25CC57BF72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Gamma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ν</m:t>
                    </m:r>
                    <m:r>
                      <m:rPr>
                        <m:nor/>
                      </m:rPr>
                      <a:rPr lang="en-US" sz="1600" dirty="0"/>
                      <m:t>) </m:t>
                    </m:r>
                  </m:oMath>
                </m:oMathPara>
              </a14:m>
              <a:endParaRPr lang="en-US" sz="1600" dirty="0"/>
            </a:p>
          </dgm:t>
        </dgm:pt>
      </mc:Choice>
      <mc:Fallback>
        <dgm:pt modelId="{F75893FC-7F3B-8043-BB0D-B25CC57BF723}">
          <dgm:prSet custT="1"/>
          <dgm:spPr/>
          <dgm:t>
            <a:bodyPr/>
            <a:lstStyle/>
            <a:p>
              <a:pPr/>
              <a:r>
                <a:rPr lang="en-US" sz="1600" b="0" i="0">
                  <a:latin typeface="Cambria Math" panose="02040503050406030204" pitchFamily="18" charset="0"/>
                </a:rPr>
                <a:t>Δ</a:t>
              </a:r>
              <a:r>
                <a:rPr lang="en-US" sz="1600" i="0">
                  <a:latin typeface="Cambria Math" panose="02040503050406030204" pitchFamily="18" charset="0"/>
                </a:rPr>
                <a:t>𝑋_𝑡 "~</a:t>
              </a:r>
              <a:r>
                <a:rPr lang="en-US" sz="1600" i="0" dirty="0">
                  <a:latin typeface="Cambria Math" panose="02040503050406030204" pitchFamily="18" charset="0"/>
                </a:rPr>
                <a:t> Gamma(" α</a:t>
              </a:r>
              <a:r>
                <a:rPr lang="en-US" sz="1600" b="0" i="0" dirty="0">
                  <a:latin typeface="Cambria Math" panose="02040503050406030204" pitchFamily="18" charset="0"/>
                </a:rPr>
                <a:t> </a:t>
              </a:r>
              <a:r>
                <a:rPr lang="en-US" sz="1600" b="0" i="0">
                  <a:latin typeface="Cambria Math" panose="02040503050406030204" pitchFamily="18" charset="0"/>
                </a:rPr>
                <a:t>Δ</a:t>
              </a:r>
              <a:r>
                <a:rPr lang="en-US" sz="1600" i="0" dirty="0">
                  <a:latin typeface="Cambria Math" panose="02040503050406030204" pitchFamily="18" charset="0"/>
                </a:rPr>
                <a:t>𝑡,</a:t>
              </a:r>
              <a:r>
                <a: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ν"</a:t>
              </a:r>
              <a:r>
                <a:rPr lang="en-US" sz="1600" i="0" dirty="0">
                  <a:latin typeface="Cambria Math" panose="02040503050406030204" pitchFamily="18" charset="0"/>
                </a:rPr>
                <a:t>) 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B14F1D60-D01E-EA4F-8C80-69AA1C4B27B0}" type="parTrans" cxnId="{1C9B4C60-F676-F84D-AE4B-46E651BF2DDB}">
      <dgm:prSet/>
      <dgm:spPr/>
      <dgm:t>
        <a:bodyPr/>
        <a:lstStyle/>
        <a:p>
          <a:endParaRPr lang="en-US" sz="2000"/>
        </a:p>
      </dgm:t>
    </dgm:pt>
    <dgm:pt modelId="{B6097C2D-7D43-9441-93A4-3A908B2268B0}" type="sibTrans" cxnId="{1C9B4C60-F676-F84D-AE4B-46E651BF2DDB}">
      <dgm:prSet/>
      <dgm:spPr/>
      <dgm:t>
        <a:bodyPr/>
        <a:lstStyle/>
        <a:p>
          <a:endParaRPr lang="en-US" sz="2000"/>
        </a:p>
      </dgm:t>
    </dgm:pt>
    <dgm:pt modelId="{3E82D57B-1FE9-9940-8B62-66A37C2D48E7}">
      <dgm:prSet custT="1"/>
      <dgm:spPr/>
      <dgm:t>
        <a:bodyPr/>
        <a:lstStyle/>
        <a:p>
          <a:r>
            <a:rPr lang="en-US" sz="2000" dirty="0"/>
            <a:t>Inverse Gaussian (IG) process</a:t>
          </a:r>
        </a:p>
      </dgm:t>
    </dgm:pt>
    <dgm:pt modelId="{64C863BC-7C65-7745-AF3D-DD83F9210827}" type="parTrans" cxnId="{E55666AE-EB38-874D-B8A9-55941F671708}">
      <dgm:prSet/>
      <dgm:spPr/>
      <dgm:t>
        <a:bodyPr/>
        <a:lstStyle/>
        <a:p>
          <a:endParaRPr lang="en-US" sz="2000"/>
        </a:p>
      </dgm:t>
    </dgm:pt>
    <dgm:pt modelId="{C138A306-7B8D-C542-AF7B-C0A61F1B9CF0}" type="sibTrans" cxnId="{E55666AE-EB38-874D-B8A9-55941F671708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>
      <mc:Choice xmlns:a14="http://schemas.microsoft.com/office/drawing/2010/main" Requires="a14">
        <dgm:pt modelId="{6670F1C0-E856-1945-AB2D-93F2660E008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Inverse</m:t>
                    </m:r>
                    <m:r>
                      <m:rPr>
                        <m:nor/>
                      </m:rPr>
                      <a:rPr lang="en-US" sz="1600" i="1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Gaussian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m:oMathPara>
              </a14:m>
              <a:endParaRPr lang="en-US" sz="1600" dirty="0"/>
            </a:p>
          </dgm:t>
        </dgm:pt>
      </mc:Choice>
      <mc:Fallback>
        <dgm:pt modelId="{6670F1C0-E856-1945-AB2D-93F2660E0083}">
          <dgm:prSet custT="1"/>
          <dgm:spPr/>
          <dgm:t>
            <a:bodyPr/>
            <a:lstStyle/>
            <a:p>
              <a:pPr/>
              <a:r>
                <a:rPr lang="en-US" sz="1600" i="0">
                  <a:latin typeface="Cambria Math" panose="02040503050406030204" pitchFamily="18" charset="0"/>
                </a:rPr>
                <a:t>〖</a:t>
              </a:r>
              <a:r>
                <a:rPr lang="en-US" sz="1600" b="0" i="0">
                  <a:latin typeface="Cambria Math" panose="02040503050406030204" pitchFamily="18" charset="0"/>
                </a:rPr>
                <a:t>Δ</a:t>
              </a:r>
              <a:r>
                <a:rPr lang="en-US" sz="1600" i="0">
                  <a:latin typeface="Cambria Math" panose="02040503050406030204" pitchFamily="18" charset="0"/>
                </a:rPr>
                <a:t>𝑋〗_𝑡~</a:t>
              </a:r>
              <a:r>
                <a:rPr lang="en-US" sz="1600" i="0" dirty="0">
                  <a:latin typeface="Cambria Math" panose="02040503050406030204" pitchFamily="18" charset="0"/>
                </a:rPr>
                <a:t>" Inverse Gaussian(" μ</a:t>
              </a:r>
              <a:r>
                <a:rPr lang="en-US" sz="1600" b="0" i="0">
                  <a:latin typeface="Cambria Math" panose="02040503050406030204" pitchFamily="18" charset="0"/>
                </a:rPr>
                <a:t>Δ</a:t>
              </a:r>
              <a:r>
                <a:rPr lang="en-US" sz="1600" i="0" dirty="0">
                  <a:latin typeface="Cambria Math" panose="02040503050406030204" pitchFamily="18" charset="0"/>
                </a:rPr>
                <a:t>𝑡, λ𝑡^2 ")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3F27913A-172C-124D-825E-DF9A31823EDA}" type="parTrans" cxnId="{93808324-F835-904B-8797-D23A486751C0}">
      <dgm:prSet/>
      <dgm:spPr/>
      <dgm:t>
        <a:bodyPr/>
        <a:lstStyle/>
        <a:p>
          <a:endParaRPr lang="en-US" sz="2000"/>
        </a:p>
      </dgm:t>
    </dgm:pt>
    <dgm:pt modelId="{0A3474F2-8C75-7740-97A6-DDA944D0B411}" type="sibTrans" cxnId="{93808324-F835-904B-8797-D23A486751C0}">
      <dgm:prSet/>
      <dgm:spPr/>
      <dgm:t>
        <a:bodyPr/>
        <a:lstStyle/>
        <a:p>
          <a:endParaRPr lang="en-US" sz="2000"/>
        </a:p>
      </dgm:t>
    </dgm:pt>
    <dgm:pt modelId="{EB3CFCE8-AA60-6449-8D63-80EDB1E344B0}">
      <dgm:prSet custT="1"/>
      <dgm:spPr/>
      <dgm:t>
        <a:bodyPr/>
        <a:lstStyle/>
        <a:p>
          <a:r>
            <a:rPr lang="en-US" sz="1600" dirty="0"/>
            <a:t>Wiener Process</a:t>
          </a:r>
        </a:p>
      </dgm:t>
    </dgm:pt>
    <dgm:pt modelId="{1AF65B41-23A9-CC46-A7CD-2E5A51AD419D}" type="parTrans" cxnId="{79627CB3-74D5-BA4B-A36E-433839CEA624}">
      <dgm:prSet/>
      <dgm:spPr/>
      <dgm:t>
        <a:bodyPr/>
        <a:lstStyle/>
        <a:p>
          <a:endParaRPr lang="en-US"/>
        </a:p>
      </dgm:t>
    </dgm:pt>
    <dgm:pt modelId="{80741E4F-03C1-CD44-AC78-65897A023772}" type="sibTrans" cxnId="{79627CB3-74D5-BA4B-A36E-433839CEA62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177FB03F-A03C-6F47-A38B-9CF502D4BBF8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b="0" i="1" dirty="0" smtClean="0"/>
                      <m:t>Normal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m:oMathPara>
              </a14:m>
              <a:endParaRPr lang="en-US" sz="1600" dirty="0"/>
            </a:p>
          </dgm:t>
        </dgm:pt>
      </mc:Choice>
      <mc:Fallback>
        <dgm:pt modelId="{177FB03F-A03C-6F47-A38B-9CF502D4BBF8}">
          <dgm:prSet custT="1"/>
          <dgm:spPr/>
          <dgm:t>
            <a:bodyPr/>
            <a:lstStyle/>
            <a:p>
              <a:pPr/>
              <a:r>
                <a:rPr lang="en-US" sz="1600" i="0">
                  <a:latin typeface="Cambria Math" panose="02040503050406030204" pitchFamily="18" charset="0"/>
                </a:rPr>
                <a:t>〖</a:t>
              </a:r>
              <a:r>
                <a:rPr lang="en-US" sz="1600" b="0" i="0">
                  <a:latin typeface="Cambria Math" panose="02040503050406030204" pitchFamily="18" charset="0"/>
                </a:rPr>
                <a:t>Δ</a:t>
              </a:r>
              <a:r>
                <a:rPr lang="en-US" sz="1600" i="0">
                  <a:latin typeface="Cambria Math" panose="02040503050406030204" pitchFamily="18" charset="0"/>
                </a:rPr>
                <a:t>𝑋〗_𝑡~</a:t>
              </a:r>
              <a:r>
                <a:rPr lang="en-US" sz="1600" i="0" dirty="0">
                  <a:latin typeface="Cambria Math" panose="02040503050406030204" pitchFamily="18" charset="0"/>
                </a:rPr>
                <a:t>" </a:t>
              </a:r>
              <a:r>
                <a:rPr lang="en-US" sz="1600" b="0" i="0" dirty="0">
                  <a:latin typeface="Cambria Math" panose="02040503050406030204" pitchFamily="18" charset="0"/>
                </a:rPr>
                <a:t>Normal</a:t>
              </a:r>
              <a:r>
                <a:rPr lang="en-US" sz="1600" i="0" dirty="0">
                  <a:latin typeface="Cambria Math" panose="02040503050406030204" pitchFamily="18" charset="0"/>
                </a:rPr>
                <a:t>(" μ</a:t>
              </a:r>
              <a:r>
                <a:rPr lang="en-US" sz="1600" b="0" i="0">
                  <a:latin typeface="Cambria Math" panose="02040503050406030204" pitchFamily="18" charset="0"/>
                </a:rPr>
                <a:t>Δ</a:t>
              </a:r>
              <a:r>
                <a:rPr lang="en-US" sz="1600" i="0" dirty="0">
                  <a:latin typeface="Cambria Math" panose="02040503050406030204" pitchFamily="18" charset="0"/>
                </a:rPr>
                <a:t>𝑡, </a:t>
              </a:r>
              <a:r>
                <a:rPr lang="en-US" sz="1600" b="0" i="0" dirty="0">
                  <a:latin typeface="Cambria Math" panose="02040503050406030204" pitchFamily="18" charset="0"/>
                </a:rPr>
                <a:t>𝜎^2 𝑡"</a:t>
              </a:r>
              <a:r>
                <a:rPr lang="en-US" sz="1600" i="0" dirty="0">
                  <a:latin typeface="Cambria Math" panose="02040503050406030204" pitchFamily="18" charset="0"/>
                </a:rPr>
                <a:t>)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C9BBE1F3-8A8B-1E4C-833E-13A6753F4381}" type="parTrans" cxnId="{8D2E9992-4366-CF41-A773-4842DCB4AD3A}">
      <dgm:prSet/>
      <dgm:spPr/>
      <dgm:t>
        <a:bodyPr/>
        <a:lstStyle/>
        <a:p>
          <a:endParaRPr lang="en-US"/>
        </a:p>
      </dgm:t>
    </dgm:pt>
    <dgm:pt modelId="{05FF34E4-5821-2343-8B90-868ACDAA332F}" type="sibTrans" cxnId="{8D2E9992-4366-CF41-A773-4842DCB4AD3A}">
      <dgm:prSet/>
      <dgm:spPr/>
      <dgm:t>
        <a:bodyPr/>
        <a:lstStyle/>
        <a:p>
          <a:endParaRPr lang="en-US"/>
        </a:p>
      </dgm:t>
    </dgm:pt>
    <dgm:pt modelId="{74A34EFD-DD83-CE4E-BD73-2A08A214EDD9}" type="pres">
      <dgm:prSet presAssocID="{96CB68F5-ECD3-8647-91D4-A998677A7DDD}" presName="Name0" presStyleCnt="0">
        <dgm:presLayoutVars>
          <dgm:dir/>
          <dgm:animLvl val="lvl"/>
          <dgm:resizeHandles val="exact"/>
        </dgm:presLayoutVars>
      </dgm:prSet>
      <dgm:spPr/>
    </dgm:pt>
    <dgm:pt modelId="{9C14A3DF-A9C0-534E-B0F5-1AA03AC3FB16}" type="pres">
      <dgm:prSet presAssocID="{FABEF97A-8F76-9B4B-8958-9EC0B06186BF}" presName="linNode" presStyleCnt="0"/>
      <dgm:spPr/>
    </dgm:pt>
    <dgm:pt modelId="{68DF0072-AB3F-F445-BBF7-8C52D9241D70}" type="pres">
      <dgm:prSet presAssocID="{FABEF97A-8F76-9B4B-8958-9EC0B06186BF}" presName="parentText" presStyleLbl="node1" presStyleIdx="0" presStyleCnt="3" custScaleX="72554">
        <dgm:presLayoutVars>
          <dgm:chMax val="1"/>
          <dgm:bulletEnabled val="1"/>
        </dgm:presLayoutVars>
      </dgm:prSet>
      <dgm:spPr/>
    </dgm:pt>
    <dgm:pt modelId="{C96DE2AC-E3B0-2547-B599-213D2AAA8FCF}" type="pres">
      <dgm:prSet presAssocID="{FABEF97A-8F76-9B4B-8958-9EC0B06186BF}" presName="descendantText" presStyleLbl="alignAccFollowNode1" presStyleIdx="0" presStyleCnt="3">
        <dgm:presLayoutVars>
          <dgm:bulletEnabled val="1"/>
        </dgm:presLayoutVars>
      </dgm:prSet>
      <dgm:spPr/>
    </dgm:pt>
    <dgm:pt modelId="{53521049-35C5-0946-879B-2CDEAB95121E}" type="pres">
      <dgm:prSet presAssocID="{93AC8534-FAEC-7044-8B5D-893E0974043E}" presName="sp" presStyleCnt="0"/>
      <dgm:spPr/>
    </dgm:pt>
    <dgm:pt modelId="{33476BCD-1495-494D-BA70-F3B28D9E81CD}" type="pres">
      <dgm:prSet presAssocID="{3E82D57B-1FE9-9940-8B62-66A37C2D48E7}" presName="linNode" presStyleCnt="0"/>
      <dgm:spPr/>
    </dgm:pt>
    <dgm:pt modelId="{BC0DD16E-E7F4-1848-8AE8-705DF3B3DA1C}" type="pres">
      <dgm:prSet presAssocID="{3E82D57B-1FE9-9940-8B62-66A37C2D48E7}" presName="parentText" presStyleLbl="node1" presStyleIdx="1" presStyleCnt="3" custScaleX="72554">
        <dgm:presLayoutVars>
          <dgm:chMax val="1"/>
          <dgm:bulletEnabled val="1"/>
        </dgm:presLayoutVars>
      </dgm:prSet>
      <dgm:spPr/>
    </dgm:pt>
    <dgm:pt modelId="{2BEE0E7C-89C4-0346-BF5F-458B640FBB21}" type="pres">
      <dgm:prSet presAssocID="{3E82D57B-1FE9-9940-8B62-66A37C2D48E7}" presName="descendantText" presStyleLbl="alignAccFollowNode1" presStyleIdx="1" presStyleCnt="3">
        <dgm:presLayoutVars>
          <dgm:bulletEnabled val="1"/>
        </dgm:presLayoutVars>
      </dgm:prSet>
      <dgm:spPr/>
    </dgm:pt>
    <dgm:pt modelId="{BA31B2B9-44DF-EE46-A3C5-D6691A848CDD}" type="pres">
      <dgm:prSet presAssocID="{C138A306-7B8D-C542-AF7B-C0A61F1B9CF0}" presName="sp" presStyleCnt="0"/>
      <dgm:spPr/>
    </dgm:pt>
    <dgm:pt modelId="{BA12ED19-4863-F24A-8F1B-54A47D5EED81}" type="pres">
      <dgm:prSet presAssocID="{EB3CFCE8-AA60-6449-8D63-80EDB1E344B0}" presName="linNode" presStyleCnt="0"/>
      <dgm:spPr/>
    </dgm:pt>
    <dgm:pt modelId="{85C7B851-0562-0E48-B352-9CDB6E1444D7}" type="pres">
      <dgm:prSet presAssocID="{EB3CFCE8-AA60-6449-8D63-80EDB1E344B0}" presName="parentText" presStyleLbl="node1" presStyleIdx="2" presStyleCnt="3" custScaleX="73591">
        <dgm:presLayoutVars>
          <dgm:chMax val="1"/>
          <dgm:bulletEnabled val="1"/>
        </dgm:presLayoutVars>
      </dgm:prSet>
      <dgm:spPr/>
    </dgm:pt>
    <dgm:pt modelId="{C2B4532A-2267-6C4D-BA3F-D1C08C26CC35}" type="pres">
      <dgm:prSet presAssocID="{EB3CFCE8-AA60-6449-8D63-80EDB1E344B0}" presName="descendantText" presStyleLbl="alignAccFollowNode1" presStyleIdx="2" presStyleCnt="3" custScaleX="101095">
        <dgm:presLayoutVars>
          <dgm:bulletEnabled val="1"/>
        </dgm:presLayoutVars>
      </dgm:prSet>
      <dgm:spPr/>
    </dgm:pt>
  </dgm:ptLst>
  <dgm:cxnLst>
    <dgm:cxn modelId="{93808324-F835-904B-8797-D23A486751C0}" srcId="{3E82D57B-1FE9-9940-8B62-66A37C2D48E7}" destId="{6670F1C0-E856-1945-AB2D-93F2660E0083}" srcOrd="0" destOrd="0" parTransId="{3F27913A-172C-124D-825E-DF9A31823EDA}" sibTransId="{0A3474F2-8C75-7740-97A6-DDA944D0B411}"/>
    <dgm:cxn modelId="{1C9B4C60-F676-F84D-AE4B-46E651BF2DDB}" srcId="{FABEF97A-8F76-9B4B-8958-9EC0B06186BF}" destId="{F75893FC-7F3B-8043-BB0D-B25CC57BF723}" srcOrd="0" destOrd="0" parTransId="{B14F1D60-D01E-EA4F-8C80-69AA1C4B27B0}" sibTransId="{B6097C2D-7D43-9441-93A4-3A908B2268B0}"/>
    <dgm:cxn modelId="{A29B068D-297F-EC4C-AFA4-ACA3AA514183}" type="presOf" srcId="{177FB03F-A03C-6F47-A38B-9CF502D4BBF8}" destId="{C2B4532A-2267-6C4D-BA3F-D1C08C26CC35}" srcOrd="0" destOrd="0" presId="urn:microsoft.com/office/officeart/2005/8/layout/vList5"/>
    <dgm:cxn modelId="{2FF26390-1601-144C-9FF9-CE6490EF39FF}" type="presOf" srcId="{FABEF97A-8F76-9B4B-8958-9EC0B06186BF}" destId="{68DF0072-AB3F-F445-BBF7-8C52D9241D70}" srcOrd="0" destOrd="0" presId="urn:microsoft.com/office/officeart/2005/8/layout/vList5"/>
    <dgm:cxn modelId="{8D2E9992-4366-CF41-A773-4842DCB4AD3A}" srcId="{EB3CFCE8-AA60-6449-8D63-80EDB1E344B0}" destId="{177FB03F-A03C-6F47-A38B-9CF502D4BBF8}" srcOrd="0" destOrd="0" parTransId="{C9BBE1F3-8A8B-1E4C-833E-13A6753F4381}" sibTransId="{05FF34E4-5821-2343-8B90-868ACDAA332F}"/>
    <dgm:cxn modelId="{E54670AA-C922-BD47-BDE3-C70227345063}" type="presOf" srcId="{96CB68F5-ECD3-8647-91D4-A998677A7DDD}" destId="{74A34EFD-DD83-CE4E-BD73-2A08A214EDD9}" srcOrd="0" destOrd="0" presId="urn:microsoft.com/office/officeart/2005/8/layout/vList5"/>
    <dgm:cxn modelId="{E55666AE-EB38-874D-B8A9-55941F671708}" srcId="{96CB68F5-ECD3-8647-91D4-A998677A7DDD}" destId="{3E82D57B-1FE9-9940-8B62-66A37C2D48E7}" srcOrd="1" destOrd="0" parTransId="{64C863BC-7C65-7745-AF3D-DD83F9210827}" sibTransId="{C138A306-7B8D-C542-AF7B-C0A61F1B9CF0}"/>
    <dgm:cxn modelId="{79627CB3-74D5-BA4B-A36E-433839CEA624}" srcId="{96CB68F5-ECD3-8647-91D4-A998677A7DDD}" destId="{EB3CFCE8-AA60-6449-8D63-80EDB1E344B0}" srcOrd="2" destOrd="0" parTransId="{1AF65B41-23A9-CC46-A7CD-2E5A51AD419D}" sibTransId="{80741E4F-03C1-CD44-AC78-65897A023772}"/>
    <dgm:cxn modelId="{8945A7C2-54DB-1448-B556-C21D28CE97DC}" type="presOf" srcId="{6670F1C0-E856-1945-AB2D-93F2660E0083}" destId="{2BEE0E7C-89C4-0346-BF5F-458B640FBB21}" srcOrd="0" destOrd="0" presId="urn:microsoft.com/office/officeart/2005/8/layout/vList5"/>
    <dgm:cxn modelId="{920C35CD-9A49-BC4E-96A9-C86470C09A91}" type="presOf" srcId="{F75893FC-7F3B-8043-BB0D-B25CC57BF723}" destId="{C96DE2AC-E3B0-2547-B599-213D2AAA8FCF}" srcOrd="0" destOrd="0" presId="urn:microsoft.com/office/officeart/2005/8/layout/vList5"/>
    <dgm:cxn modelId="{18F178E6-25CB-2B4F-8BAD-83273131C4F1}" type="presOf" srcId="{3E82D57B-1FE9-9940-8B62-66A37C2D48E7}" destId="{BC0DD16E-E7F4-1848-8AE8-705DF3B3DA1C}" srcOrd="0" destOrd="0" presId="urn:microsoft.com/office/officeart/2005/8/layout/vList5"/>
    <dgm:cxn modelId="{09F142EE-747C-7C40-88DD-634A2BAEAAA7}" srcId="{96CB68F5-ECD3-8647-91D4-A998677A7DDD}" destId="{FABEF97A-8F76-9B4B-8958-9EC0B06186BF}" srcOrd="0" destOrd="0" parTransId="{D9EB5C84-A34D-3F47-BED8-2DF4A25792A1}" sibTransId="{93AC8534-FAEC-7044-8B5D-893E0974043E}"/>
    <dgm:cxn modelId="{6464C4F1-751C-E64C-9FAA-1C7A56ED9663}" type="presOf" srcId="{EB3CFCE8-AA60-6449-8D63-80EDB1E344B0}" destId="{85C7B851-0562-0E48-B352-9CDB6E1444D7}" srcOrd="0" destOrd="0" presId="urn:microsoft.com/office/officeart/2005/8/layout/vList5"/>
    <dgm:cxn modelId="{B1693F65-0B9E-C040-84FC-118B76FE8D3E}" type="presParOf" srcId="{74A34EFD-DD83-CE4E-BD73-2A08A214EDD9}" destId="{9C14A3DF-A9C0-534E-B0F5-1AA03AC3FB16}" srcOrd="0" destOrd="0" presId="urn:microsoft.com/office/officeart/2005/8/layout/vList5"/>
    <dgm:cxn modelId="{B0980D36-2CEB-D248-AAC9-E431521A41A0}" type="presParOf" srcId="{9C14A3DF-A9C0-534E-B0F5-1AA03AC3FB16}" destId="{68DF0072-AB3F-F445-BBF7-8C52D9241D70}" srcOrd="0" destOrd="0" presId="urn:microsoft.com/office/officeart/2005/8/layout/vList5"/>
    <dgm:cxn modelId="{A1C3779F-9C2C-864F-BCB3-67B33BA66D9B}" type="presParOf" srcId="{9C14A3DF-A9C0-534E-B0F5-1AA03AC3FB16}" destId="{C96DE2AC-E3B0-2547-B599-213D2AAA8FCF}" srcOrd="1" destOrd="0" presId="urn:microsoft.com/office/officeart/2005/8/layout/vList5"/>
    <dgm:cxn modelId="{D4E1672D-EC61-3F43-9D9C-CAA9FD9502F4}" type="presParOf" srcId="{74A34EFD-DD83-CE4E-BD73-2A08A214EDD9}" destId="{53521049-35C5-0946-879B-2CDEAB95121E}" srcOrd="1" destOrd="0" presId="urn:microsoft.com/office/officeart/2005/8/layout/vList5"/>
    <dgm:cxn modelId="{0850BE05-CB60-BE45-A2D3-61D86A4B70B6}" type="presParOf" srcId="{74A34EFD-DD83-CE4E-BD73-2A08A214EDD9}" destId="{33476BCD-1495-494D-BA70-F3B28D9E81CD}" srcOrd="2" destOrd="0" presId="urn:microsoft.com/office/officeart/2005/8/layout/vList5"/>
    <dgm:cxn modelId="{E90A1A87-438F-8642-B7ED-D9FFAE559195}" type="presParOf" srcId="{33476BCD-1495-494D-BA70-F3B28D9E81CD}" destId="{BC0DD16E-E7F4-1848-8AE8-705DF3B3DA1C}" srcOrd="0" destOrd="0" presId="urn:microsoft.com/office/officeart/2005/8/layout/vList5"/>
    <dgm:cxn modelId="{E5781DFB-284B-F144-9FC4-8751AF408110}" type="presParOf" srcId="{33476BCD-1495-494D-BA70-F3B28D9E81CD}" destId="{2BEE0E7C-89C4-0346-BF5F-458B640FBB21}" srcOrd="1" destOrd="0" presId="urn:microsoft.com/office/officeart/2005/8/layout/vList5"/>
    <dgm:cxn modelId="{B285C04F-3E69-DC40-B25A-5CD92D79A0FB}" type="presParOf" srcId="{74A34EFD-DD83-CE4E-BD73-2A08A214EDD9}" destId="{BA31B2B9-44DF-EE46-A3C5-D6691A848CDD}" srcOrd="3" destOrd="0" presId="urn:microsoft.com/office/officeart/2005/8/layout/vList5"/>
    <dgm:cxn modelId="{CEB76512-0B73-DD48-81D5-C6912915344F}" type="presParOf" srcId="{74A34EFD-DD83-CE4E-BD73-2A08A214EDD9}" destId="{BA12ED19-4863-F24A-8F1B-54A47D5EED81}" srcOrd="4" destOrd="0" presId="urn:microsoft.com/office/officeart/2005/8/layout/vList5"/>
    <dgm:cxn modelId="{10176539-F751-6148-94D8-AA9EFB42660F}" type="presParOf" srcId="{BA12ED19-4863-F24A-8F1B-54A47D5EED81}" destId="{85C7B851-0562-0E48-B352-9CDB6E1444D7}" srcOrd="0" destOrd="0" presId="urn:microsoft.com/office/officeart/2005/8/layout/vList5"/>
    <dgm:cxn modelId="{FC2C3685-44F1-714A-A469-8AD89161923C}" type="presParOf" srcId="{BA12ED19-4863-F24A-8F1B-54A47D5EED81}" destId="{C2B4532A-2267-6C4D-BA3F-D1C08C26CC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B68F5-ECD3-8647-91D4-A998677A7DDD}" type="doc">
      <dgm:prSet loTypeId="urn:microsoft.com/office/officeart/2005/8/layout/vList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BEF97A-8F76-9B4B-8958-9EC0B06186BF}">
      <dgm:prSet custT="1"/>
      <dgm:spPr/>
      <dgm:t>
        <a:bodyPr/>
        <a:lstStyle/>
        <a:p>
          <a:r>
            <a:rPr lang="en-US" sz="2000"/>
            <a:t>Gamma process</a:t>
          </a:r>
          <a:endParaRPr lang="en-US" sz="2000" dirty="0"/>
        </a:p>
      </dgm:t>
    </dgm:pt>
    <dgm:pt modelId="{D9EB5C84-A34D-3F47-BED8-2DF4A25792A1}" type="parTrans" cxnId="{09F142EE-747C-7C40-88DD-634A2BAEAAA7}">
      <dgm:prSet/>
      <dgm:spPr/>
      <dgm:t>
        <a:bodyPr/>
        <a:lstStyle/>
        <a:p>
          <a:endParaRPr lang="en-US" sz="2000"/>
        </a:p>
      </dgm:t>
    </dgm:pt>
    <dgm:pt modelId="{93AC8534-FAEC-7044-8B5D-893E0974043E}" type="sibTrans" cxnId="{09F142EE-747C-7C40-88DD-634A2BAEAAA7}">
      <dgm:prSet/>
      <dgm:spPr/>
      <dgm:t>
        <a:bodyPr/>
        <a:lstStyle/>
        <a:p>
          <a:endParaRPr lang="en-US" sz="2000"/>
        </a:p>
      </dgm:t>
    </dgm:pt>
    <dgm:pt modelId="{F75893FC-7F3B-8043-BB0D-B25CC57BF723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14F1D60-D01E-EA4F-8C80-69AA1C4B27B0}" type="parTrans" cxnId="{1C9B4C60-F676-F84D-AE4B-46E651BF2DDB}">
      <dgm:prSet/>
      <dgm:spPr/>
      <dgm:t>
        <a:bodyPr/>
        <a:lstStyle/>
        <a:p>
          <a:endParaRPr lang="en-US" sz="2000"/>
        </a:p>
      </dgm:t>
    </dgm:pt>
    <dgm:pt modelId="{B6097C2D-7D43-9441-93A4-3A908B2268B0}" type="sibTrans" cxnId="{1C9B4C60-F676-F84D-AE4B-46E651BF2DDB}">
      <dgm:prSet/>
      <dgm:spPr/>
      <dgm:t>
        <a:bodyPr/>
        <a:lstStyle/>
        <a:p>
          <a:endParaRPr lang="en-US" sz="2000"/>
        </a:p>
      </dgm:t>
    </dgm:pt>
    <dgm:pt modelId="{3E82D57B-1FE9-9940-8B62-66A37C2D48E7}">
      <dgm:prSet custT="1"/>
      <dgm:spPr/>
      <dgm:t>
        <a:bodyPr/>
        <a:lstStyle/>
        <a:p>
          <a:r>
            <a:rPr lang="en-US" sz="2000" dirty="0"/>
            <a:t>Inverse Gaussian (IG) process</a:t>
          </a:r>
        </a:p>
      </dgm:t>
    </dgm:pt>
    <dgm:pt modelId="{64C863BC-7C65-7745-AF3D-DD83F9210827}" type="parTrans" cxnId="{E55666AE-EB38-874D-B8A9-55941F671708}">
      <dgm:prSet/>
      <dgm:spPr/>
      <dgm:t>
        <a:bodyPr/>
        <a:lstStyle/>
        <a:p>
          <a:endParaRPr lang="en-US" sz="2000"/>
        </a:p>
      </dgm:t>
    </dgm:pt>
    <dgm:pt modelId="{C138A306-7B8D-C542-AF7B-C0A61F1B9CF0}" type="sibTrans" cxnId="{E55666AE-EB38-874D-B8A9-55941F671708}">
      <dgm:prSet/>
      <dgm:spPr/>
      <dgm:t>
        <a:bodyPr/>
        <a:lstStyle/>
        <a:p>
          <a:endParaRPr lang="en-US" sz="2000"/>
        </a:p>
      </dgm:t>
    </dgm:pt>
    <dgm:pt modelId="{6670F1C0-E856-1945-AB2D-93F2660E0083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27913A-172C-124D-825E-DF9A31823EDA}" type="parTrans" cxnId="{93808324-F835-904B-8797-D23A486751C0}">
      <dgm:prSet/>
      <dgm:spPr/>
      <dgm:t>
        <a:bodyPr/>
        <a:lstStyle/>
        <a:p>
          <a:endParaRPr lang="en-US" sz="2000"/>
        </a:p>
      </dgm:t>
    </dgm:pt>
    <dgm:pt modelId="{0A3474F2-8C75-7740-97A6-DDA944D0B411}" type="sibTrans" cxnId="{93808324-F835-904B-8797-D23A486751C0}">
      <dgm:prSet/>
      <dgm:spPr/>
      <dgm:t>
        <a:bodyPr/>
        <a:lstStyle/>
        <a:p>
          <a:endParaRPr lang="en-US" sz="2000"/>
        </a:p>
      </dgm:t>
    </dgm:pt>
    <dgm:pt modelId="{EB3CFCE8-AA60-6449-8D63-80EDB1E344B0}">
      <dgm:prSet custT="1"/>
      <dgm:spPr/>
      <dgm:t>
        <a:bodyPr/>
        <a:lstStyle/>
        <a:p>
          <a:r>
            <a:rPr lang="en-US" sz="1600" dirty="0"/>
            <a:t>Wiener Process</a:t>
          </a:r>
        </a:p>
      </dgm:t>
    </dgm:pt>
    <dgm:pt modelId="{1AF65B41-23A9-CC46-A7CD-2E5A51AD419D}" type="parTrans" cxnId="{79627CB3-74D5-BA4B-A36E-433839CEA624}">
      <dgm:prSet/>
      <dgm:spPr/>
      <dgm:t>
        <a:bodyPr/>
        <a:lstStyle/>
        <a:p>
          <a:endParaRPr lang="en-US"/>
        </a:p>
      </dgm:t>
    </dgm:pt>
    <dgm:pt modelId="{80741E4F-03C1-CD44-AC78-65897A023772}" type="sibTrans" cxnId="{79627CB3-74D5-BA4B-A36E-433839CEA624}">
      <dgm:prSet/>
      <dgm:spPr/>
      <dgm:t>
        <a:bodyPr/>
        <a:lstStyle/>
        <a:p>
          <a:endParaRPr lang="en-US"/>
        </a:p>
      </dgm:t>
    </dgm:pt>
    <dgm:pt modelId="{177FB03F-A03C-6F47-A38B-9CF502D4BBF8}">
      <dgm:prSet custT="1"/>
      <dgm:spPr>
        <a:blipFill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C9BBE1F3-8A8B-1E4C-833E-13A6753F4381}" type="parTrans" cxnId="{8D2E9992-4366-CF41-A773-4842DCB4AD3A}">
      <dgm:prSet/>
      <dgm:spPr/>
      <dgm:t>
        <a:bodyPr/>
        <a:lstStyle/>
        <a:p>
          <a:endParaRPr lang="en-US"/>
        </a:p>
      </dgm:t>
    </dgm:pt>
    <dgm:pt modelId="{05FF34E4-5821-2343-8B90-868ACDAA332F}" type="sibTrans" cxnId="{8D2E9992-4366-CF41-A773-4842DCB4AD3A}">
      <dgm:prSet/>
      <dgm:spPr/>
      <dgm:t>
        <a:bodyPr/>
        <a:lstStyle/>
        <a:p>
          <a:endParaRPr lang="en-US"/>
        </a:p>
      </dgm:t>
    </dgm:pt>
    <dgm:pt modelId="{74A34EFD-DD83-CE4E-BD73-2A08A214EDD9}" type="pres">
      <dgm:prSet presAssocID="{96CB68F5-ECD3-8647-91D4-A998677A7DDD}" presName="Name0" presStyleCnt="0">
        <dgm:presLayoutVars>
          <dgm:dir/>
          <dgm:animLvl val="lvl"/>
          <dgm:resizeHandles val="exact"/>
        </dgm:presLayoutVars>
      </dgm:prSet>
      <dgm:spPr/>
    </dgm:pt>
    <dgm:pt modelId="{9C14A3DF-A9C0-534E-B0F5-1AA03AC3FB16}" type="pres">
      <dgm:prSet presAssocID="{FABEF97A-8F76-9B4B-8958-9EC0B06186BF}" presName="linNode" presStyleCnt="0"/>
      <dgm:spPr/>
    </dgm:pt>
    <dgm:pt modelId="{68DF0072-AB3F-F445-BBF7-8C52D9241D70}" type="pres">
      <dgm:prSet presAssocID="{FABEF97A-8F76-9B4B-8958-9EC0B06186BF}" presName="parentText" presStyleLbl="node1" presStyleIdx="0" presStyleCnt="3" custScaleX="72554">
        <dgm:presLayoutVars>
          <dgm:chMax val="1"/>
          <dgm:bulletEnabled val="1"/>
        </dgm:presLayoutVars>
      </dgm:prSet>
      <dgm:spPr/>
    </dgm:pt>
    <dgm:pt modelId="{C96DE2AC-E3B0-2547-B599-213D2AAA8FCF}" type="pres">
      <dgm:prSet presAssocID="{FABEF97A-8F76-9B4B-8958-9EC0B06186BF}" presName="descendantText" presStyleLbl="alignAccFollowNode1" presStyleIdx="0" presStyleCnt="3">
        <dgm:presLayoutVars>
          <dgm:bulletEnabled val="1"/>
        </dgm:presLayoutVars>
      </dgm:prSet>
      <dgm:spPr/>
    </dgm:pt>
    <dgm:pt modelId="{53521049-35C5-0946-879B-2CDEAB95121E}" type="pres">
      <dgm:prSet presAssocID="{93AC8534-FAEC-7044-8B5D-893E0974043E}" presName="sp" presStyleCnt="0"/>
      <dgm:spPr/>
    </dgm:pt>
    <dgm:pt modelId="{33476BCD-1495-494D-BA70-F3B28D9E81CD}" type="pres">
      <dgm:prSet presAssocID="{3E82D57B-1FE9-9940-8B62-66A37C2D48E7}" presName="linNode" presStyleCnt="0"/>
      <dgm:spPr/>
    </dgm:pt>
    <dgm:pt modelId="{BC0DD16E-E7F4-1848-8AE8-705DF3B3DA1C}" type="pres">
      <dgm:prSet presAssocID="{3E82D57B-1FE9-9940-8B62-66A37C2D48E7}" presName="parentText" presStyleLbl="node1" presStyleIdx="1" presStyleCnt="3" custScaleX="72554">
        <dgm:presLayoutVars>
          <dgm:chMax val="1"/>
          <dgm:bulletEnabled val="1"/>
        </dgm:presLayoutVars>
      </dgm:prSet>
      <dgm:spPr/>
    </dgm:pt>
    <dgm:pt modelId="{2BEE0E7C-89C4-0346-BF5F-458B640FBB21}" type="pres">
      <dgm:prSet presAssocID="{3E82D57B-1FE9-9940-8B62-66A37C2D48E7}" presName="descendantText" presStyleLbl="alignAccFollowNode1" presStyleIdx="1" presStyleCnt="3">
        <dgm:presLayoutVars>
          <dgm:bulletEnabled val="1"/>
        </dgm:presLayoutVars>
      </dgm:prSet>
      <dgm:spPr/>
    </dgm:pt>
    <dgm:pt modelId="{BA31B2B9-44DF-EE46-A3C5-D6691A848CDD}" type="pres">
      <dgm:prSet presAssocID="{C138A306-7B8D-C542-AF7B-C0A61F1B9CF0}" presName="sp" presStyleCnt="0"/>
      <dgm:spPr/>
    </dgm:pt>
    <dgm:pt modelId="{BA12ED19-4863-F24A-8F1B-54A47D5EED81}" type="pres">
      <dgm:prSet presAssocID="{EB3CFCE8-AA60-6449-8D63-80EDB1E344B0}" presName="linNode" presStyleCnt="0"/>
      <dgm:spPr/>
    </dgm:pt>
    <dgm:pt modelId="{85C7B851-0562-0E48-B352-9CDB6E1444D7}" type="pres">
      <dgm:prSet presAssocID="{EB3CFCE8-AA60-6449-8D63-80EDB1E344B0}" presName="parentText" presStyleLbl="node1" presStyleIdx="2" presStyleCnt="3" custScaleX="73591">
        <dgm:presLayoutVars>
          <dgm:chMax val="1"/>
          <dgm:bulletEnabled val="1"/>
        </dgm:presLayoutVars>
      </dgm:prSet>
      <dgm:spPr/>
    </dgm:pt>
    <dgm:pt modelId="{C2B4532A-2267-6C4D-BA3F-D1C08C26CC35}" type="pres">
      <dgm:prSet presAssocID="{EB3CFCE8-AA60-6449-8D63-80EDB1E344B0}" presName="descendantText" presStyleLbl="alignAccFollowNode1" presStyleIdx="2" presStyleCnt="3" custScaleX="101095">
        <dgm:presLayoutVars>
          <dgm:bulletEnabled val="1"/>
        </dgm:presLayoutVars>
      </dgm:prSet>
      <dgm:spPr/>
    </dgm:pt>
  </dgm:ptLst>
  <dgm:cxnLst>
    <dgm:cxn modelId="{93808324-F835-904B-8797-D23A486751C0}" srcId="{3E82D57B-1FE9-9940-8B62-66A37C2D48E7}" destId="{6670F1C0-E856-1945-AB2D-93F2660E0083}" srcOrd="0" destOrd="0" parTransId="{3F27913A-172C-124D-825E-DF9A31823EDA}" sibTransId="{0A3474F2-8C75-7740-97A6-DDA944D0B411}"/>
    <dgm:cxn modelId="{1C9B4C60-F676-F84D-AE4B-46E651BF2DDB}" srcId="{FABEF97A-8F76-9B4B-8958-9EC0B06186BF}" destId="{F75893FC-7F3B-8043-BB0D-B25CC57BF723}" srcOrd="0" destOrd="0" parTransId="{B14F1D60-D01E-EA4F-8C80-69AA1C4B27B0}" sibTransId="{B6097C2D-7D43-9441-93A4-3A908B2268B0}"/>
    <dgm:cxn modelId="{A29B068D-297F-EC4C-AFA4-ACA3AA514183}" type="presOf" srcId="{177FB03F-A03C-6F47-A38B-9CF502D4BBF8}" destId="{C2B4532A-2267-6C4D-BA3F-D1C08C26CC35}" srcOrd="0" destOrd="0" presId="urn:microsoft.com/office/officeart/2005/8/layout/vList5"/>
    <dgm:cxn modelId="{2FF26390-1601-144C-9FF9-CE6490EF39FF}" type="presOf" srcId="{FABEF97A-8F76-9B4B-8958-9EC0B06186BF}" destId="{68DF0072-AB3F-F445-BBF7-8C52D9241D70}" srcOrd="0" destOrd="0" presId="urn:microsoft.com/office/officeart/2005/8/layout/vList5"/>
    <dgm:cxn modelId="{8D2E9992-4366-CF41-A773-4842DCB4AD3A}" srcId="{EB3CFCE8-AA60-6449-8D63-80EDB1E344B0}" destId="{177FB03F-A03C-6F47-A38B-9CF502D4BBF8}" srcOrd="0" destOrd="0" parTransId="{C9BBE1F3-8A8B-1E4C-833E-13A6753F4381}" sibTransId="{05FF34E4-5821-2343-8B90-868ACDAA332F}"/>
    <dgm:cxn modelId="{E54670AA-C922-BD47-BDE3-C70227345063}" type="presOf" srcId="{96CB68F5-ECD3-8647-91D4-A998677A7DDD}" destId="{74A34EFD-DD83-CE4E-BD73-2A08A214EDD9}" srcOrd="0" destOrd="0" presId="urn:microsoft.com/office/officeart/2005/8/layout/vList5"/>
    <dgm:cxn modelId="{E55666AE-EB38-874D-B8A9-55941F671708}" srcId="{96CB68F5-ECD3-8647-91D4-A998677A7DDD}" destId="{3E82D57B-1FE9-9940-8B62-66A37C2D48E7}" srcOrd="1" destOrd="0" parTransId="{64C863BC-7C65-7745-AF3D-DD83F9210827}" sibTransId="{C138A306-7B8D-C542-AF7B-C0A61F1B9CF0}"/>
    <dgm:cxn modelId="{79627CB3-74D5-BA4B-A36E-433839CEA624}" srcId="{96CB68F5-ECD3-8647-91D4-A998677A7DDD}" destId="{EB3CFCE8-AA60-6449-8D63-80EDB1E344B0}" srcOrd="2" destOrd="0" parTransId="{1AF65B41-23A9-CC46-A7CD-2E5A51AD419D}" sibTransId="{80741E4F-03C1-CD44-AC78-65897A023772}"/>
    <dgm:cxn modelId="{8945A7C2-54DB-1448-B556-C21D28CE97DC}" type="presOf" srcId="{6670F1C0-E856-1945-AB2D-93F2660E0083}" destId="{2BEE0E7C-89C4-0346-BF5F-458B640FBB21}" srcOrd="0" destOrd="0" presId="urn:microsoft.com/office/officeart/2005/8/layout/vList5"/>
    <dgm:cxn modelId="{920C35CD-9A49-BC4E-96A9-C86470C09A91}" type="presOf" srcId="{F75893FC-7F3B-8043-BB0D-B25CC57BF723}" destId="{C96DE2AC-E3B0-2547-B599-213D2AAA8FCF}" srcOrd="0" destOrd="0" presId="urn:microsoft.com/office/officeart/2005/8/layout/vList5"/>
    <dgm:cxn modelId="{18F178E6-25CB-2B4F-8BAD-83273131C4F1}" type="presOf" srcId="{3E82D57B-1FE9-9940-8B62-66A37C2D48E7}" destId="{BC0DD16E-E7F4-1848-8AE8-705DF3B3DA1C}" srcOrd="0" destOrd="0" presId="urn:microsoft.com/office/officeart/2005/8/layout/vList5"/>
    <dgm:cxn modelId="{09F142EE-747C-7C40-88DD-634A2BAEAAA7}" srcId="{96CB68F5-ECD3-8647-91D4-A998677A7DDD}" destId="{FABEF97A-8F76-9B4B-8958-9EC0B06186BF}" srcOrd="0" destOrd="0" parTransId="{D9EB5C84-A34D-3F47-BED8-2DF4A25792A1}" sibTransId="{93AC8534-FAEC-7044-8B5D-893E0974043E}"/>
    <dgm:cxn modelId="{6464C4F1-751C-E64C-9FAA-1C7A56ED9663}" type="presOf" srcId="{EB3CFCE8-AA60-6449-8D63-80EDB1E344B0}" destId="{85C7B851-0562-0E48-B352-9CDB6E1444D7}" srcOrd="0" destOrd="0" presId="urn:microsoft.com/office/officeart/2005/8/layout/vList5"/>
    <dgm:cxn modelId="{B1693F65-0B9E-C040-84FC-118B76FE8D3E}" type="presParOf" srcId="{74A34EFD-DD83-CE4E-BD73-2A08A214EDD9}" destId="{9C14A3DF-A9C0-534E-B0F5-1AA03AC3FB16}" srcOrd="0" destOrd="0" presId="urn:microsoft.com/office/officeart/2005/8/layout/vList5"/>
    <dgm:cxn modelId="{B0980D36-2CEB-D248-AAC9-E431521A41A0}" type="presParOf" srcId="{9C14A3DF-A9C0-534E-B0F5-1AA03AC3FB16}" destId="{68DF0072-AB3F-F445-BBF7-8C52D9241D70}" srcOrd="0" destOrd="0" presId="urn:microsoft.com/office/officeart/2005/8/layout/vList5"/>
    <dgm:cxn modelId="{A1C3779F-9C2C-864F-BCB3-67B33BA66D9B}" type="presParOf" srcId="{9C14A3DF-A9C0-534E-B0F5-1AA03AC3FB16}" destId="{C96DE2AC-E3B0-2547-B599-213D2AAA8FCF}" srcOrd="1" destOrd="0" presId="urn:microsoft.com/office/officeart/2005/8/layout/vList5"/>
    <dgm:cxn modelId="{D4E1672D-EC61-3F43-9D9C-CAA9FD9502F4}" type="presParOf" srcId="{74A34EFD-DD83-CE4E-BD73-2A08A214EDD9}" destId="{53521049-35C5-0946-879B-2CDEAB95121E}" srcOrd="1" destOrd="0" presId="urn:microsoft.com/office/officeart/2005/8/layout/vList5"/>
    <dgm:cxn modelId="{0850BE05-CB60-BE45-A2D3-61D86A4B70B6}" type="presParOf" srcId="{74A34EFD-DD83-CE4E-BD73-2A08A214EDD9}" destId="{33476BCD-1495-494D-BA70-F3B28D9E81CD}" srcOrd="2" destOrd="0" presId="urn:microsoft.com/office/officeart/2005/8/layout/vList5"/>
    <dgm:cxn modelId="{E90A1A87-438F-8642-B7ED-D9FFAE559195}" type="presParOf" srcId="{33476BCD-1495-494D-BA70-F3B28D9E81CD}" destId="{BC0DD16E-E7F4-1848-8AE8-705DF3B3DA1C}" srcOrd="0" destOrd="0" presId="urn:microsoft.com/office/officeart/2005/8/layout/vList5"/>
    <dgm:cxn modelId="{E5781DFB-284B-F144-9FC4-8751AF408110}" type="presParOf" srcId="{33476BCD-1495-494D-BA70-F3B28D9E81CD}" destId="{2BEE0E7C-89C4-0346-BF5F-458B640FBB21}" srcOrd="1" destOrd="0" presId="urn:microsoft.com/office/officeart/2005/8/layout/vList5"/>
    <dgm:cxn modelId="{B285C04F-3E69-DC40-B25A-5CD92D79A0FB}" type="presParOf" srcId="{74A34EFD-DD83-CE4E-BD73-2A08A214EDD9}" destId="{BA31B2B9-44DF-EE46-A3C5-D6691A848CDD}" srcOrd="3" destOrd="0" presId="urn:microsoft.com/office/officeart/2005/8/layout/vList5"/>
    <dgm:cxn modelId="{CEB76512-0B73-DD48-81D5-C6912915344F}" type="presParOf" srcId="{74A34EFD-DD83-CE4E-BD73-2A08A214EDD9}" destId="{BA12ED19-4863-F24A-8F1B-54A47D5EED81}" srcOrd="4" destOrd="0" presId="urn:microsoft.com/office/officeart/2005/8/layout/vList5"/>
    <dgm:cxn modelId="{10176539-F751-6148-94D8-AA9EFB42660F}" type="presParOf" srcId="{BA12ED19-4863-F24A-8F1B-54A47D5EED81}" destId="{85C7B851-0562-0E48-B352-9CDB6E1444D7}" srcOrd="0" destOrd="0" presId="urn:microsoft.com/office/officeart/2005/8/layout/vList5"/>
    <dgm:cxn modelId="{FC2C3685-44F1-714A-A469-8AD89161923C}" type="presParOf" srcId="{BA12ED19-4863-F24A-8F1B-54A47D5EED81}" destId="{C2B4532A-2267-6C4D-BA3F-D1C08C26CC35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BDA657-AAC3-7B4A-ACE2-A24D7EAFC588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7B03E18-DAEB-EB43-A6D1-3B83B0C56CA8}">
      <dgm:prSet phldrT="[Text]" custT="1"/>
      <dgm:spPr/>
      <dgm:t>
        <a:bodyPr/>
        <a:lstStyle/>
        <a:p>
          <a:r>
            <a:rPr lang="en-US" sz="1800" dirty="0" err="1"/>
            <a:t>Saddlepoint</a:t>
          </a:r>
          <a:r>
            <a:rPr lang="en-US" sz="1800" dirty="0"/>
            <a:t> Approximation</a:t>
          </a:r>
        </a:p>
      </dgm:t>
    </dgm:pt>
    <dgm:pt modelId="{DBD2A07C-9D7E-6441-AB8E-D104622A1B19}" type="parTrans" cxnId="{0035D35C-67AB-CC4A-89FE-40A7B46C1BB2}">
      <dgm:prSet/>
      <dgm:spPr/>
      <dgm:t>
        <a:bodyPr/>
        <a:lstStyle/>
        <a:p>
          <a:endParaRPr lang="en-US" sz="1800"/>
        </a:p>
      </dgm:t>
    </dgm:pt>
    <dgm:pt modelId="{707EC051-C977-624D-A82E-741D141DB83A}" type="sibTrans" cxnId="{0035D35C-67AB-CC4A-89FE-40A7B46C1BB2}">
      <dgm:prSet custT="1"/>
      <dgm:spPr/>
      <dgm:t>
        <a:bodyPr/>
        <a:lstStyle/>
        <a:p>
          <a:endParaRPr lang="en-US" sz="1800"/>
        </a:p>
      </dgm:t>
    </dgm:pt>
    <dgm:pt modelId="{8C1AE208-47E0-2049-B9D6-8AF0A58F6B2C}">
      <dgm:prSet phldrT="[Text]" custT="1"/>
      <dgm:spPr/>
      <dgm:t>
        <a:bodyPr/>
        <a:lstStyle/>
        <a:p>
          <a:r>
            <a:rPr lang="en-US" sz="1800" dirty="0"/>
            <a:t>FPT Distribution</a:t>
          </a:r>
        </a:p>
      </dgm:t>
    </dgm:pt>
    <dgm:pt modelId="{0194508C-3E81-0A42-8E5B-BA361444B918}" type="parTrans" cxnId="{C7E332D6-3DF2-C140-AD0A-DBCE4AA807A0}">
      <dgm:prSet/>
      <dgm:spPr/>
      <dgm:t>
        <a:bodyPr/>
        <a:lstStyle/>
        <a:p>
          <a:endParaRPr lang="en-US" sz="1800"/>
        </a:p>
      </dgm:t>
    </dgm:pt>
    <dgm:pt modelId="{D39E0DF2-A1A4-B749-A701-B775E4804170}" type="sibTrans" cxnId="{C7E332D6-3DF2-C140-AD0A-DBCE4AA807A0}">
      <dgm:prSet/>
      <dgm:spPr/>
      <dgm:t>
        <a:bodyPr/>
        <a:lstStyle/>
        <a:p>
          <a:endParaRPr lang="en-US" sz="1800"/>
        </a:p>
      </dgm:t>
    </dgm:pt>
    <dgm:pt modelId="{BC08B84D-6421-B34B-9BC6-CD3174EA22E4}">
      <dgm:prSet phldrT="[Text]" custT="1"/>
      <dgm:spPr/>
      <dgm:t>
        <a:bodyPr/>
        <a:lstStyle/>
        <a:p>
          <a:r>
            <a:rPr lang="en-US" sz="1800" dirty="0"/>
            <a:t>Degradation Data</a:t>
          </a:r>
        </a:p>
      </dgm:t>
    </dgm:pt>
    <dgm:pt modelId="{26A779DE-7ABF-3644-A13E-3D718F7AA4B9}" type="parTrans" cxnId="{8965EA40-EA63-AF4D-A923-E6EB066D9712}">
      <dgm:prSet/>
      <dgm:spPr/>
      <dgm:t>
        <a:bodyPr/>
        <a:lstStyle/>
        <a:p>
          <a:endParaRPr lang="en-US" sz="1800"/>
        </a:p>
      </dgm:t>
    </dgm:pt>
    <dgm:pt modelId="{D6A89CAD-A42D-AC4B-8CBE-3E83E32B11F3}" type="sibTrans" cxnId="{8965EA40-EA63-AF4D-A923-E6EB066D9712}">
      <dgm:prSet custT="1"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00BA3B04-29CD-A140-A54D-953E9388A713}">
          <dgm:prSet phldrT="[Text]" custT="1"/>
          <dgm:spPr/>
          <dgm:t>
            <a:bodyPr/>
            <a:lstStyle/>
            <a:p>
              <a:r>
                <a:rPr lang="en-US" sz="1800" dirty="0"/>
                <a:t>Empirical Cumulant Generating Function of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a14:m>
              <a:r>
                <a:rPr lang="en-US" sz="1800" dirty="0"/>
                <a:t> </a:t>
              </a:r>
            </a:p>
          </dgm:t>
        </dgm:pt>
      </mc:Choice>
      <mc:Fallback xmlns="">
        <dgm:pt modelId="{00BA3B04-29CD-A140-A54D-953E9388A713}">
          <dgm:prSet phldrT="[Text]" custT="1"/>
          <dgm:spPr/>
          <dgm:t>
            <a:bodyPr/>
            <a:lstStyle/>
            <a:p>
              <a:r>
                <a:rPr lang="en-US" sz="1800" dirty="0"/>
                <a:t>Empirical Cumulant Generating Function of </a:t>
              </a:r>
              <a:r>
                <a:rPr lang="en-US" sz="1800" i="0" dirty="0">
                  <a:latin typeface="Cambria Math" panose="02040503050406030204" pitchFamily="18" charset="0"/>
                </a:rPr>
                <a:t>𝑋_𝑡</a:t>
              </a:r>
              <a:r>
                <a:rPr lang="en-US" sz="1800" dirty="0"/>
                <a:t> </a:t>
              </a:r>
            </a:p>
          </dgm:t>
        </dgm:pt>
      </mc:Fallback>
    </mc:AlternateContent>
    <dgm:pt modelId="{1E110684-B75C-CF44-AC0A-C2FA6760896E}" type="parTrans" cxnId="{1145E022-72C2-1A41-B81E-7287ADEC5B8D}">
      <dgm:prSet/>
      <dgm:spPr/>
      <dgm:t>
        <a:bodyPr/>
        <a:lstStyle/>
        <a:p>
          <a:endParaRPr lang="en-US" sz="1800"/>
        </a:p>
      </dgm:t>
    </dgm:pt>
    <dgm:pt modelId="{CA224BA1-004D-DB42-93DF-5344FA20156B}" type="sibTrans" cxnId="{1145E022-72C2-1A41-B81E-7287ADEC5B8D}">
      <dgm:prSet custT="1"/>
      <dgm:spPr/>
      <dgm:t>
        <a:bodyPr/>
        <a:lstStyle/>
        <a:p>
          <a:endParaRPr lang="en-US" sz="1800"/>
        </a:p>
      </dgm:t>
    </dgm:pt>
    <dgm:pt modelId="{8BCFDD98-C97D-644F-9ADE-0029CF6DED28}" type="pres">
      <dgm:prSet presAssocID="{6EBDA657-AAC3-7B4A-ACE2-A24D7EAFC588}" presName="Name0" presStyleCnt="0">
        <dgm:presLayoutVars>
          <dgm:dir/>
          <dgm:resizeHandles val="exact"/>
        </dgm:presLayoutVars>
      </dgm:prSet>
      <dgm:spPr/>
    </dgm:pt>
    <dgm:pt modelId="{6999AE28-6B46-9841-A108-7844F2AF0E03}" type="pres">
      <dgm:prSet presAssocID="{BC08B84D-6421-B34B-9BC6-CD3174EA22E4}" presName="node" presStyleLbl="node1" presStyleIdx="0" presStyleCnt="4">
        <dgm:presLayoutVars>
          <dgm:bulletEnabled val="1"/>
        </dgm:presLayoutVars>
      </dgm:prSet>
      <dgm:spPr/>
    </dgm:pt>
    <dgm:pt modelId="{3C41CA22-D35D-8E43-BB0A-574FAE9AC496}" type="pres">
      <dgm:prSet presAssocID="{D6A89CAD-A42D-AC4B-8CBE-3E83E32B11F3}" presName="sibTrans" presStyleLbl="sibTrans2D1" presStyleIdx="0" presStyleCnt="3"/>
      <dgm:spPr/>
    </dgm:pt>
    <dgm:pt modelId="{D6FB1ABE-9FFD-CF49-9DD6-9037B4B0DDFC}" type="pres">
      <dgm:prSet presAssocID="{D6A89CAD-A42D-AC4B-8CBE-3E83E32B11F3}" presName="connectorText" presStyleLbl="sibTrans2D1" presStyleIdx="0" presStyleCnt="3"/>
      <dgm:spPr/>
    </dgm:pt>
    <dgm:pt modelId="{FB3E089A-989F-1844-A213-62D6AC46D058}" type="pres">
      <dgm:prSet presAssocID="{00BA3B04-29CD-A140-A54D-953E9388A713}" presName="node" presStyleLbl="node1" presStyleIdx="1" presStyleCnt="4" custScaleX="130311">
        <dgm:presLayoutVars>
          <dgm:bulletEnabled val="1"/>
        </dgm:presLayoutVars>
      </dgm:prSet>
      <dgm:spPr/>
    </dgm:pt>
    <dgm:pt modelId="{E98C45A9-1C3E-9549-8CED-2DB3641EC55D}" type="pres">
      <dgm:prSet presAssocID="{CA224BA1-004D-DB42-93DF-5344FA20156B}" presName="sibTrans" presStyleLbl="sibTrans2D1" presStyleIdx="1" presStyleCnt="3"/>
      <dgm:spPr/>
    </dgm:pt>
    <dgm:pt modelId="{C857CC9E-05BA-7244-98FD-6FB55E50A1EF}" type="pres">
      <dgm:prSet presAssocID="{CA224BA1-004D-DB42-93DF-5344FA20156B}" presName="connectorText" presStyleLbl="sibTrans2D1" presStyleIdx="1" presStyleCnt="3"/>
      <dgm:spPr/>
    </dgm:pt>
    <dgm:pt modelId="{5FABCF6E-7953-E545-BDD0-2AD261DF639B}" type="pres">
      <dgm:prSet presAssocID="{B7B03E18-DAEB-EB43-A6D1-3B83B0C56CA8}" presName="node" presStyleLbl="node1" presStyleIdx="2" presStyleCnt="4">
        <dgm:presLayoutVars>
          <dgm:bulletEnabled val="1"/>
        </dgm:presLayoutVars>
      </dgm:prSet>
      <dgm:spPr/>
    </dgm:pt>
    <dgm:pt modelId="{8AE14121-FA67-204A-B47D-FD32514651B1}" type="pres">
      <dgm:prSet presAssocID="{707EC051-C977-624D-A82E-741D141DB83A}" presName="sibTrans" presStyleLbl="sibTrans2D1" presStyleIdx="2" presStyleCnt="3"/>
      <dgm:spPr/>
    </dgm:pt>
    <dgm:pt modelId="{BC19436C-5A93-CE44-8D19-D53878E44DF6}" type="pres">
      <dgm:prSet presAssocID="{707EC051-C977-624D-A82E-741D141DB83A}" presName="connectorText" presStyleLbl="sibTrans2D1" presStyleIdx="2" presStyleCnt="3"/>
      <dgm:spPr/>
    </dgm:pt>
    <dgm:pt modelId="{C5AE27C9-78FD-8C48-9F3B-0FE62EE9251E}" type="pres">
      <dgm:prSet presAssocID="{8C1AE208-47E0-2049-B9D6-8AF0A58F6B2C}" presName="node" presStyleLbl="node1" presStyleIdx="3" presStyleCnt="4">
        <dgm:presLayoutVars>
          <dgm:bulletEnabled val="1"/>
        </dgm:presLayoutVars>
      </dgm:prSet>
      <dgm:spPr/>
    </dgm:pt>
  </dgm:ptLst>
  <dgm:cxnLst>
    <dgm:cxn modelId="{035A0A07-DCF7-AE48-93E8-ADA583DE3585}" type="presOf" srcId="{BC08B84D-6421-B34B-9BC6-CD3174EA22E4}" destId="{6999AE28-6B46-9841-A108-7844F2AF0E03}" srcOrd="0" destOrd="0" presId="urn:microsoft.com/office/officeart/2005/8/layout/process1"/>
    <dgm:cxn modelId="{1145E022-72C2-1A41-B81E-7287ADEC5B8D}" srcId="{6EBDA657-AAC3-7B4A-ACE2-A24D7EAFC588}" destId="{00BA3B04-29CD-A140-A54D-953E9388A713}" srcOrd="1" destOrd="0" parTransId="{1E110684-B75C-CF44-AC0A-C2FA6760896E}" sibTransId="{CA224BA1-004D-DB42-93DF-5344FA20156B}"/>
    <dgm:cxn modelId="{9F855431-AEE7-2A40-B486-AFD53CAA1BD8}" type="presOf" srcId="{8C1AE208-47E0-2049-B9D6-8AF0A58F6B2C}" destId="{C5AE27C9-78FD-8C48-9F3B-0FE62EE9251E}" srcOrd="0" destOrd="0" presId="urn:microsoft.com/office/officeart/2005/8/layout/process1"/>
    <dgm:cxn modelId="{3ABB763F-F017-8945-BDB2-5099B087B871}" type="presOf" srcId="{707EC051-C977-624D-A82E-741D141DB83A}" destId="{BC19436C-5A93-CE44-8D19-D53878E44DF6}" srcOrd="1" destOrd="0" presId="urn:microsoft.com/office/officeart/2005/8/layout/process1"/>
    <dgm:cxn modelId="{8965EA40-EA63-AF4D-A923-E6EB066D9712}" srcId="{6EBDA657-AAC3-7B4A-ACE2-A24D7EAFC588}" destId="{BC08B84D-6421-B34B-9BC6-CD3174EA22E4}" srcOrd="0" destOrd="0" parTransId="{26A779DE-7ABF-3644-A13E-3D718F7AA4B9}" sibTransId="{D6A89CAD-A42D-AC4B-8CBE-3E83E32B11F3}"/>
    <dgm:cxn modelId="{855A6F49-CF4F-7D41-A62A-3F0079BA3532}" type="presOf" srcId="{CA224BA1-004D-DB42-93DF-5344FA20156B}" destId="{C857CC9E-05BA-7244-98FD-6FB55E50A1EF}" srcOrd="1" destOrd="0" presId="urn:microsoft.com/office/officeart/2005/8/layout/process1"/>
    <dgm:cxn modelId="{BF1CC351-DA56-184B-BCA6-B1D42B487DE9}" type="presOf" srcId="{B7B03E18-DAEB-EB43-A6D1-3B83B0C56CA8}" destId="{5FABCF6E-7953-E545-BDD0-2AD261DF639B}" srcOrd="0" destOrd="0" presId="urn:microsoft.com/office/officeart/2005/8/layout/process1"/>
    <dgm:cxn modelId="{0035D35C-67AB-CC4A-89FE-40A7B46C1BB2}" srcId="{6EBDA657-AAC3-7B4A-ACE2-A24D7EAFC588}" destId="{B7B03E18-DAEB-EB43-A6D1-3B83B0C56CA8}" srcOrd="2" destOrd="0" parTransId="{DBD2A07C-9D7E-6441-AB8E-D104622A1B19}" sibTransId="{707EC051-C977-624D-A82E-741D141DB83A}"/>
    <dgm:cxn modelId="{D31F956F-B03A-B640-95D9-F271B38F73F5}" type="presOf" srcId="{CA224BA1-004D-DB42-93DF-5344FA20156B}" destId="{E98C45A9-1C3E-9549-8CED-2DB3641EC55D}" srcOrd="0" destOrd="0" presId="urn:microsoft.com/office/officeart/2005/8/layout/process1"/>
    <dgm:cxn modelId="{442B8896-6892-684F-901C-99F5118F3F51}" type="presOf" srcId="{D6A89CAD-A42D-AC4B-8CBE-3E83E32B11F3}" destId="{D6FB1ABE-9FFD-CF49-9DD6-9037B4B0DDFC}" srcOrd="1" destOrd="0" presId="urn:microsoft.com/office/officeart/2005/8/layout/process1"/>
    <dgm:cxn modelId="{B48D0CA3-A324-F248-83C6-65372ED58812}" type="presOf" srcId="{6EBDA657-AAC3-7B4A-ACE2-A24D7EAFC588}" destId="{8BCFDD98-C97D-644F-9ADE-0029CF6DED28}" srcOrd="0" destOrd="0" presId="urn:microsoft.com/office/officeart/2005/8/layout/process1"/>
    <dgm:cxn modelId="{ED21FAAF-76FC-314B-9BAA-9365C0C78EC7}" type="presOf" srcId="{707EC051-C977-624D-A82E-741D141DB83A}" destId="{8AE14121-FA67-204A-B47D-FD32514651B1}" srcOrd="0" destOrd="0" presId="urn:microsoft.com/office/officeart/2005/8/layout/process1"/>
    <dgm:cxn modelId="{19A251B3-AD5B-BC4E-ACAA-E86C44E750A1}" type="presOf" srcId="{D6A89CAD-A42D-AC4B-8CBE-3E83E32B11F3}" destId="{3C41CA22-D35D-8E43-BB0A-574FAE9AC496}" srcOrd="0" destOrd="0" presId="urn:microsoft.com/office/officeart/2005/8/layout/process1"/>
    <dgm:cxn modelId="{8AC5FCB7-7843-9B4A-B096-23F3823C93D8}" type="presOf" srcId="{00BA3B04-29CD-A140-A54D-953E9388A713}" destId="{FB3E089A-989F-1844-A213-62D6AC46D058}" srcOrd="0" destOrd="0" presId="urn:microsoft.com/office/officeart/2005/8/layout/process1"/>
    <dgm:cxn modelId="{C7E332D6-3DF2-C140-AD0A-DBCE4AA807A0}" srcId="{6EBDA657-AAC3-7B4A-ACE2-A24D7EAFC588}" destId="{8C1AE208-47E0-2049-B9D6-8AF0A58F6B2C}" srcOrd="3" destOrd="0" parTransId="{0194508C-3E81-0A42-8E5B-BA361444B918}" sibTransId="{D39E0DF2-A1A4-B749-A701-B775E4804170}"/>
    <dgm:cxn modelId="{BE709CE0-4CDB-BE40-BB3B-E5C878D7A049}" type="presParOf" srcId="{8BCFDD98-C97D-644F-9ADE-0029CF6DED28}" destId="{6999AE28-6B46-9841-A108-7844F2AF0E03}" srcOrd="0" destOrd="0" presId="urn:microsoft.com/office/officeart/2005/8/layout/process1"/>
    <dgm:cxn modelId="{95EF7CFB-5296-2C42-8F16-935AF19E181E}" type="presParOf" srcId="{8BCFDD98-C97D-644F-9ADE-0029CF6DED28}" destId="{3C41CA22-D35D-8E43-BB0A-574FAE9AC496}" srcOrd="1" destOrd="0" presId="urn:microsoft.com/office/officeart/2005/8/layout/process1"/>
    <dgm:cxn modelId="{1283156A-1CF2-3048-B29B-F9F492451655}" type="presParOf" srcId="{3C41CA22-D35D-8E43-BB0A-574FAE9AC496}" destId="{D6FB1ABE-9FFD-CF49-9DD6-9037B4B0DDFC}" srcOrd="0" destOrd="0" presId="urn:microsoft.com/office/officeart/2005/8/layout/process1"/>
    <dgm:cxn modelId="{1D0CDDD3-17CB-CD44-9C5C-27427F46DA89}" type="presParOf" srcId="{8BCFDD98-C97D-644F-9ADE-0029CF6DED28}" destId="{FB3E089A-989F-1844-A213-62D6AC46D058}" srcOrd="2" destOrd="0" presId="urn:microsoft.com/office/officeart/2005/8/layout/process1"/>
    <dgm:cxn modelId="{7C3DAA88-784F-8447-8590-E2AFE772DD4A}" type="presParOf" srcId="{8BCFDD98-C97D-644F-9ADE-0029CF6DED28}" destId="{E98C45A9-1C3E-9549-8CED-2DB3641EC55D}" srcOrd="3" destOrd="0" presId="urn:microsoft.com/office/officeart/2005/8/layout/process1"/>
    <dgm:cxn modelId="{0875D415-2974-454D-B955-FF69CCCA7CC5}" type="presParOf" srcId="{E98C45A9-1C3E-9549-8CED-2DB3641EC55D}" destId="{C857CC9E-05BA-7244-98FD-6FB55E50A1EF}" srcOrd="0" destOrd="0" presId="urn:microsoft.com/office/officeart/2005/8/layout/process1"/>
    <dgm:cxn modelId="{EA7BCED2-4E68-FD40-A0A1-58FC69273324}" type="presParOf" srcId="{8BCFDD98-C97D-644F-9ADE-0029CF6DED28}" destId="{5FABCF6E-7953-E545-BDD0-2AD261DF639B}" srcOrd="4" destOrd="0" presId="urn:microsoft.com/office/officeart/2005/8/layout/process1"/>
    <dgm:cxn modelId="{3BCCA7AA-9C85-8141-ACF9-42B7A3EC9188}" type="presParOf" srcId="{8BCFDD98-C97D-644F-9ADE-0029CF6DED28}" destId="{8AE14121-FA67-204A-B47D-FD32514651B1}" srcOrd="5" destOrd="0" presId="urn:microsoft.com/office/officeart/2005/8/layout/process1"/>
    <dgm:cxn modelId="{037C7B29-2308-1B4A-A224-A03E3B4D724D}" type="presParOf" srcId="{8AE14121-FA67-204A-B47D-FD32514651B1}" destId="{BC19436C-5A93-CE44-8D19-D53878E44DF6}" srcOrd="0" destOrd="0" presId="urn:microsoft.com/office/officeart/2005/8/layout/process1"/>
    <dgm:cxn modelId="{AB63B8E9-C2D7-3E46-85B8-E6D9245E830D}" type="presParOf" srcId="{8BCFDD98-C97D-644F-9ADE-0029CF6DED28}" destId="{C5AE27C9-78FD-8C48-9F3B-0FE62EE9251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BEF002-33B2-3849-9FC3-7EB593BAB6EB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2C7FB78-C4E9-984C-A01E-39F6EAFB113A}">
      <dgm:prSet phldrT="[Text]"/>
      <dgm:spPr/>
      <dgm:t>
        <a:bodyPr/>
        <a:lstStyle/>
        <a:p>
          <a:r>
            <a:rPr lang="en-US" dirty="0"/>
            <a:t>Degradation Data</a:t>
          </a:r>
        </a:p>
      </dgm:t>
    </dgm:pt>
    <dgm:pt modelId="{3CCB182A-8CBA-FD4C-BE3B-A3B72AB928CC}" type="parTrans" cxnId="{74C21494-EB95-EC44-BB25-8A211A333E9F}">
      <dgm:prSet/>
      <dgm:spPr/>
      <dgm:t>
        <a:bodyPr/>
        <a:lstStyle/>
        <a:p>
          <a:endParaRPr lang="en-US"/>
        </a:p>
      </dgm:t>
    </dgm:pt>
    <dgm:pt modelId="{EEB6FD01-E7B5-DF4E-9D8A-E103D8A04748}" type="sibTrans" cxnId="{74C21494-EB95-EC44-BB25-8A211A333E9F}">
      <dgm:prSet/>
      <dgm:spPr/>
      <dgm:t>
        <a:bodyPr/>
        <a:lstStyle/>
        <a:p>
          <a:endParaRPr lang="en-US"/>
        </a:p>
      </dgm:t>
    </dgm:pt>
    <dgm:pt modelId="{3394D559-1BE8-1E4E-A305-5F71A0784501}">
      <dgm:prSet phldrT="[Text]"/>
      <dgm:spPr/>
      <dgm:t>
        <a:bodyPr/>
        <a:lstStyle/>
        <a:p>
          <a:r>
            <a:rPr lang="en-US" dirty="0"/>
            <a:t>First Passage Time</a:t>
          </a:r>
        </a:p>
      </dgm:t>
    </dgm:pt>
    <dgm:pt modelId="{4F7D237D-6E8A-654A-A44D-E113FD3702EA}" type="parTrans" cxnId="{8F487056-9536-AC49-8B20-BC90DCB5CD36}">
      <dgm:prSet/>
      <dgm:spPr/>
      <dgm:t>
        <a:bodyPr/>
        <a:lstStyle/>
        <a:p>
          <a:endParaRPr lang="en-US"/>
        </a:p>
      </dgm:t>
    </dgm:pt>
    <dgm:pt modelId="{A5B4A281-85EC-AB4E-9AC9-33002CB8DB5F}" type="sibTrans" cxnId="{8F487056-9536-AC49-8B20-BC90DCB5CD36}">
      <dgm:prSet/>
      <dgm:spPr/>
      <dgm:t>
        <a:bodyPr/>
        <a:lstStyle/>
        <a:p>
          <a:endParaRPr lang="en-US"/>
        </a:p>
      </dgm:t>
    </dgm:pt>
    <dgm:pt modelId="{DB6FC3A7-EB7F-0A48-878F-8041BBC8A9FB}">
      <dgm:prSet phldrT="[Text]"/>
      <dgm:spPr/>
      <dgm:t>
        <a:bodyPr/>
        <a:lstStyle/>
        <a:p>
          <a:r>
            <a:rPr lang="en-US" dirty="0"/>
            <a:t>1-1 Function</a:t>
          </a:r>
        </a:p>
      </dgm:t>
    </dgm:pt>
    <dgm:pt modelId="{864F08F5-65EE-D84F-8456-832E6B0BEDE6}" type="parTrans" cxnId="{F7C99B85-E674-3547-AC11-3F0794E95E11}">
      <dgm:prSet/>
      <dgm:spPr/>
      <dgm:t>
        <a:bodyPr/>
        <a:lstStyle/>
        <a:p>
          <a:endParaRPr lang="en-US"/>
        </a:p>
      </dgm:t>
    </dgm:pt>
    <dgm:pt modelId="{EA56458C-7413-1B47-B550-0C853E0AD784}" type="sibTrans" cxnId="{F7C99B85-E674-3547-AC11-3F0794E95E11}">
      <dgm:prSet/>
      <dgm:spPr/>
      <dgm:t>
        <a:bodyPr/>
        <a:lstStyle/>
        <a:p>
          <a:endParaRPr lang="en-US"/>
        </a:p>
      </dgm:t>
    </dgm:pt>
    <dgm:pt modelId="{9B352697-EDC0-8249-A825-FB65A7CD53A0}">
      <dgm:prSet phldrT="[Text]"/>
      <dgm:spPr/>
      <dgm:t>
        <a:bodyPr/>
        <a:lstStyle/>
        <a:p>
          <a:r>
            <a:rPr lang="en-US" dirty="0"/>
            <a:t>Goodness-of-Fit Test</a:t>
          </a:r>
        </a:p>
      </dgm:t>
    </dgm:pt>
    <dgm:pt modelId="{8727A4DA-6578-A142-AB87-0FDDB5F98C3E}" type="parTrans" cxnId="{3EFA99B4-5E01-984C-B184-B1DE25863369}">
      <dgm:prSet/>
      <dgm:spPr/>
      <dgm:t>
        <a:bodyPr/>
        <a:lstStyle/>
        <a:p>
          <a:endParaRPr lang="en-US"/>
        </a:p>
      </dgm:t>
    </dgm:pt>
    <dgm:pt modelId="{8732E190-0D85-274F-B281-39FE0722AF01}" type="sibTrans" cxnId="{3EFA99B4-5E01-984C-B184-B1DE25863369}">
      <dgm:prSet/>
      <dgm:spPr/>
      <dgm:t>
        <a:bodyPr/>
        <a:lstStyle/>
        <a:p>
          <a:endParaRPr lang="en-US"/>
        </a:p>
      </dgm:t>
    </dgm:pt>
    <dgm:pt modelId="{CA1C050D-B21F-2542-800F-9070F131C15D}" type="pres">
      <dgm:prSet presAssocID="{38BEF002-33B2-3849-9FC3-7EB593BAB6EB}" presName="Name0" presStyleCnt="0">
        <dgm:presLayoutVars>
          <dgm:dir/>
          <dgm:resizeHandles val="exact"/>
        </dgm:presLayoutVars>
      </dgm:prSet>
      <dgm:spPr/>
    </dgm:pt>
    <dgm:pt modelId="{CCFD675D-3A27-9A42-8AEF-2564AEBE6DF1}" type="pres">
      <dgm:prSet presAssocID="{B2C7FB78-C4E9-984C-A01E-39F6EAFB113A}" presName="node" presStyleLbl="node1" presStyleIdx="0" presStyleCnt="4">
        <dgm:presLayoutVars>
          <dgm:bulletEnabled val="1"/>
        </dgm:presLayoutVars>
      </dgm:prSet>
      <dgm:spPr/>
    </dgm:pt>
    <dgm:pt modelId="{6436DCAD-72C0-2342-B8EA-BCEC243E388B}" type="pres">
      <dgm:prSet presAssocID="{EEB6FD01-E7B5-DF4E-9D8A-E103D8A04748}" presName="sibTrans" presStyleLbl="sibTrans2D1" presStyleIdx="0" presStyleCnt="3"/>
      <dgm:spPr/>
    </dgm:pt>
    <dgm:pt modelId="{70A2C8E2-77F8-B649-BBCF-391B25173286}" type="pres">
      <dgm:prSet presAssocID="{EEB6FD01-E7B5-DF4E-9D8A-E103D8A04748}" presName="connectorText" presStyleLbl="sibTrans2D1" presStyleIdx="0" presStyleCnt="3"/>
      <dgm:spPr/>
    </dgm:pt>
    <dgm:pt modelId="{8DAD9AFD-63E1-5F4C-9533-CB1F41FBFD04}" type="pres">
      <dgm:prSet presAssocID="{DB6FC3A7-EB7F-0A48-878F-8041BBC8A9FB}" presName="node" presStyleLbl="node1" presStyleIdx="1" presStyleCnt="4">
        <dgm:presLayoutVars>
          <dgm:bulletEnabled val="1"/>
        </dgm:presLayoutVars>
      </dgm:prSet>
      <dgm:spPr/>
    </dgm:pt>
    <dgm:pt modelId="{962C9B42-C090-044E-B60C-4B29DDFD747E}" type="pres">
      <dgm:prSet presAssocID="{EA56458C-7413-1B47-B550-0C853E0AD784}" presName="sibTrans" presStyleLbl="sibTrans2D1" presStyleIdx="1" presStyleCnt="3"/>
      <dgm:spPr/>
    </dgm:pt>
    <dgm:pt modelId="{E1BA0FBA-C14A-6249-BE47-613C047D1FF4}" type="pres">
      <dgm:prSet presAssocID="{EA56458C-7413-1B47-B550-0C853E0AD784}" presName="connectorText" presStyleLbl="sibTrans2D1" presStyleIdx="1" presStyleCnt="3"/>
      <dgm:spPr/>
    </dgm:pt>
    <dgm:pt modelId="{4194AB3A-148D-664C-9415-BDE7E6B6E6D0}" type="pres">
      <dgm:prSet presAssocID="{3394D559-1BE8-1E4E-A305-5F71A0784501}" presName="node" presStyleLbl="node1" presStyleIdx="2" presStyleCnt="4" custScaleX="139946">
        <dgm:presLayoutVars>
          <dgm:bulletEnabled val="1"/>
        </dgm:presLayoutVars>
      </dgm:prSet>
      <dgm:spPr/>
    </dgm:pt>
    <dgm:pt modelId="{8E5CEC1B-E337-4341-92D5-33E03593E773}" type="pres">
      <dgm:prSet presAssocID="{A5B4A281-85EC-AB4E-9AC9-33002CB8DB5F}" presName="sibTrans" presStyleLbl="sibTrans2D1" presStyleIdx="2" presStyleCnt="3"/>
      <dgm:spPr/>
    </dgm:pt>
    <dgm:pt modelId="{8FA95DE8-FEAF-634D-90CB-245F493C46EB}" type="pres">
      <dgm:prSet presAssocID="{A5B4A281-85EC-AB4E-9AC9-33002CB8DB5F}" presName="connectorText" presStyleLbl="sibTrans2D1" presStyleIdx="2" presStyleCnt="3"/>
      <dgm:spPr/>
    </dgm:pt>
    <dgm:pt modelId="{5E9BECF7-8FF8-7049-84A9-66151D477A08}" type="pres">
      <dgm:prSet presAssocID="{9B352697-EDC0-8249-A825-FB65A7CD53A0}" presName="node" presStyleLbl="node1" presStyleIdx="3" presStyleCnt="4" custScaleX="210216">
        <dgm:presLayoutVars>
          <dgm:bulletEnabled val="1"/>
        </dgm:presLayoutVars>
      </dgm:prSet>
      <dgm:spPr/>
    </dgm:pt>
  </dgm:ptLst>
  <dgm:cxnLst>
    <dgm:cxn modelId="{BD215F29-F6AA-994A-A6EC-169CDF91844D}" type="presOf" srcId="{9B352697-EDC0-8249-A825-FB65A7CD53A0}" destId="{5E9BECF7-8FF8-7049-84A9-66151D477A08}" srcOrd="0" destOrd="0" presId="urn:microsoft.com/office/officeart/2005/8/layout/process1"/>
    <dgm:cxn modelId="{0F96023F-3847-1645-BFAF-42292415D3E8}" type="presOf" srcId="{38BEF002-33B2-3849-9FC3-7EB593BAB6EB}" destId="{CA1C050D-B21F-2542-800F-9070F131C15D}" srcOrd="0" destOrd="0" presId="urn:microsoft.com/office/officeart/2005/8/layout/process1"/>
    <dgm:cxn modelId="{EC9DC540-7D39-2D42-BA9F-2702E43049A2}" type="presOf" srcId="{A5B4A281-85EC-AB4E-9AC9-33002CB8DB5F}" destId="{8E5CEC1B-E337-4341-92D5-33E03593E773}" srcOrd="0" destOrd="0" presId="urn:microsoft.com/office/officeart/2005/8/layout/process1"/>
    <dgm:cxn modelId="{94888853-722C-1D4C-B466-B665EDBDA2C9}" type="presOf" srcId="{EA56458C-7413-1B47-B550-0C853E0AD784}" destId="{E1BA0FBA-C14A-6249-BE47-613C047D1FF4}" srcOrd="1" destOrd="0" presId="urn:microsoft.com/office/officeart/2005/8/layout/process1"/>
    <dgm:cxn modelId="{8F487056-9536-AC49-8B20-BC90DCB5CD36}" srcId="{38BEF002-33B2-3849-9FC3-7EB593BAB6EB}" destId="{3394D559-1BE8-1E4E-A305-5F71A0784501}" srcOrd="2" destOrd="0" parTransId="{4F7D237D-6E8A-654A-A44D-E113FD3702EA}" sibTransId="{A5B4A281-85EC-AB4E-9AC9-33002CB8DB5F}"/>
    <dgm:cxn modelId="{FDF7495F-B63B-F548-8E05-F8F1958C8FEB}" type="presOf" srcId="{3394D559-1BE8-1E4E-A305-5F71A0784501}" destId="{4194AB3A-148D-664C-9415-BDE7E6B6E6D0}" srcOrd="0" destOrd="0" presId="urn:microsoft.com/office/officeart/2005/8/layout/process1"/>
    <dgm:cxn modelId="{E68F196B-0A59-B247-ACE2-6D2F3B2D13F0}" type="presOf" srcId="{B2C7FB78-C4E9-984C-A01E-39F6EAFB113A}" destId="{CCFD675D-3A27-9A42-8AEF-2564AEBE6DF1}" srcOrd="0" destOrd="0" presId="urn:microsoft.com/office/officeart/2005/8/layout/process1"/>
    <dgm:cxn modelId="{DDBC737F-785D-814C-87B3-393D42CFB8DE}" type="presOf" srcId="{DB6FC3A7-EB7F-0A48-878F-8041BBC8A9FB}" destId="{8DAD9AFD-63E1-5F4C-9533-CB1F41FBFD04}" srcOrd="0" destOrd="0" presId="urn:microsoft.com/office/officeart/2005/8/layout/process1"/>
    <dgm:cxn modelId="{F7F72482-10A6-8044-9033-D188CBD7680A}" type="presOf" srcId="{A5B4A281-85EC-AB4E-9AC9-33002CB8DB5F}" destId="{8FA95DE8-FEAF-634D-90CB-245F493C46EB}" srcOrd="1" destOrd="0" presId="urn:microsoft.com/office/officeart/2005/8/layout/process1"/>
    <dgm:cxn modelId="{F7C99B85-E674-3547-AC11-3F0794E95E11}" srcId="{38BEF002-33B2-3849-9FC3-7EB593BAB6EB}" destId="{DB6FC3A7-EB7F-0A48-878F-8041BBC8A9FB}" srcOrd="1" destOrd="0" parTransId="{864F08F5-65EE-D84F-8456-832E6B0BEDE6}" sibTransId="{EA56458C-7413-1B47-B550-0C853E0AD784}"/>
    <dgm:cxn modelId="{74C21494-EB95-EC44-BB25-8A211A333E9F}" srcId="{38BEF002-33B2-3849-9FC3-7EB593BAB6EB}" destId="{B2C7FB78-C4E9-984C-A01E-39F6EAFB113A}" srcOrd="0" destOrd="0" parTransId="{3CCB182A-8CBA-FD4C-BE3B-A3B72AB928CC}" sibTransId="{EEB6FD01-E7B5-DF4E-9D8A-E103D8A04748}"/>
    <dgm:cxn modelId="{03E62394-9698-2944-8F2F-1DE46DD197F2}" type="presOf" srcId="{EA56458C-7413-1B47-B550-0C853E0AD784}" destId="{962C9B42-C090-044E-B60C-4B29DDFD747E}" srcOrd="0" destOrd="0" presId="urn:microsoft.com/office/officeart/2005/8/layout/process1"/>
    <dgm:cxn modelId="{3EFA99B4-5E01-984C-B184-B1DE25863369}" srcId="{38BEF002-33B2-3849-9FC3-7EB593BAB6EB}" destId="{9B352697-EDC0-8249-A825-FB65A7CD53A0}" srcOrd="3" destOrd="0" parTransId="{8727A4DA-6578-A142-AB87-0FDDB5F98C3E}" sibTransId="{8732E190-0D85-274F-B281-39FE0722AF01}"/>
    <dgm:cxn modelId="{83B6FDDA-C54C-D44C-AEA4-FC8F0F4F2658}" type="presOf" srcId="{EEB6FD01-E7B5-DF4E-9D8A-E103D8A04748}" destId="{6436DCAD-72C0-2342-B8EA-BCEC243E388B}" srcOrd="0" destOrd="0" presId="urn:microsoft.com/office/officeart/2005/8/layout/process1"/>
    <dgm:cxn modelId="{FD0A95E4-9FDD-AA40-B3A4-54A57383E799}" type="presOf" srcId="{EEB6FD01-E7B5-DF4E-9D8A-E103D8A04748}" destId="{70A2C8E2-77F8-B649-BBCF-391B25173286}" srcOrd="1" destOrd="0" presId="urn:microsoft.com/office/officeart/2005/8/layout/process1"/>
    <dgm:cxn modelId="{3F499E9D-BAA1-654D-8507-B0DDF21FE135}" type="presParOf" srcId="{CA1C050D-B21F-2542-800F-9070F131C15D}" destId="{CCFD675D-3A27-9A42-8AEF-2564AEBE6DF1}" srcOrd="0" destOrd="0" presId="urn:microsoft.com/office/officeart/2005/8/layout/process1"/>
    <dgm:cxn modelId="{4F4EBF23-FEB4-ED47-8FD6-942EE48FFE3F}" type="presParOf" srcId="{CA1C050D-B21F-2542-800F-9070F131C15D}" destId="{6436DCAD-72C0-2342-B8EA-BCEC243E388B}" srcOrd="1" destOrd="0" presId="urn:microsoft.com/office/officeart/2005/8/layout/process1"/>
    <dgm:cxn modelId="{B2380866-A7C4-B545-AA31-3798F601E32A}" type="presParOf" srcId="{6436DCAD-72C0-2342-B8EA-BCEC243E388B}" destId="{70A2C8E2-77F8-B649-BBCF-391B25173286}" srcOrd="0" destOrd="0" presId="urn:microsoft.com/office/officeart/2005/8/layout/process1"/>
    <dgm:cxn modelId="{0A218256-1362-6441-B39F-3082463783FC}" type="presParOf" srcId="{CA1C050D-B21F-2542-800F-9070F131C15D}" destId="{8DAD9AFD-63E1-5F4C-9533-CB1F41FBFD04}" srcOrd="2" destOrd="0" presId="urn:microsoft.com/office/officeart/2005/8/layout/process1"/>
    <dgm:cxn modelId="{84A7582C-2051-4248-B64E-30FA87B9E0D0}" type="presParOf" srcId="{CA1C050D-B21F-2542-800F-9070F131C15D}" destId="{962C9B42-C090-044E-B60C-4B29DDFD747E}" srcOrd="3" destOrd="0" presId="urn:microsoft.com/office/officeart/2005/8/layout/process1"/>
    <dgm:cxn modelId="{1355E28F-4653-044A-ABB3-0B004DF29F65}" type="presParOf" srcId="{962C9B42-C090-044E-B60C-4B29DDFD747E}" destId="{E1BA0FBA-C14A-6249-BE47-613C047D1FF4}" srcOrd="0" destOrd="0" presId="urn:microsoft.com/office/officeart/2005/8/layout/process1"/>
    <dgm:cxn modelId="{9D673C21-E7E8-7F49-B95C-4D5AB7EE64E1}" type="presParOf" srcId="{CA1C050D-B21F-2542-800F-9070F131C15D}" destId="{4194AB3A-148D-664C-9415-BDE7E6B6E6D0}" srcOrd="4" destOrd="0" presId="urn:microsoft.com/office/officeart/2005/8/layout/process1"/>
    <dgm:cxn modelId="{FDF1215F-D27C-BE4C-A953-BDB1ECCD6BAE}" type="presParOf" srcId="{CA1C050D-B21F-2542-800F-9070F131C15D}" destId="{8E5CEC1B-E337-4341-92D5-33E03593E773}" srcOrd="5" destOrd="0" presId="urn:microsoft.com/office/officeart/2005/8/layout/process1"/>
    <dgm:cxn modelId="{070DA7E0-3B13-004A-8EA2-1FB5466489DB}" type="presParOf" srcId="{8E5CEC1B-E337-4341-92D5-33E03593E773}" destId="{8FA95DE8-FEAF-634D-90CB-245F493C46EB}" srcOrd="0" destOrd="0" presId="urn:microsoft.com/office/officeart/2005/8/layout/process1"/>
    <dgm:cxn modelId="{47A916C0-9884-F549-B494-DD2613F451B2}" type="presParOf" srcId="{CA1C050D-B21F-2542-800F-9070F131C15D}" destId="{5E9BECF7-8FF8-7049-84A9-66151D477A0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20B3365-440E-5047-93A4-4D1DA6D1E8D6}" type="doc">
      <dgm:prSet loTypeId="urn:microsoft.com/office/officeart/2005/8/layout/process2" loCatId="" qsTypeId="urn:microsoft.com/office/officeart/2005/8/quickstyle/simple1" qsCatId="simple" csTypeId="urn:microsoft.com/office/officeart/2005/8/colors/colorful5" csCatId="colorful" phldr="1"/>
      <dgm:spPr/>
    </dgm:pt>
    <dgm:pt modelId="{3A982CC9-3EAC-E149-9A85-AA6B4627443E}">
      <dgm:prSet phldrT="[Text]"/>
      <dgm:spPr/>
      <dgm:t>
        <a:bodyPr/>
        <a:lstStyle/>
        <a:p>
          <a:r>
            <a:rPr lang="en-US"/>
            <a:t>Four Goodness-of-Fit </a:t>
          </a:r>
          <a:r>
            <a:rPr lang="en-US" dirty="0"/>
            <a:t>test procedures are proposed</a:t>
          </a:r>
        </a:p>
      </dgm:t>
    </dgm:pt>
    <dgm:pt modelId="{9FAECC84-E975-534E-BA28-A7F6DD66F06F}" type="parTrans" cxnId="{397BE784-B2FD-D44A-AFD5-EDB61A0E9959}">
      <dgm:prSet/>
      <dgm:spPr/>
      <dgm:t>
        <a:bodyPr/>
        <a:lstStyle/>
        <a:p>
          <a:endParaRPr lang="en-US"/>
        </a:p>
      </dgm:t>
    </dgm:pt>
    <dgm:pt modelId="{C89B6CC7-27AD-A449-BBDF-70549DB01909}" type="sibTrans" cxnId="{397BE784-B2FD-D44A-AFD5-EDB61A0E9959}">
      <dgm:prSet/>
      <dgm:spPr/>
      <dgm:t>
        <a:bodyPr/>
        <a:lstStyle/>
        <a:p>
          <a:endParaRPr lang="en-US"/>
        </a:p>
      </dgm:t>
    </dgm:pt>
    <dgm:pt modelId="{B8EEC5CA-35F5-6B4F-97D1-8DB91FEFA20E}">
      <dgm:prSet/>
      <dgm:spPr/>
      <dgm:t>
        <a:bodyPr/>
        <a:lstStyle/>
        <a:p>
          <a:r>
            <a:rPr lang="en-US" dirty="0"/>
            <a:t>Monte-Carlo simulations show that proposed tests maintain the false-positive error rate and power</a:t>
          </a:r>
        </a:p>
      </dgm:t>
    </dgm:pt>
    <dgm:pt modelId="{97542EFC-AF1F-3948-8763-3604D50C2563}" type="parTrans" cxnId="{AB1324E7-F24B-6A4D-BD21-CBD7AB26E843}">
      <dgm:prSet/>
      <dgm:spPr/>
      <dgm:t>
        <a:bodyPr/>
        <a:lstStyle/>
        <a:p>
          <a:endParaRPr lang="en-US"/>
        </a:p>
      </dgm:t>
    </dgm:pt>
    <dgm:pt modelId="{0ABAD2E8-B64A-244C-8A8D-BA1C854C843B}" type="sibTrans" cxnId="{AB1324E7-F24B-6A4D-BD21-CBD7AB26E843}">
      <dgm:prSet/>
      <dgm:spPr/>
      <dgm:t>
        <a:bodyPr/>
        <a:lstStyle/>
        <a:p>
          <a:endParaRPr lang="en-US"/>
        </a:p>
      </dgm:t>
    </dgm:pt>
    <dgm:pt modelId="{AFFA70C3-2516-2141-ACFB-6FEC2D99BCB7}">
      <dgm:prSet/>
      <dgm:spPr/>
      <dgm:t>
        <a:bodyPr/>
        <a:lstStyle/>
        <a:p>
          <a:r>
            <a:rPr lang="en-US" dirty="0"/>
            <a:t>The GaAs laser data set is used to apply the proposed tests</a:t>
          </a:r>
        </a:p>
      </dgm:t>
    </dgm:pt>
    <dgm:pt modelId="{0075C434-25C9-3745-9BA9-BE91A61B7F96}" type="parTrans" cxnId="{21B615C5-73D8-C843-BF51-379C93FE988B}">
      <dgm:prSet/>
      <dgm:spPr/>
      <dgm:t>
        <a:bodyPr/>
        <a:lstStyle/>
        <a:p>
          <a:endParaRPr lang="en-US"/>
        </a:p>
      </dgm:t>
    </dgm:pt>
    <dgm:pt modelId="{E0FCA416-41BA-CC46-9C46-35244262E6B5}" type="sibTrans" cxnId="{21B615C5-73D8-C843-BF51-379C93FE988B}">
      <dgm:prSet/>
      <dgm:spPr/>
      <dgm:t>
        <a:bodyPr/>
        <a:lstStyle/>
        <a:p>
          <a:endParaRPr lang="en-US"/>
        </a:p>
      </dgm:t>
    </dgm:pt>
    <dgm:pt modelId="{04577A9B-D141-174F-9427-B42FC78EA12B}" type="pres">
      <dgm:prSet presAssocID="{D20B3365-440E-5047-93A4-4D1DA6D1E8D6}" presName="linearFlow" presStyleCnt="0">
        <dgm:presLayoutVars>
          <dgm:resizeHandles val="exact"/>
        </dgm:presLayoutVars>
      </dgm:prSet>
      <dgm:spPr/>
    </dgm:pt>
    <dgm:pt modelId="{2ED1B1A9-279F-0B4B-A45A-594B8D0B6F78}" type="pres">
      <dgm:prSet presAssocID="{3A982CC9-3EAC-E149-9A85-AA6B4627443E}" presName="node" presStyleLbl="node1" presStyleIdx="0" presStyleCnt="3" custScaleX="143076">
        <dgm:presLayoutVars>
          <dgm:bulletEnabled val="1"/>
        </dgm:presLayoutVars>
      </dgm:prSet>
      <dgm:spPr/>
    </dgm:pt>
    <dgm:pt modelId="{9653E5EF-1120-0541-932E-464449200966}" type="pres">
      <dgm:prSet presAssocID="{C89B6CC7-27AD-A449-BBDF-70549DB01909}" presName="sibTrans" presStyleLbl="sibTrans2D1" presStyleIdx="0" presStyleCnt="2"/>
      <dgm:spPr/>
    </dgm:pt>
    <dgm:pt modelId="{28725013-6F60-FA4F-89B4-A4D37CA949C1}" type="pres">
      <dgm:prSet presAssocID="{C89B6CC7-27AD-A449-BBDF-70549DB01909}" presName="connectorText" presStyleLbl="sibTrans2D1" presStyleIdx="0" presStyleCnt="2"/>
      <dgm:spPr/>
    </dgm:pt>
    <dgm:pt modelId="{F5176593-848F-164D-962C-FB6340E3EF26}" type="pres">
      <dgm:prSet presAssocID="{B8EEC5CA-35F5-6B4F-97D1-8DB91FEFA20E}" presName="node" presStyleLbl="node1" presStyleIdx="1" presStyleCnt="3" custScaleX="144827">
        <dgm:presLayoutVars>
          <dgm:bulletEnabled val="1"/>
        </dgm:presLayoutVars>
      </dgm:prSet>
      <dgm:spPr/>
    </dgm:pt>
    <dgm:pt modelId="{364EE6AB-E9C6-9347-B2DF-CDAE4B61D506}" type="pres">
      <dgm:prSet presAssocID="{0ABAD2E8-B64A-244C-8A8D-BA1C854C843B}" presName="sibTrans" presStyleLbl="sibTrans2D1" presStyleIdx="1" presStyleCnt="2"/>
      <dgm:spPr/>
    </dgm:pt>
    <dgm:pt modelId="{73494F70-34EA-DC47-9BFC-0B4E5A561EEB}" type="pres">
      <dgm:prSet presAssocID="{0ABAD2E8-B64A-244C-8A8D-BA1C854C843B}" presName="connectorText" presStyleLbl="sibTrans2D1" presStyleIdx="1" presStyleCnt="2"/>
      <dgm:spPr/>
    </dgm:pt>
    <dgm:pt modelId="{18765DCF-D064-8C4F-8ED5-D17E75EB27A9}" type="pres">
      <dgm:prSet presAssocID="{AFFA70C3-2516-2141-ACFB-6FEC2D99BCB7}" presName="node" presStyleLbl="node1" presStyleIdx="2" presStyleCnt="3" custScaleX="150022">
        <dgm:presLayoutVars>
          <dgm:bulletEnabled val="1"/>
        </dgm:presLayoutVars>
      </dgm:prSet>
      <dgm:spPr/>
    </dgm:pt>
  </dgm:ptLst>
  <dgm:cxnLst>
    <dgm:cxn modelId="{C0892905-BBB9-C84D-B6C6-FE061399DD40}" type="presOf" srcId="{AFFA70C3-2516-2141-ACFB-6FEC2D99BCB7}" destId="{18765DCF-D064-8C4F-8ED5-D17E75EB27A9}" srcOrd="0" destOrd="0" presId="urn:microsoft.com/office/officeart/2005/8/layout/process2"/>
    <dgm:cxn modelId="{44CAB809-D7D7-6C4A-991F-F5F38C1460B9}" type="presOf" srcId="{D20B3365-440E-5047-93A4-4D1DA6D1E8D6}" destId="{04577A9B-D141-174F-9427-B42FC78EA12B}" srcOrd="0" destOrd="0" presId="urn:microsoft.com/office/officeart/2005/8/layout/process2"/>
    <dgm:cxn modelId="{5032B01E-CD56-A04D-BFFB-202BC9C4CFF2}" type="presOf" srcId="{0ABAD2E8-B64A-244C-8A8D-BA1C854C843B}" destId="{73494F70-34EA-DC47-9BFC-0B4E5A561EEB}" srcOrd="1" destOrd="0" presId="urn:microsoft.com/office/officeart/2005/8/layout/process2"/>
    <dgm:cxn modelId="{8E0EDF49-ADE3-2A41-A51D-BCECB4D48820}" type="presOf" srcId="{0ABAD2E8-B64A-244C-8A8D-BA1C854C843B}" destId="{364EE6AB-E9C6-9347-B2DF-CDAE4B61D506}" srcOrd="0" destOrd="0" presId="urn:microsoft.com/office/officeart/2005/8/layout/process2"/>
    <dgm:cxn modelId="{5E592F71-C059-D143-A0DD-583C0192CBE3}" type="presOf" srcId="{3A982CC9-3EAC-E149-9A85-AA6B4627443E}" destId="{2ED1B1A9-279F-0B4B-A45A-594B8D0B6F78}" srcOrd="0" destOrd="0" presId="urn:microsoft.com/office/officeart/2005/8/layout/process2"/>
    <dgm:cxn modelId="{397BE784-B2FD-D44A-AFD5-EDB61A0E9959}" srcId="{D20B3365-440E-5047-93A4-4D1DA6D1E8D6}" destId="{3A982CC9-3EAC-E149-9A85-AA6B4627443E}" srcOrd="0" destOrd="0" parTransId="{9FAECC84-E975-534E-BA28-A7F6DD66F06F}" sibTransId="{C89B6CC7-27AD-A449-BBDF-70549DB01909}"/>
    <dgm:cxn modelId="{C5392388-7244-E649-BCCB-B5A89E158EAC}" type="presOf" srcId="{C89B6CC7-27AD-A449-BBDF-70549DB01909}" destId="{9653E5EF-1120-0541-932E-464449200966}" srcOrd="0" destOrd="0" presId="urn:microsoft.com/office/officeart/2005/8/layout/process2"/>
    <dgm:cxn modelId="{F9C00093-13C8-F849-A628-2241CE731CA4}" type="presOf" srcId="{C89B6CC7-27AD-A449-BBDF-70549DB01909}" destId="{28725013-6F60-FA4F-89B4-A4D37CA949C1}" srcOrd="1" destOrd="0" presId="urn:microsoft.com/office/officeart/2005/8/layout/process2"/>
    <dgm:cxn modelId="{21B615C5-73D8-C843-BF51-379C93FE988B}" srcId="{D20B3365-440E-5047-93A4-4D1DA6D1E8D6}" destId="{AFFA70C3-2516-2141-ACFB-6FEC2D99BCB7}" srcOrd="2" destOrd="0" parTransId="{0075C434-25C9-3745-9BA9-BE91A61B7F96}" sibTransId="{E0FCA416-41BA-CC46-9C46-35244262E6B5}"/>
    <dgm:cxn modelId="{4D0208C7-786E-814A-AAB3-8E8F1FE88DDE}" type="presOf" srcId="{B8EEC5CA-35F5-6B4F-97D1-8DB91FEFA20E}" destId="{F5176593-848F-164D-962C-FB6340E3EF26}" srcOrd="0" destOrd="0" presId="urn:microsoft.com/office/officeart/2005/8/layout/process2"/>
    <dgm:cxn modelId="{AB1324E7-F24B-6A4D-BD21-CBD7AB26E843}" srcId="{D20B3365-440E-5047-93A4-4D1DA6D1E8D6}" destId="{B8EEC5CA-35F5-6B4F-97D1-8DB91FEFA20E}" srcOrd="1" destOrd="0" parTransId="{97542EFC-AF1F-3948-8763-3604D50C2563}" sibTransId="{0ABAD2E8-B64A-244C-8A8D-BA1C854C843B}"/>
    <dgm:cxn modelId="{6F4F1940-E615-ED44-A138-4A3EFF0596F3}" type="presParOf" srcId="{04577A9B-D141-174F-9427-B42FC78EA12B}" destId="{2ED1B1A9-279F-0B4B-A45A-594B8D0B6F78}" srcOrd="0" destOrd="0" presId="urn:microsoft.com/office/officeart/2005/8/layout/process2"/>
    <dgm:cxn modelId="{D213F293-C0E1-894E-9CBC-46B1BC093761}" type="presParOf" srcId="{04577A9B-D141-174F-9427-B42FC78EA12B}" destId="{9653E5EF-1120-0541-932E-464449200966}" srcOrd="1" destOrd="0" presId="urn:microsoft.com/office/officeart/2005/8/layout/process2"/>
    <dgm:cxn modelId="{D2CCF89F-695F-E746-BA8A-A3FEBC76D21E}" type="presParOf" srcId="{9653E5EF-1120-0541-932E-464449200966}" destId="{28725013-6F60-FA4F-89B4-A4D37CA949C1}" srcOrd="0" destOrd="0" presId="urn:microsoft.com/office/officeart/2005/8/layout/process2"/>
    <dgm:cxn modelId="{BC2E72A6-E499-9D40-8ED6-7CAA90A8682A}" type="presParOf" srcId="{04577A9B-D141-174F-9427-B42FC78EA12B}" destId="{F5176593-848F-164D-962C-FB6340E3EF26}" srcOrd="2" destOrd="0" presId="urn:microsoft.com/office/officeart/2005/8/layout/process2"/>
    <dgm:cxn modelId="{88198A8A-0747-CE48-8BA2-E88DAA1A8583}" type="presParOf" srcId="{04577A9B-D141-174F-9427-B42FC78EA12B}" destId="{364EE6AB-E9C6-9347-B2DF-CDAE4B61D506}" srcOrd="3" destOrd="0" presId="urn:microsoft.com/office/officeart/2005/8/layout/process2"/>
    <dgm:cxn modelId="{E5B44EB4-92F2-214C-A8BB-7C73B26E0948}" type="presParOf" srcId="{364EE6AB-E9C6-9347-B2DF-CDAE4B61D506}" destId="{73494F70-34EA-DC47-9BFC-0B4E5A561EEB}" srcOrd="0" destOrd="0" presId="urn:microsoft.com/office/officeart/2005/8/layout/process2"/>
    <dgm:cxn modelId="{17958EC8-60F9-DB4F-90D0-8F07C0E0B62B}" type="presParOf" srcId="{04577A9B-D141-174F-9427-B42FC78EA12B}" destId="{18765DCF-D064-8C4F-8ED5-D17E75EB27A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BDA657-AAC3-7B4A-ACE2-A24D7EAFC588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7B03E18-DAEB-EB43-A6D1-3B83B0C56CA8}">
      <dgm:prSet phldrT="[Text]" custT="1"/>
      <dgm:spPr/>
      <dgm:t>
        <a:bodyPr/>
        <a:lstStyle/>
        <a:p>
          <a:r>
            <a:rPr lang="en-US" sz="1800" dirty="0" err="1"/>
            <a:t>Saddlepoint</a:t>
          </a:r>
          <a:r>
            <a:rPr lang="en-US" sz="1800" dirty="0"/>
            <a:t> Approximation</a:t>
          </a:r>
        </a:p>
      </dgm:t>
    </dgm:pt>
    <dgm:pt modelId="{DBD2A07C-9D7E-6441-AB8E-D104622A1B19}" type="parTrans" cxnId="{0035D35C-67AB-CC4A-89FE-40A7B46C1BB2}">
      <dgm:prSet/>
      <dgm:spPr/>
      <dgm:t>
        <a:bodyPr/>
        <a:lstStyle/>
        <a:p>
          <a:endParaRPr lang="en-US" sz="1800"/>
        </a:p>
      </dgm:t>
    </dgm:pt>
    <dgm:pt modelId="{707EC051-C977-624D-A82E-741D141DB83A}" type="sibTrans" cxnId="{0035D35C-67AB-CC4A-89FE-40A7B46C1BB2}">
      <dgm:prSet custT="1"/>
      <dgm:spPr/>
      <dgm:t>
        <a:bodyPr/>
        <a:lstStyle/>
        <a:p>
          <a:endParaRPr lang="en-US" sz="1800"/>
        </a:p>
      </dgm:t>
    </dgm:pt>
    <dgm:pt modelId="{8C1AE208-47E0-2049-B9D6-8AF0A58F6B2C}">
      <dgm:prSet phldrT="[Text]" custT="1"/>
      <dgm:spPr/>
      <dgm:t>
        <a:bodyPr/>
        <a:lstStyle/>
        <a:p>
          <a:r>
            <a:rPr lang="en-US" sz="1800" dirty="0"/>
            <a:t>FPT Distribution</a:t>
          </a:r>
        </a:p>
      </dgm:t>
    </dgm:pt>
    <dgm:pt modelId="{0194508C-3E81-0A42-8E5B-BA361444B918}" type="parTrans" cxnId="{C7E332D6-3DF2-C140-AD0A-DBCE4AA807A0}">
      <dgm:prSet/>
      <dgm:spPr/>
      <dgm:t>
        <a:bodyPr/>
        <a:lstStyle/>
        <a:p>
          <a:endParaRPr lang="en-US" sz="1800"/>
        </a:p>
      </dgm:t>
    </dgm:pt>
    <dgm:pt modelId="{D39E0DF2-A1A4-B749-A701-B775E4804170}" type="sibTrans" cxnId="{C7E332D6-3DF2-C140-AD0A-DBCE4AA807A0}">
      <dgm:prSet/>
      <dgm:spPr/>
      <dgm:t>
        <a:bodyPr/>
        <a:lstStyle/>
        <a:p>
          <a:endParaRPr lang="en-US" sz="1800"/>
        </a:p>
      </dgm:t>
    </dgm:pt>
    <dgm:pt modelId="{BC08B84D-6421-B34B-9BC6-CD3174EA22E4}">
      <dgm:prSet phldrT="[Text]" custT="1"/>
      <dgm:spPr/>
      <dgm:t>
        <a:bodyPr/>
        <a:lstStyle/>
        <a:p>
          <a:r>
            <a:rPr lang="en-US" sz="1800" dirty="0"/>
            <a:t>Degradation Data</a:t>
          </a:r>
        </a:p>
      </dgm:t>
    </dgm:pt>
    <dgm:pt modelId="{26A779DE-7ABF-3644-A13E-3D718F7AA4B9}" type="parTrans" cxnId="{8965EA40-EA63-AF4D-A923-E6EB066D9712}">
      <dgm:prSet/>
      <dgm:spPr/>
      <dgm:t>
        <a:bodyPr/>
        <a:lstStyle/>
        <a:p>
          <a:endParaRPr lang="en-US" sz="1800"/>
        </a:p>
      </dgm:t>
    </dgm:pt>
    <dgm:pt modelId="{D6A89CAD-A42D-AC4B-8CBE-3E83E32B11F3}" type="sibTrans" cxnId="{8965EA40-EA63-AF4D-A923-E6EB066D9712}">
      <dgm:prSet custT="1"/>
      <dgm:spPr/>
      <dgm:t>
        <a:bodyPr/>
        <a:lstStyle/>
        <a:p>
          <a:endParaRPr lang="en-US" sz="1800"/>
        </a:p>
      </dgm:t>
    </dgm:pt>
    <dgm:pt modelId="{00BA3B04-29CD-A140-A54D-953E9388A713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E110684-B75C-CF44-AC0A-C2FA6760896E}" type="parTrans" cxnId="{1145E022-72C2-1A41-B81E-7287ADEC5B8D}">
      <dgm:prSet/>
      <dgm:spPr/>
      <dgm:t>
        <a:bodyPr/>
        <a:lstStyle/>
        <a:p>
          <a:endParaRPr lang="en-US" sz="1800"/>
        </a:p>
      </dgm:t>
    </dgm:pt>
    <dgm:pt modelId="{CA224BA1-004D-DB42-93DF-5344FA20156B}" type="sibTrans" cxnId="{1145E022-72C2-1A41-B81E-7287ADEC5B8D}">
      <dgm:prSet custT="1"/>
      <dgm:spPr/>
      <dgm:t>
        <a:bodyPr/>
        <a:lstStyle/>
        <a:p>
          <a:endParaRPr lang="en-US" sz="1800"/>
        </a:p>
      </dgm:t>
    </dgm:pt>
    <dgm:pt modelId="{8BCFDD98-C97D-644F-9ADE-0029CF6DED28}" type="pres">
      <dgm:prSet presAssocID="{6EBDA657-AAC3-7B4A-ACE2-A24D7EAFC588}" presName="Name0" presStyleCnt="0">
        <dgm:presLayoutVars>
          <dgm:dir/>
          <dgm:resizeHandles val="exact"/>
        </dgm:presLayoutVars>
      </dgm:prSet>
      <dgm:spPr/>
    </dgm:pt>
    <dgm:pt modelId="{6999AE28-6B46-9841-A108-7844F2AF0E03}" type="pres">
      <dgm:prSet presAssocID="{BC08B84D-6421-B34B-9BC6-CD3174EA22E4}" presName="node" presStyleLbl="node1" presStyleIdx="0" presStyleCnt="4">
        <dgm:presLayoutVars>
          <dgm:bulletEnabled val="1"/>
        </dgm:presLayoutVars>
      </dgm:prSet>
      <dgm:spPr/>
    </dgm:pt>
    <dgm:pt modelId="{3C41CA22-D35D-8E43-BB0A-574FAE9AC496}" type="pres">
      <dgm:prSet presAssocID="{D6A89CAD-A42D-AC4B-8CBE-3E83E32B11F3}" presName="sibTrans" presStyleLbl="sibTrans2D1" presStyleIdx="0" presStyleCnt="3"/>
      <dgm:spPr/>
    </dgm:pt>
    <dgm:pt modelId="{D6FB1ABE-9FFD-CF49-9DD6-9037B4B0DDFC}" type="pres">
      <dgm:prSet presAssocID="{D6A89CAD-A42D-AC4B-8CBE-3E83E32B11F3}" presName="connectorText" presStyleLbl="sibTrans2D1" presStyleIdx="0" presStyleCnt="3"/>
      <dgm:spPr/>
    </dgm:pt>
    <dgm:pt modelId="{FB3E089A-989F-1844-A213-62D6AC46D058}" type="pres">
      <dgm:prSet presAssocID="{00BA3B04-29CD-A140-A54D-953E9388A713}" presName="node" presStyleLbl="node1" presStyleIdx="1" presStyleCnt="4" custScaleX="130311">
        <dgm:presLayoutVars>
          <dgm:bulletEnabled val="1"/>
        </dgm:presLayoutVars>
      </dgm:prSet>
      <dgm:spPr/>
    </dgm:pt>
    <dgm:pt modelId="{E98C45A9-1C3E-9549-8CED-2DB3641EC55D}" type="pres">
      <dgm:prSet presAssocID="{CA224BA1-004D-DB42-93DF-5344FA20156B}" presName="sibTrans" presStyleLbl="sibTrans2D1" presStyleIdx="1" presStyleCnt="3"/>
      <dgm:spPr/>
    </dgm:pt>
    <dgm:pt modelId="{C857CC9E-05BA-7244-98FD-6FB55E50A1EF}" type="pres">
      <dgm:prSet presAssocID="{CA224BA1-004D-DB42-93DF-5344FA20156B}" presName="connectorText" presStyleLbl="sibTrans2D1" presStyleIdx="1" presStyleCnt="3"/>
      <dgm:spPr/>
    </dgm:pt>
    <dgm:pt modelId="{5FABCF6E-7953-E545-BDD0-2AD261DF639B}" type="pres">
      <dgm:prSet presAssocID="{B7B03E18-DAEB-EB43-A6D1-3B83B0C56CA8}" presName="node" presStyleLbl="node1" presStyleIdx="2" presStyleCnt="4">
        <dgm:presLayoutVars>
          <dgm:bulletEnabled val="1"/>
        </dgm:presLayoutVars>
      </dgm:prSet>
      <dgm:spPr/>
    </dgm:pt>
    <dgm:pt modelId="{8AE14121-FA67-204A-B47D-FD32514651B1}" type="pres">
      <dgm:prSet presAssocID="{707EC051-C977-624D-A82E-741D141DB83A}" presName="sibTrans" presStyleLbl="sibTrans2D1" presStyleIdx="2" presStyleCnt="3"/>
      <dgm:spPr/>
    </dgm:pt>
    <dgm:pt modelId="{BC19436C-5A93-CE44-8D19-D53878E44DF6}" type="pres">
      <dgm:prSet presAssocID="{707EC051-C977-624D-A82E-741D141DB83A}" presName="connectorText" presStyleLbl="sibTrans2D1" presStyleIdx="2" presStyleCnt="3"/>
      <dgm:spPr/>
    </dgm:pt>
    <dgm:pt modelId="{C5AE27C9-78FD-8C48-9F3B-0FE62EE9251E}" type="pres">
      <dgm:prSet presAssocID="{8C1AE208-47E0-2049-B9D6-8AF0A58F6B2C}" presName="node" presStyleLbl="node1" presStyleIdx="3" presStyleCnt="4">
        <dgm:presLayoutVars>
          <dgm:bulletEnabled val="1"/>
        </dgm:presLayoutVars>
      </dgm:prSet>
      <dgm:spPr/>
    </dgm:pt>
  </dgm:ptLst>
  <dgm:cxnLst>
    <dgm:cxn modelId="{035A0A07-DCF7-AE48-93E8-ADA583DE3585}" type="presOf" srcId="{BC08B84D-6421-B34B-9BC6-CD3174EA22E4}" destId="{6999AE28-6B46-9841-A108-7844F2AF0E03}" srcOrd="0" destOrd="0" presId="urn:microsoft.com/office/officeart/2005/8/layout/process1"/>
    <dgm:cxn modelId="{1145E022-72C2-1A41-B81E-7287ADEC5B8D}" srcId="{6EBDA657-AAC3-7B4A-ACE2-A24D7EAFC588}" destId="{00BA3B04-29CD-A140-A54D-953E9388A713}" srcOrd="1" destOrd="0" parTransId="{1E110684-B75C-CF44-AC0A-C2FA6760896E}" sibTransId="{CA224BA1-004D-DB42-93DF-5344FA20156B}"/>
    <dgm:cxn modelId="{9F855431-AEE7-2A40-B486-AFD53CAA1BD8}" type="presOf" srcId="{8C1AE208-47E0-2049-B9D6-8AF0A58F6B2C}" destId="{C5AE27C9-78FD-8C48-9F3B-0FE62EE9251E}" srcOrd="0" destOrd="0" presId="urn:microsoft.com/office/officeart/2005/8/layout/process1"/>
    <dgm:cxn modelId="{3ABB763F-F017-8945-BDB2-5099B087B871}" type="presOf" srcId="{707EC051-C977-624D-A82E-741D141DB83A}" destId="{BC19436C-5A93-CE44-8D19-D53878E44DF6}" srcOrd="1" destOrd="0" presId="urn:microsoft.com/office/officeart/2005/8/layout/process1"/>
    <dgm:cxn modelId="{8965EA40-EA63-AF4D-A923-E6EB066D9712}" srcId="{6EBDA657-AAC3-7B4A-ACE2-A24D7EAFC588}" destId="{BC08B84D-6421-B34B-9BC6-CD3174EA22E4}" srcOrd="0" destOrd="0" parTransId="{26A779DE-7ABF-3644-A13E-3D718F7AA4B9}" sibTransId="{D6A89CAD-A42D-AC4B-8CBE-3E83E32B11F3}"/>
    <dgm:cxn modelId="{855A6F49-CF4F-7D41-A62A-3F0079BA3532}" type="presOf" srcId="{CA224BA1-004D-DB42-93DF-5344FA20156B}" destId="{C857CC9E-05BA-7244-98FD-6FB55E50A1EF}" srcOrd="1" destOrd="0" presId="urn:microsoft.com/office/officeart/2005/8/layout/process1"/>
    <dgm:cxn modelId="{BF1CC351-DA56-184B-BCA6-B1D42B487DE9}" type="presOf" srcId="{B7B03E18-DAEB-EB43-A6D1-3B83B0C56CA8}" destId="{5FABCF6E-7953-E545-BDD0-2AD261DF639B}" srcOrd="0" destOrd="0" presId="urn:microsoft.com/office/officeart/2005/8/layout/process1"/>
    <dgm:cxn modelId="{0035D35C-67AB-CC4A-89FE-40A7B46C1BB2}" srcId="{6EBDA657-AAC3-7B4A-ACE2-A24D7EAFC588}" destId="{B7B03E18-DAEB-EB43-A6D1-3B83B0C56CA8}" srcOrd="2" destOrd="0" parTransId="{DBD2A07C-9D7E-6441-AB8E-D104622A1B19}" sibTransId="{707EC051-C977-624D-A82E-741D141DB83A}"/>
    <dgm:cxn modelId="{D31F956F-B03A-B640-95D9-F271B38F73F5}" type="presOf" srcId="{CA224BA1-004D-DB42-93DF-5344FA20156B}" destId="{E98C45A9-1C3E-9549-8CED-2DB3641EC55D}" srcOrd="0" destOrd="0" presId="urn:microsoft.com/office/officeart/2005/8/layout/process1"/>
    <dgm:cxn modelId="{442B8896-6892-684F-901C-99F5118F3F51}" type="presOf" srcId="{D6A89CAD-A42D-AC4B-8CBE-3E83E32B11F3}" destId="{D6FB1ABE-9FFD-CF49-9DD6-9037B4B0DDFC}" srcOrd="1" destOrd="0" presId="urn:microsoft.com/office/officeart/2005/8/layout/process1"/>
    <dgm:cxn modelId="{B48D0CA3-A324-F248-83C6-65372ED58812}" type="presOf" srcId="{6EBDA657-AAC3-7B4A-ACE2-A24D7EAFC588}" destId="{8BCFDD98-C97D-644F-9ADE-0029CF6DED28}" srcOrd="0" destOrd="0" presId="urn:microsoft.com/office/officeart/2005/8/layout/process1"/>
    <dgm:cxn modelId="{ED21FAAF-76FC-314B-9BAA-9365C0C78EC7}" type="presOf" srcId="{707EC051-C977-624D-A82E-741D141DB83A}" destId="{8AE14121-FA67-204A-B47D-FD32514651B1}" srcOrd="0" destOrd="0" presId="urn:microsoft.com/office/officeart/2005/8/layout/process1"/>
    <dgm:cxn modelId="{19A251B3-AD5B-BC4E-ACAA-E86C44E750A1}" type="presOf" srcId="{D6A89CAD-A42D-AC4B-8CBE-3E83E32B11F3}" destId="{3C41CA22-D35D-8E43-BB0A-574FAE9AC496}" srcOrd="0" destOrd="0" presId="urn:microsoft.com/office/officeart/2005/8/layout/process1"/>
    <dgm:cxn modelId="{8AC5FCB7-7843-9B4A-B096-23F3823C93D8}" type="presOf" srcId="{00BA3B04-29CD-A140-A54D-953E9388A713}" destId="{FB3E089A-989F-1844-A213-62D6AC46D058}" srcOrd="0" destOrd="0" presId="urn:microsoft.com/office/officeart/2005/8/layout/process1"/>
    <dgm:cxn modelId="{C7E332D6-3DF2-C140-AD0A-DBCE4AA807A0}" srcId="{6EBDA657-AAC3-7B4A-ACE2-A24D7EAFC588}" destId="{8C1AE208-47E0-2049-B9D6-8AF0A58F6B2C}" srcOrd="3" destOrd="0" parTransId="{0194508C-3E81-0A42-8E5B-BA361444B918}" sibTransId="{D39E0DF2-A1A4-B749-A701-B775E4804170}"/>
    <dgm:cxn modelId="{BE709CE0-4CDB-BE40-BB3B-E5C878D7A049}" type="presParOf" srcId="{8BCFDD98-C97D-644F-9ADE-0029CF6DED28}" destId="{6999AE28-6B46-9841-A108-7844F2AF0E03}" srcOrd="0" destOrd="0" presId="urn:microsoft.com/office/officeart/2005/8/layout/process1"/>
    <dgm:cxn modelId="{95EF7CFB-5296-2C42-8F16-935AF19E181E}" type="presParOf" srcId="{8BCFDD98-C97D-644F-9ADE-0029CF6DED28}" destId="{3C41CA22-D35D-8E43-BB0A-574FAE9AC496}" srcOrd="1" destOrd="0" presId="urn:microsoft.com/office/officeart/2005/8/layout/process1"/>
    <dgm:cxn modelId="{1283156A-1CF2-3048-B29B-F9F492451655}" type="presParOf" srcId="{3C41CA22-D35D-8E43-BB0A-574FAE9AC496}" destId="{D6FB1ABE-9FFD-CF49-9DD6-9037B4B0DDFC}" srcOrd="0" destOrd="0" presId="urn:microsoft.com/office/officeart/2005/8/layout/process1"/>
    <dgm:cxn modelId="{1D0CDDD3-17CB-CD44-9C5C-27427F46DA89}" type="presParOf" srcId="{8BCFDD98-C97D-644F-9ADE-0029CF6DED28}" destId="{FB3E089A-989F-1844-A213-62D6AC46D058}" srcOrd="2" destOrd="0" presId="urn:microsoft.com/office/officeart/2005/8/layout/process1"/>
    <dgm:cxn modelId="{7C3DAA88-784F-8447-8590-E2AFE772DD4A}" type="presParOf" srcId="{8BCFDD98-C97D-644F-9ADE-0029CF6DED28}" destId="{E98C45A9-1C3E-9549-8CED-2DB3641EC55D}" srcOrd="3" destOrd="0" presId="urn:microsoft.com/office/officeart/2005/8/layout/process1"/>
    <dgm:cxn modelId="{0875D415-2974-454D-B955-FF69CCCA7CC5}" type="presParOf" srcId="{E98C45A9-1C3E-9549-8CED-2DB3641EC55D}" destId="{C857CC9E-05BA-7244-98FD-6FB55E50A1EF}" srcOrd="0" destOrd="0" presId="urn:microsoft.com/office/officeart/2005/8/layout/process1"/>
    <dgm:cxn modelId="{EA7BCED2-4E68-FD40-A0A1-58FC69273324}" type="presParOf" srcId="{8BCFDD98-C97D-644F-9ADE-0029CF6DED28}" destId="{5FABCF6E-7953-E545-BDD0-2AD261DF639B}" srcOrd="4" destOrd="0" presId="urn:microsoft.com/office/officeart/2005/8/layout/process1"/>
    <dgm:cxn modelId="{3BCCA7AA-9C85-8141-ACF9-42B7A3EC9188}" type="presParOf" srcId="{8BCFDD98-C97D-644F-9ADE-0029CF6DED28}" destId="{8AE14121-FA67-204A-B47D-FD32514651B1}" srcOrd="5" destOrd="0" presId="urn:microsoft.com/office/officeart/2005/8/layout/process1"/>
    <dgm:cxn modelId="{037C7B29-2308-1B4A-A224-A03E3B4D724D}" type="presParOf" srcId="{8AE14121-FA67-204A-B47D-FD32514651B1}" destId="{BC19436C-5A93-CE44-8D19-D53878E44DF6}" srcOrd="0" destOrd="0" presId="urn:microsoft.com/office/officeart/2005/8/layout/process1"/>
    <dgm:cxn modelId="{AB63B8E9-C2D7-3E46-85B8-E6D9245E830D}" type="presParOf" srcId="{8BCFDD98-C97D-644F-9ADE-0029CF6DED28}" destId="{C5AE27C9-78FD-8C48-9F3B-0FE62EE9251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DE2AC-E3B0-2547-B599-213D2AAA8FCF}">
      <dsp:nvSpPr>
        <dsp:cNvPr id="0" name=""/>
        <dsp:cNvSpPr/>
      </dsp:nvSpPr>
      <dsp:spPr>
        <a:xfrm rot="5400000">
          <a:off x="4720957" y="-2010219"/>
          <a:ext cx="1094472" cy="539267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r>
                <m:rPr>
                  <m:sty m:val="p"/>
                </m:rPr>
                <a:rPr lang="en-US" sz="1600" b="0" i="0" kern="1200" smtClean="0">
                  <a:latin typeface="Cambria Math" panose="02040503050406030204" pitchFamily="18" charset="0"/>
                </a:rPr>
                <m:t>Δ</m:t>
              </m:r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m:rPr>
                  <m:nor/>
                </m:rPr>
                <a:rPr lang="en-US" sz="1600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i="1" kern="1200" dirty="0"/>
                <m:t>Gamma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α</m:t>
              </m:r>
              <m:r>
                <a:rPr lang="en-US" sz="1600" b="0" i="0" kern="1200" dirty="0" smtClean="0">
                  <a:latin typeface="Cambria Math" panose="02040503050406030204" pitchFamily="18" charset="0"/>
                </a:rPr>
                <m:t> </m:t>
              </m:r>
              <m:r>
                <m:rPr>
                  <m:sty m:val="p"/>
                </m:rPr>
                <a:rPr lang="en-US" sz="1600" b="0" i="0" kern="1200" smtClean="0">
                  <a:latin typeface="Cambria Math" panose="02040503050406030204" pitchFamily="18" charset="0"/>
                </a:rPr>
                <m:t>Δ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</m:t>
              </m:r>
              <m:r>
                <m:rPr>
                  <m:sty m:val="p"/>
                </m:rPr>
                <a:rPr lang="en-US" sz="1600" b="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ν</m:t>
              </m:r>
              <m:r>
                <m:rPr>
                  <m:nor/>
                </m:rPr>
                <a:rPr lang="en-US" sz="1600" kern="1200" dirty="0"/>
                <m:t>) </m:t>
              </m:r>
            </m:oMath>
          </a14:m>
          <a:endParaRPr lang="en-US" sz="1600" kern="1200" dirty="0"/>
        </a:p>
      </dsp:txBody>
      <dsp:txXfrm rot="-5400000">
        <a:off x="2571856" y="192310"/>
        <a:ext cx="5339246" cy="987616"/>
      </dsp:txXfrm>
    </dsp:sp>
    <dsp:sp modelId="{68DF0072-AB3F-F445-BBF7-8C52D9241D70}">
      <dsp:nvSpPr>
        <dsp:cNvPr id="0" name=""/>
        <dsp:cNvSpPr/>
      </dsp:nvSpPr>
      <dsp:spPr>
        <a:xfrm>
          <a:off x="371017" y="2072"/>
          <a:ext cx="2200838" cy="13680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Gamma process</a:t>
          </a:r>
          <a:endParaRPr lang="en-US" sz="2000" kern="1200" dirty="0"/>
        </a:p>
      </dsp:txBody>
      <dsp:txXfrm>
        <a:off x="437802" y="68857"/>
        <a:ext cx="2067268" cy="1234520"/>
      </dsp:txXfrm>
    </dsp:sp>
    <dsp:sp modelId="{2BEE0E7C-89C4-0346-BF5F-458B640FBB21}">
      <dsp:nvSpPr>
        <dsp:cNvPr id="0" name=""/>
        <dsp:cNvSpPr/>
      </dsp:nvSpPr>
      <dsp:spPr>
        <a:xfrm rot="5400000">
          <a:off x="4720957" y="-573724"/>
          <a:ext cx="1094472" cy="539267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Δ</m:t>
                  </m:r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US" sz="1600" i="1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i="1" kern="1200" dirty="0"/>
                <m:t>Inverse</m:t>
              </m:r>
              <m:r>
                <m:rPr>
                  <m:nor/>
                </m:rPr>
                <a:rPr lang="en-US" sz="1600" i="1" kern="1200" dirty="0"/>
                <m:t> </m:t>
              </m:r>
              <m:r>
                <m:rPr>
                  <m:nor/>
                </m:rPr>
                <a:rPr lang="en-US" sz="1600" i="1" kern="1200" dirty="0"/>
                <m:t>Gaussian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μ</m:t>
              </m:r>
              <m:r>
                <m:rPr>
                  <m:sty m:val="p"/>
                </m:rPr>
                <a:rPr lang="en-US" sz="1600" b="0" i="0" kern="1200" smtClean="0">
                  <a:latin typeface="Cambria Math" panose="02040503050406030204" pitchFamily="18" charset="0"/>
                </a:rPr>
                <m:t>Δ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 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λ</m:t>
              </m:r>
              <m:sSup>
                <m:sSupPr>
                  <m:ctrlPr>
                    <a:rPr lang="en-US" sz="1600" i="1" kern="1200" dirty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i="1" kern="1200" dirty="0">
                      <a:latin typeface="Cambria Math" panose="02040503050406030204" pitchFamily="18" charset="0"/>
                    </a:rPr>
                    <m:t>𝑡</m:t>
                  </m:r>
                </m:e>
                <m:sup>
                  <m:r>
                    <a:rPr lang="en-US" sz="1600" i="1" kern="1200" dirty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m:rPr>
                  <m:nor/>
                </m:rPr>
                <a:rPr lang="en-US" sz="1600" kern="1200" dirty="0"/>
                <m:t>)</m:t>
              </m:r>
            </m:oMath>
          </a14:m>
          <a:endParaRPr lang="en-US" sz="1600" kern="1200" dirty="0"/>
        </a:p>
      </dsp:txBody>
      <dsp:txXfrm rot="-5400000">
        <a:off x="2571856" y="1628805"/>
        <a:ext cx="5339246" cy="987616"/>
      </dsp:txXfrm>
    </dsp:sp>
    <dsp:sp modelId="{BC0DD16E-E7F4-1848-8AE8-705DF3B3DA1C}">
      <dsp:nvSpPr>
        <dsp:cNvPr id="0" name=""/>
        <dsp:cNvSpPr/>
      </dsp:nvSpPr>
      <dsp:spPr>
        <a:xfrm>
          <a:off x="371017" y="1438567"/>
          <a:ext cx="2200838" cy="13680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Inverse Gaussian (IG) process</a:t>
          </a:r>
        </a:p>
      </dsp:txBody>
      <dsp:txXfrm>
        <a:off x="437802" y="1505352"/>
        <a:ext cx="2067268" cy="1234520"/>
      </dsp:txXfrm>
    </dsp:sp>
    <dsp:sp modelId="{C2B4532A-2267-6C4D-BA3F-D1C08C26CC35}">
      <dsp:nvSpPr>
        <dsp:cNvPr id="0" name=""/>
        <dsp:cNvSpPr/>
      </dsp:nvSpPr>
      <dsp:spPr>
        <a:xfrm rot="5400000">
          <a:off x="4781938" y="833244"/>
          <a:ext cx="1094472" cy="545172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m:rPr>
                      <m:sty m:val="p"/>
                    </m:rPr>
                    <a:rPr lang="en-US" sz="1600" b="0" i="0" kern="1200" smtClean="0">
                      <a:latin typeface="Cambria Math" panose="02040503050406030204" pitchFamily="18" charset="0"/>
                    </a:rPr>
                    <m:t>Δ</m:t>
                  </m:r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US" sz="1600" i="1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b="0" i="1" kern="1200" dirty="0" smtClean="0"/>
                <m:t>Normal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μ</m:t>
              </m:r>
              <m:r>
                <m:rPr>
                  <m:sty m:val="p"/>
                </m:rPr>
                <a:rPr lang="en-US" sz="1600" b="0" i="0" kern="1200" smtClean="0">
                  <a:latin typeface="Cambria Math" panose="02040503050406030204" pitchFamily="18" charset="0"/>
                </a:rPr>
                <m:t>Δ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1600" b="0" i="1" kern="1200" dirty="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b="0" i="1" kern="1200" dirty="0" smtClean="0">
                      <a:latin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en-US" sz="1600" b="0" i="1" kern="1200" dirty="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600" b="0" i="1" kern="1200" dirty="0" smtClean="0">
                  <a:latin typeface="Cambria Math" panose="02040503050406030204" pitchFamily="18" charset="0"/>
                </a:rPr>
                <m:t>𝑡</m:t>
              </m:r>
              <m:r>
                <m:rPr>
                  <m:nor/>
                </m:rPr>
                <a:rPr lang="en-US" sz="1600" kern="1200" dirty="0"/>
                <m:t>)</m:t>
              </m:r>
            </m:oMath>
          </a14:m>
          <a:endParaRPr lang="en-US" sz="1600" kern="1200" dirty="0"/>
        </a:p>
      </dsp:txBody>
      <dsp:txXfrm rot="-5400000">
        <a:off x="2603312" y="3065298"/>
        <a:ext cx="5398296" cy="987616"/>
      </dsp:txXfrm>
    </dsp:sp>
    <dsp:sp modelId="{85C7B851-0562-0E48-B352-9CDB6E1444D7}">
      <dsp:nvSpPr>
        <dsp:cNvPr id="0" name=""/>
        <dsp:cNvSpPr/>
      </dsp:nvSpPr>
      <dsp:spPr>
        <a:xfrm>
          <a:off x="371017" y="2875062"/>
          <a:ext cx="2232294" cy="136809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Wiener Process</a:t>
          </a:r>
        </a:p>
      </dsp:txBody>
      <dsp:txXfrm>
        <a:off x="437802" y="2941847"/>
        <a:ext cx="2098724" cy="1234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9AE28-6B46-9841-A108-7844F2AF0E03}">
      <dsp:nvSpPr>
        <dsp:cNvPr id="0" name=""/>
        <dsp:cNvSpPr/>
      </dsp:nvSpPr>
      <dsp:spPr>
        <a:xfrm>
          <a:off x="2508" y="463379"/>
          <a:ext cx="2213985" cy="1328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Degradation Data</a:t>
          </a:r>
        </a:p>
      </dsp:txBody>
      <dsp:txXfrm>
        <a:off x="41415" y="502286"/>
        <a:ext cx="2136171" cy="1250577"/>
      </dsp:txXfrm>
    </dsp:sp>
    <dsp:sp modelId="{3C41CA22-D35D-8E43-BB0A-574FAE9AC496}">
      <dsp:nvSpPr>
        <dsp:cNvPr id="0" name=""/>
        <dsp:cNvSpPr/>
      </dsp:nvSpPr>
      <dsp:spPr>
        <a:xfrm>
          <a:off x="2437892" y="853041"/>
          <a:ext cx="469364" cy="549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437892" y="962855"/>
        <a:ext cx="328555" cy="329440"/>
      </dsp:txXfrm>
    </dsp:sp>
    <dsp:sp modelId="{FB3E089A-989F-1844-A213-62D6AC46D058}">
      <dsp:nvSpPr>
        <dsp:cNvPr id="0" name=""/>
        <dsp:cNvSpPr/>
      </dsp:nvSpPr>
      <dsp:spPr>
        <a:xfrm>
          <a:off x="3102088" y="463379"/>
          <a:ext cx="2885066" cy="13283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Empirical Cumulant Generating Function of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i="1" kern="1200" dirty="0" smtClean="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800" i="1" kern="1200" dirty="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r>
            <a:rPr lang="en-US" sz="1800" kern="1200" dirty="0"/>
            <a:t> </a:t>
          </a:r>
        </a:p>
      </dsp:txBody>
      <dsp:txXfrm>
        <a:off x="3140995" y="502286"/>
        <a:ext cx="2807252" cy="1250577"/>
      </dsp:txXfrm>
    </dsp:sp>
    <dsp:sp modelId="{E98C45A9-1C3E-9549-8CED-2DB3641EC55D}">
      <dsp:nvSpPr>
        <dsp:cNvPr id="0" name=""/>
        <dsp:cNvSpPr/>
      </dsp:nvSpPr>
      <dsp:spPr>
        <a:xfrm>
          <a:off x="6208554" y="853041"/>
          <a:ext cx="469364" cy="549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208554" y="962855"/>
        <a:ext cx="328555" cy="329440"/>
      </dsp:txXfrm>
    </dsp:sp>
    <dsp:sp modelId="{5FABCF6E-7953-E545-BDD0-2AD261DF639B}">
      <dsp:nvSpPr>
        <dsp:cNvPr id="0" name=""/>
        <dsp:cNvSpPr/>
      </dsp:nvSpPr>
      <dsp:spPr>
        <a:xfrm>
          <a:off x="6872749" y="463379"/>
          <a:ext cx="2213985" cy="13283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Saddlepoint</a:t>
          </a:r>
          <a:r>
            <a:rPr lang="en-US" sz="1800" kern="1200" dirty="0"/>
            <a:t> Approximation</a:t>
          </a:r>
        </a:p>
      </dsp:txBody>
      <dsp:txXfrm>
        <a:off x="6911656" y="502286"/>
        <a:ext cx="2136171" cy="1250577"/>
      </dsp:txXfrm>
    </dsp:sp>
    <dsp:sp modelId="{8AE14121-FA67-204A-B47D-FD32514651B1}">
      <dsp:nvSpPr>
        <dsp:cNvPr id="0" name=""/>
        <dsp:cNvSpPr/>
      </dsp:nvSpPr>
      <dsp:spPr>
        <a:xfrm>
          <a:off x="9308133" y="853041"/>
          <a:ext cx="469364" cy="549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08133" y="962855"/>
        <a:ext cx="328555" cy="329440"/>
      </dsp:txXfrm>
    </dsp:sp>
    <dsp:sp modelId="{C5AE27C9-78FD-8C48-9F3B-0FE62EE9251E}">
      <dsp:nvSpPr>
        <dsp:cNvPr id="0" name=""/>
        <dsp:cNvSpPr/>
      </dsp:nvSpPr>
      <dsp:spPr>
        <a:xfrm>
          <a:off x="9972329" y="463379"/>
          <a:ext cx="2213985" cy="13283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FPT Distribution</a:t>
          </a:r>
        </a:p>
      </dsp:txBody>
      <dsp:txXfrm>
        <a:off x="10011236" y="502286"/>
        <a:ext cx="2136171" cy="12505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D675D-3A27-9A42-8AEF-2564AEBE6DF1}">
      <dsp:nvSpPr>
        <dsp:cNvPr id="0" name=""/>
        <dsp:cNvSpPr/>
      </dsp:nvSpPr>
      <dsp:spPr>
        <a:xfrm>
          <a:off x="1712" y="1287466"/>
          <a:ext cx="1597391" cy="958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Degradation Data</a:t>
          </a:r>
        </a:p>
      </dsp:txBody>
      <dsp:txXfrm>
        <a:off x="29784" y="1315538"/>
        <a:ext cx="1541247" cy="902291"/>
      </dsp:txXfrm>
    </dsp:sp>
    <dsp:sp modelId="{6436DCAD-72C0-2342-B8EA-BCEC243E388B}">
      <dsp:nvSpPr>
        <dsp:cNvPr id="0" name=""/>
        <dsp:cNvSpPr/>
      </dsp:nvSpPr>
      <dsp:spPr>
        <a:xfrm>
          <a:off x="1758843" y="1568607"/>
          <a:ext cx="338647" cy="396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758843" y="1647838"/>
        <a:ext cx="237053" cy="237691"/>
      </dsp:txXfrm>
    </dsp:sp>
    <dsp:sp modelId="{8DAD9AFD-63E1-5F4C-9533-CB1F41FBFD04}">
      <dsp:nvSpPr>
        <dsp:cNvPr id="0" name=""/>
        <dsp:cNvSpPr/>
      </dsp:nvSpPr>
      <dsp:spPr>
        <a:xfrm>
          <a:off x="2238061" y="1287466"/>
          <a:ext cx="1597391" cy="958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1-1 Function</a:t>
          </a:r>
        </a:p>
      </dsp:txBody>
      <dsp:txXfrm>
        <a:off x="2266133" y="1315538"/>
        <a:ext cx="1541247" cy="902291"/>
      </dsp:txXfrm>
    </dsp:sp>
    <dsp:sp modelId="{962C9B42-C090-044E-B60C-4B29DDFD747E}">
      <dsp:nvSpPr>
        <dsp:cNvPr id="0" name=""/>
        <dsp:cNvSpPr/>
      </dsp:nvSpPr>
      <dsp:spPr>
        <a:xfrm>
          <a:off x="3995192" y="1568607"/>
          <a:ext cx="338647" cy="396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995192" y="1647838"/>
        <a:ext cx="237053" cy="237691"/>
      </dsp:txXfrm>
    </dsp:sp>
    <dsp:sp modelId="{4194AB3A-148D-664C-9415-BDE7E6B6E6D0}">
      <dsp:nvSpPr>
        <dsp:cNvPr id="0" name=""/>
        <dsp:cNvSpPr/>
      </dsp:nvSpPr>
      <dsp:spPr>
        <a:xfrm>
          <a:off x="4474410" y="1287466"/>
          <a:ext cx="2235486" cy="958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First Passage Time</a:t>
          </a:r>
        </a:p>
      </dsp:txBody>
      <dsp:txXfrm>
        <a:off x="4502482" y="1315538"/>
        <a:ext cx="2179342" cy="902291"/>
      </dsp:txXfrm>
    </dsp:sp>
    <dsp:sp modelId="{8E5CEC1B-E337-4341-92D5-33E03593E773}">
      <dsp:nvSpPr>
        <dsp:cNvPr id="0" name=""/>
        <dsp:cNvSpPr/>
      </dsp:nvSpPr>
      <dsp:spPr>
        <a:xfrm>
          <a:off x="6869635" y="1568607"/>
          <a:ext cx="338647" cy="3961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869635" y="1647838"/>
        <a:ext cx="237053" cy="237691"/>
      </dsp:txXfrm>
    </dsp:sp>
    <dsp:sp modelId="{5E9BECF7-8FF8-7049-84A9-66151D477A08}">
      <dsp:nvSpPr>
        <dsp:cNvPr id="0" name=""/>
        <dsp:cNvSpPr/>
      </dsp:nvSpPr>
      <dsp:spPr>
        <a:xfrm>
          <a:off x="7348852" y="1287466"/>
          <a:ext cx="3357973" cy="9584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Goodness-of-Fit Test</a:t>
          </a:r>
        </a:p>
      </dsp:txBody>
      <dsp:txXfrm>
        <a:off x="7376924" y="1315538"/>
        <a:ext cx="3301829" cy="9022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1B1A9-279F-0B4B-A45A-594B8D0B6F78}">
      <dsp:nvSpPr>
        <dsp:cNvPr id="0" name=""/>
        <dsp:cNvSpPr/>
      </dsp:nvSpPr>
      <dsp:spPr>
        <a:xfrm>
          <a:off x="3246910" y="0"/>
          <a:ext cx="3487856" cy="1354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Four Goodness-of-Fit </a:t>
          </a:r>
          <a:r>
            <a:rPr lang="en-US" sz="1900" kern="1200" dirty="0"/>
            <a:t>test procedures are proposed</a:t>
          </a:r>
        </a:p>
      </dsp:txBody>
      <dsp:txXfrm>
        <a:off x="3286577" y="39667"/>
        <a:ext cx="3408522" cy="1274980"/>
      </dsp:txXfrm>
    </dsp:sp>
    <dsp:sp modelId="{9653E5EF-1120-0541-932E-464449200966}">
      <dsp:nvSpPr>
        <dsp:cNvPr id="0" name=""/>
        <dsp:cNvSpPr/>
      </dsp:nvSpPr>
      <dsp:spPr>
        <a:xfrm rot="5400000">
          <a:off x="4736904" y="1388171"/>
          <a:ext cx="507867" cy="609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08005" y="1438958"/>
        <a:ext cx="365665" cy="355507"/>
      </dsp:txXfrm>
    </dsp:sp>
    <dsp:sp modelId="{F5176593-848F-164D-962C-FB6340E3EF26}">
      <dsp:nvSpPr>
        <dsp:cNvPr id="0" name=""/>
        <dsp:cNvSpPr/>
      </dsp:nvSpPr>
      <dsp:spPr>
        <a:xfrm>
          <a:off x="3225567" y="2031471"/>
          <a:ext cx="3530542" cy="1354314"/>
        </a:xfrm>
        <a:prstGeom prst="roundRect">
          <a:avLst>
            <a:gd name="adj" fmla="val 10000"/>
          </a:avLst>
        </a:prstGeom>
        <a:solidFill>
          <a:schemeClr val="accent5">
            <a:hueOff val="874086"/>
            <a:satOff val="-8398"/>
            <a:lumOff val="-7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Monte-Carlo simulations show that proposed tests maintain the false-positive error rate and power</a:t>
          </a:r>
        </a:p>
      </dsp:txBody>
      <dsp:txXfrm>
        <a:off x="3265234" y="2071138"/>
        <a:ext cx="3451208" cy="1274980"/>
      </dsp:txXfrm>
    </dsp:sp>
    <dsp:sp modelId="{364EE6AB-E9C6-9347-B2DF-CDAE4B61D506}">
      <dsp:nvSpPr>
        <dsp:cNvPr id="0" name=""/>
        <dsp:cNvSpPr/>
      </dsp:nvSpPr>
      <dsp:spPr>
        <a:xfrm rot="5400000">
          <a:off x="4736904" y="3419642"/>
          <a:ext cx="507867" cy="609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08005" y="3470429"/>
        <a:ext cx="365665" cy="355507"/>
      </dsp:txXfrm>
    </dsp:sp>
    <dsp:sp modelId="{18765DCF-D064-8C4F-8ED5-D17E75EB27A9}">
      <dsp:nvSpPr>
        <dsp:cNvPr id="0" name=""/>
        <dsp:cNvSpPr/>
      </dsp:nvSpPr>
      <dsp:spPr>
        <a:xfrm>
          <a:off x="3162246" y="4062942"/>
          <a:ext cx="3657184" cy="1354314"/>
        </a:xfrm>
        <a:prstGeom prst="roundRect">
          <a:avLst>
            <a:gd name="adj" fmla="val 10000"/>
          </a:avLst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GaAs laser data set is used to apply the proposed tests</a:t>
          </a:r>
        </a:p>
      </dsp:txBody>
      <dsp:txXfrm>
        <a:off x="3201913" y="4102609"/>
        <a:ext cx="3577850" cy="1274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6DADC-0BBC-E84C-931F-561A4772DE34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6F09-C7BE-C140-9B7D-615754A3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439EA-FC8C-C1F4-4A9A-1DDA640E0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5DEBB1-412E-792C-D63F-511584B9C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3AC31-2627-C086-45D2-DB93C7697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31C74-9AE4-5BEC-FC3C-4F46BFDCE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71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B3559-089C-7DB3-85CF-AC66A81D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D7319-0293-93C5-9679-5C413C5057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836CA-8FAD-AA22-9495-60EB76CB7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5052-8440-CF73-8D75-329C6EA7C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96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370DB-7758-BA4E-9AD8-4136F3D59D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55A03-5CB8-B244-A213-3A5F91F21EA4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9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No bottom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0DA3BA-2A11-8148-9C36-F692A92F9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8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5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bottom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CB8AE-B662-4A41-83C9-7167F4B003ED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4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67888B-44B1-E948-BE0C-B122A20CE18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8298" y="1160597"/>
            <a:ext cx="5607156" cy="51051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766B27B-E3B4-314A-9697-27C73B3C9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4875" y="1160597"/>
            <a:ext cx="5607156" cy="51051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A5D7C2-9015-214E-9CB2-7A0617DB0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94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290B80F-EC58-D141-9113-E9572382E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46372" y="0"/>
            <a:ext cx="4342453" cy="68579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2C43A0-6F90-C842-BCED-43862BEBFCEA}"/>
              </a:ext>
            </a:extLst>
          </p:cNvPr>
          <p:cNvSpPr/>
          <p:nvPr userDrawn="1"/>
        </p:nvSpPr>
        <p:spPr>
          <a:xfrm>
            <a:off x="7846372" y="0"/>
            <a:ext cx="4342453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7846373" y="6439861"/>
            <a:ext cx="329397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7086238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DA331C3-B0E8-B749-AAAB-20678023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7086239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3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1B4DC52-67B7-374A-AF37-79475B1B0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46372" y="0"/>
            <a:ext cx="4342453" cy="68579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B615F1-A2B8-4749-A553-22DFE1196B8A}"/>
              </a:ext>
            </a:extLst>
          </p:cNvPr>
          <p:cNvSpPr/>
          <p:nvPr userDrawn="1"/>
        </p:nvSpPr>
        <p:spPr>
          <a:xfrm>
            <a:off x="7846372" y="0"/>
            <a:ext cx="4342453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7846372" y="6439861"/>
            <a:ext cx="3293975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08995"/>
            <a:ext cx="7086238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CBDF9A8-ED11-A24B-8BE2-FB94105C3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7086239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C2B4AC2-B788-6746-A6D2-9E2C8FF6F9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7086238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4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DACB5A-EF90-7540-857B-C42F3DAA95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8825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D0B424-CF70-E04A-BCE1-056CC3FD123A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0D6FDE-7565-2A45-A124-4F1F3A9D6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3CC8E-BF5C-A049-8245-A46D4501E9D5}"/>
              </a:ext>
            </a:extLst>
          </p:cNvPr>
          <p:cNvSpPr txBox="1"/>
          <p:nvPr userDrawn="1"/>
        </p:nvSpPr>
        <p:spPr>
          <a:xfrm>
            <a:off x="278651" y="6514382"/>
            <a:ext cx="1908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PepsiCo Confidential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3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F12360-658B-9445-8032-5039F36216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8825" cy="68579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1B18614-66C4-AB4C-918E-26D69C274485}"/>
              </a:ext>
            </a:extLst>
          </p:cNvPr>
          <p:cNvSpPr/>
          <p:nvPr userDrawn="1"/>
        </p:nvSpPr>
        <p:spPr>
          <a:xfrm>
            <a:off x="15287" y="0"/>
            <a:ext cx="12188825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2805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3CA215-6B48-AB4B-8D52-2A605643E53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17DCE1-526F-D24F-A033-391679C5E841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0190FD-501E-6647-80CD-5159E8B5EDA4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B29B291-EEFF-8140-BB14-402A9876E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B581A2D-2CF3-894C-B95B-DD70E34C7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6E76F-A6A2-8641-BB8B-70E305E0B753}"/>
              </a:ext>
            </a:extLst>
          </p:cNvPr>
          <p:cNvSpPr txBox="1"/>
          <p:nvPr userDrawn="1"/>
        </p:nvSpPr>
        <p:spPr>
          <a:xfrm>
            <a:off x="278651" y="6514382"/>
            <a:ext cx="1908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PepsiCo Confidential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58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ster, Strong, Better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87510-7A7C-9049-BE2F-4A0B4C3BEEC3}"/>
              </a:ext>
            </a:extLst>
          </p:cNvPr>
          <p:cNvGrpSpPr/>
          <p:nvPr userDrawn="1"/>
        </p:nvGrpSpPr>
        <p:grpSpPr>
          <a:xfrm>
            <a:off x="4154311" y="1112967"/>
            <a:ext cx="3915548" cy="5103415"/>
            <a:chOff x="4222101" y="1750742"/>
            <a:chExt cx="3915548" cy="482785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2592F8-49AA-C146-9C14-218573575F5E}"/>
                </a:ext>
              </a:extLst>
            </p:cNvPr>
            <p:cNvCxnSpPr/>
            <p:nvPr/>
          </p:nvCxnSpPr>
          <p:spPr>
            <a:xfrm>
              <a:off x="4222101" y="1750742"/>
              <a:ext cx="0" cy="4827858"/>
            </a:xfrm>
            <a:prstGeom prst="line">
              <a:avLst/>
            </a:prstGeom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740F51-5533-6447-995E-5562C000AA92}"/>
                </a:ext>
              </a:extLst>
            </p:cNvPr>
            <p:cNvCxnSpPr/>
            <p:nvPr/>
          </p:nvCxnSpPr>
          <p:spPr>
            <a:xfrm>
              <a:off x="8137649" y="1750742"/>
              <a:ext cx="0" cy="4827858"/>
            </a:xfrm>
            <a:prstGeom prst="line">
              <a:avLst/>
            </a:prstGeom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1FCE4A0-8857-4144-9949-BB18DCA25320}"/>
              </a:ext>
            </a:extLst>
          </p:cNvPr>
          <p:cNvSpPr/>
          <p:nvPr userDrawn="1"/>
        </p:nvSpPr>
        <p:spPr>
          <a:xfrm>
            <a:off x="368298" y="1114493"/>
            <a:ext cx="3658136" cy="460734"/>
          </a:xfrm>
          <a:prstGeom prst="rect">
            <a:avLst/>
          </a:prstGeom>
          <a:solidFill>
            <a:srgbClr val="90313A"/>
          </a:solidFill>
          <a:ln>
            <a:solidFill>
              <a:srgbClr val="9031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C35E4F-44D8-AD4C-8A13-8A9A09E40BDC}"/>
              </a:ext>
            </a:extLst>
          </p:cNvPr>
          <p:cNvSpPr/>
          <p:nvPr userDrawn="1"/>
        </p:nvSpPr>
        <p:spPr>
          <a:xfrm>
            <a:off x="4281095" y="1114493"/>
            <a:ext cx="3658136" cy="460734"/>
          </a:xfrm>
          <a:prstGeom prst="rect">
            <a:avLst/>
          </a:prstGeom>
          <a:solidFill>
            <a:srgbClr val="EF7725"/>
          </a:solidFill>
          <a:ln>
            <a:solidFill>
              <a:srgbClr val="EF77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STRONGER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BE7376-FE63-0B47-BB47-FC30ACE096AD}"/>
              </a:ext>
            </a:extLst>
          </p:cNvPr>
          <p:cNvSpPr/>
          <p:nvPr userDrawn="1"/>
        </p:nvSpPr>
        <p:spPr>
          <a:xfrm>
            <a:off x="8193893" y="1114493"/>
            <a:ext cx="3658136" cy="46073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BETTER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6AB5E5E-F8EB-5248-9F00-02012CA5A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0000"/>
          <a:stretch/>
        </p:blipFill>
        <p:spPr>
          <a:xfrm>
            <a:off x="4395635" y="1191024"/>
            <a:ext cx="304800" cy="3429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521E5E4-D22A-CC4C-AAC0-6E084C4D66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7999"/>
          <a:stretch/>
        </p:blipFill>
        <p:spPr>
          <a:xfrm>
            <a:off x="408028" y="1101233"/>
            <a:ext cx="475369" cy="48725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A6D218D-B6F6-B343-8870-37E7E6E190B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77388" y="1168152"/>
            <a:ext cx="337223" cy="4215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56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D4F70-5254-F445-98AF-A18EFB88C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1FCBE-0CA7-7A4B-B93C-AA2C159F21E4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59FCFAB-D608-904C-89AD-6AC4061E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104AF54-2429-3A49-A653-388B1E6C5C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90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D1613A-6402-8E4B-9CED-6C19C1594F41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</p:grpSpPr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CB74BF3F-814C-C341-BE60-ABCDFA2B35F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C95AC8F9-CC81-664A-9063-97893E4CEF13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C3ECDEFD-67E6-9348-85EA-3E3A40EB7F05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0DA74F5-2DD5-2744-810B-FC19D49990CE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BDC96D-1E7F-7448-9537-78EDD9890F4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E67521-AE5B-494E-9D16-EF0FFE6C1717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783A4E-1A55-5247-AFDB-F6A814E970A6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2E0A80-6680-F242-A091-9F837B8A332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AF0B9E-3A3D-D44C-A227-18EA20F645D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63674D-6DBB-724C-8FE1-84CFE75BF8DA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CFAF3EC-EE30-A749-BBF4-3CFBA0E5D9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50AB361-D611-6742-9276-C182652AA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05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1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F88C3CD-6F58-CA43-A016-3FDFDE8163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1EC98904-A77A-C443-865C-27D2FA1119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D3F492-58AD-FD43-951D-931307B51527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1">
              <a:alpha val="10000"/>
            </a:schemeClr>
          </a:soli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D79D90A-C77F-7347-B247-30506AF1C70B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48302DF-71BB-9846-B66A-187B52D6F295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194A70DF-4B51-4245-B1E3-68420E9F429B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0AD65756-09FF-B54F-8EE4-A19C0D875181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702E32-8095-124D-BACA-DDC85D966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EE9B0F-EEF3-384A-922C-2FA9FCA4DC0B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241762-B8B1-7246-9D5C-CED4CE6248F7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BEBDB3-004A-A345-A274-20BEB1A9280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395A0-C201-AF4B-886B-94AB86BA579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115472-CED0-E943-A98B-7C05525A3D31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A052CEC-8327-314B-AA3E-072D4ED14B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4E29D28-9B3E-A74A-B9C2-11AEA4C3F8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0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2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8AF0D4C-F80D-DF43-A669-3ADA3FDF4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F332993B-597B-6147-B802-189E1980BF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3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6DF6280-CBBD-8742-ABA7-212FAA76C443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2">
              <a:alpha val="10000"/>
            </a:schemeClr>
          </a:solidFill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DAE66E20-851C-8E49-BE92-52B092E21AD4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6A76CDA4-464F-E849-ADF8-1AC1CE4A3360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964AAD39-78CC-7C49-9D5C-3DC6BDD647A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683C127-0551-C249-BFB4-C8B630C32C6D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102CB4-E9C2-314D-9826-D3487AADEA2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1A8E4B-A5C4-D846-B1E2-53A5FC94F18C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4F2A3B-F7D4-E740-883F-8B846C2F09ED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7048BE-F8ED-894C-860F-21A07BB05F3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82A025-A4EF-B644-8077-3D6670DB0A41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64E3744-C638-9340-9853-D7A9F6D5E7A8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318BAF67-06F7-4B4D-A715-3B47A9DF5B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44F959-ABE0-624A-95AA-4BE99BDB9B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64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3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C6AD8F3-C68F-CC4F-B81D-AF05D77FE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A5B3AAAA-1BC0-C04A-BC40-BFF36F395B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C9233F-0808-7B48-92FD-64F791714348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3">
              <a:alpha val="10000"/>
            </a:schemeClr>
          </a:solidFill>
        </p:grpSpPr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14335E40-473F-8C4E-A71D-3AA29A86CC9D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158182AA-35CB-3246-A69A-4EF74DC85FDB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CE36B743-51E4-DA4C-8A65-D42ACF713A12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32ED2F61-A3CB-7D45-BA4B-656C243F478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64DEFF-D20C-FB43-BD05-724DF5856F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959A28-0D0E-3B44-AE3E-437F1CF71184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956767-7C4B-8D40-8001-DFDC8A004F40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ACB53C-787D-9843-A0C3-6E40E41816C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0FB1FB-531D-5F48-A6BE-A408A4443A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672C61-D180-0F4C-AD89-5531D374D8B5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60D8F8A4-E3BC-4E4E-8879-4CB7C587EE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F5755CF-1E1E-E14B-B58C-EA9F1E5D3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4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28C50AE-BB3F-1342-A667-B727BBF2E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29C0C72-A146-264D-A06A-C649FB90DE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4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46FEFB-BD2F-4547-8285-B5A47DC7100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4">
              <a:alpha val="10000"/>
            </a:schemeClr>
          </a:soli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CB93CA93-4AE7-A24B-96EA-DE9C413F2978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84B120F0-1C7B-4946-8EB0-E270CB262CEF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4F815DEA-C763-2949-A87B-F64058E9C1ED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FBBE0FCB-6B8D-E648-8882-57B795B081AA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FC0F73-0E4A-124D-9C04-15CB2D8F230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E0A24-7066-A142-A95D-99A700D8C0A3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05B962-52B8-9B46-BB67-1FF81BB4C7BD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17274A-76CE-7449-B4AC-A320D506544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6714DD-DD89-0C46-91BB-18216E278D30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029D80-9B4D-0D4B-91F4-30D3526A0D02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CF318BA6-6E14-894F-9BDE-3893E3F427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6803DA-061E-1246-B1A0-F4208E7B1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2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D4F70-5254-F445-98AF-A18EFB88C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0FF25-0C9F-A540-A19D-23297050FAAD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2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6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224160-AE84-EE42-9281-23DB79F29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53F78785-D63F-2049-AF9C-B4E78EB165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4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311A23-4F53-5C45-89E8-172E0AB1754C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6">
              <a:alpha val="10000"/>
            </a:schemeClr>
          </a:solidFill>
        </p:grpSpPr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81827F86-D0CC-AC49-913A-C9A1CF1F397E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7D4090F7-D282-B748-8C41-38CF6EDF3EB5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9FFBA34C-AC50-9E43-8BB0-A821787A3564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28F85A52-CB6F-2643-93B7-71D6BA25C6E5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02D437-E3BC-3C4F-ACF0-7D740F8CE48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D77489-22DC-7C4F-9D46-43F1A3742F50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12B31-753E-D146-B4F4-3D56D554DB9A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F28371-8FA1-C843-A47D-1C152BDD70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6F3F85-622B-B540-B61D-F52419AB7A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BF642A-3578-284F-BA95-403668AF0243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976FF880-B20D-DE42-B4C8-D9AD912ED3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46349CA-AC41-0E40-B3E5-40EEE385B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2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5F2636-64B9-4745-A3F4-DC62543D8C8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520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3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2747AE-EF19-0645-989E-F4542D9C45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54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5F2636-64B9-4745-A3F4-DC62543D8C8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520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92C9066-39BF-AF44-A829-5A2A4C1B0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553914"/>
            <a:ext cx="6172732" cy="160223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4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5134407"/>
            <a:ext cx="733405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2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E2BA96-7FC6-1A41-A5EE-3FC1E788F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3" y="3585974"/>
            <a:ext cx="7334049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Divider Title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534" y="5134407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2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3288879-0528-0446-99CB-846AA5670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3" y="3424378"/>
            <a:ext cx="7334049" cy="162327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6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7BE848-4AD2-054A-8AF0-AEB891F5E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7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0DA3BA-2A11-8148-9C36-F692A92F9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297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5" y="110294"/>
            <a:ext cx="9321717" cy="90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495842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33"/>
    </p:custDataLst>
    <p:extLst>
      <p:ext uri="{BB962C8B-B14F-4D97-AF65-F5344CB8AC3E}">
        <p14:creationId xmlns:p14="http://schemas.microsoft.com/office/powerpoint/2010/main" val="130770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0" r:id="rId2"/>
    <p:sldLayoutId id="2147483731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1" r:id="rId9"/>
    <p:sldLayoutId id="2147483733" r:id="rId10"/>
    <p:sldLayoutId id="2147483703" r:id="rId11"/>
    <p:sldLayoutId id="2147483732" r:id="rId12"/>
    <p:sldLayoutId id="2147483721" r:id="rId13"/>
    <p:sldLayoutId id="2147483704" r:id="rId14"/>
    <p:sldLayoutId id="2147483717" r:id="rId15"/>
    <p:sldLayoutId id="2147483718" r:id="rId16"/>
    <p:sldLayoutId id="2147483719" r:id="rId17"/>
    <p:sldLayoutId id="2147483720" r:id="rId18"/>
    <p:sldLayoutId id="2147483724" r:id="rId19"/>
    <p:sldLayoutId id="2147483705" r:id="rId20"/>
    <p:sldLayoutId id="2147483711" r:id="rId21"/>
    <p:sldLayoutId id="2147483706" r:id="rId22"/>
    <p:sldLayoutId id="2147483712" r:id="rId23"/>
    <p:sldLayoutId id="2147483707" r:id="rId24"/>
    <p:sldLayoutId id="2147483714" r:id="rId25"/>
    <p:sldLayoutId id="2147483708" r:id="rId26"/>
    <p:sldLayoutId id="2147483713" r:id="rId27"/>
    <p:sldLayoutId id="2147483709" r:id="rId28"/>
    <p:sldLayoutId id="2147483715" r:id="rId29"/>
    <p:sldLayoutId id="2147483710" r:id="rId30"/>
    <p:sldLayoutId id="2147483716" r:id="rId3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30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31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23.png"/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40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7.png"/><Relationship Id="rId10" Type="http://schemas.openxmlformats.org/officeDocument/2006/relationships/diagramQuickStyle" Target="../diagrams/quickStyle40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40.xml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3.xml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0F4CE9-95B6-58B2-29EA-D3B883128C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1103" y="4768265"/>
            <a:ext cx="5532969" cy="406195"/>
          </a:xfrm>
        </p:spPr>
        <p:txBody>
          <a:bodyPr/>
          <a:lstStyle/>
          <a:p>
            <a:r>
              <a:rPr lang="en-US" dirty="0"/>
              <a:t>June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5FD2-9CCB-0A05-2668-612A274EF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104" y="2242898"/>
            <a:ext cx="8925458" cy="443650"/>
          </a:xfrm>
        </p:spPr>
        <p:txBody>
          <a:bodyPr/>
          <a:lstStyle/>
          <a:p>
            <a:endParaRPr lang="en-US" sz="3600" dirty="0"/>
          </a:p>
          <a:p>
            <a:endParaRPr lang="en-US" sz="2800" dirty="0"/>
          </a:p>
          <a:p>
            <a:r>
              <a:rPr lang="en-US" sz="2800" dirty="0"/>
              <a:t>Lochana Palayangoda, PhD</a:t>
            </a:r>
          </a:p>
          <a:p>
            <a:r>
              <a:rPr lang="en-US" sz="1400" dirty="0"/>
              <a:t>Assistant Professor of Data Science and Statistics</a:t>
            </a:r>
          </a:p>
          <a:p>
            <a:r>
              <a:rPr lang="en-US" sz="1400" dirty="0"/>
              <a:t>Department of Mathematical and Statistical Sciences</a:t>
            </a:r>
          </a:p>
          <a:p>
            <a:r>
              <a:rPr lang="en-US" sz="1400" dirty="0"/>
              <a:t>University of Nebraska at Omaha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216707-511C-C95A-02CF-4C09E38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03" y="694466"/>
            <a:ext cx="11333752" cy="146168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Goodness of Fit Testing with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Saddlepoint</a:t>
            </a:r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 Approximation for Degradation Data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F3088-2B49-9E2A-9998-38ED39214205}"/>
              </a:ext>
            </a:extLst>
          </p:cNvPr>
          <p:cNvSpPr txBox="1"/>
          <p:nvPr/>
        </p:nvSpPr>
        <p:spPr>
          <a:xfrm>
            <a:off x="491103" y="612885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IISA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A8068-DB3A-9DF0-C1DE-D9C8F37B9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690" y="5997364"/>
            <a:ext cx="1873050" cy="7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3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80B23-E3C3-CB33-23BE-B4655ACA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2AB56D-BE9D-39C1-AE80-BD0649775E9D}"/>
              </a:ext>
            </a:extLst>
          </p:cNvPr>
          <p:cNvSpPr/>
          <p:nvPr/>
        </p:nvSpPr>
        <p:spPr>
          <a:xfrm>
            <a:off x="3387813" y="1763878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Estimate the Empirical Distribution with ESA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58EEE1-4063-92CB-B90B-024950481B1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9DCBEC-5828-9126-466F-5B271D2C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Goodness of Fit Test Procedure</a:t>
            </a:r>
            <a:br>
              <a:rPr lang="en-US" dirty="0"/>
            </a:br>
            <a:r>
              <a:rPr lang="en-US" sz="2700" dirty="0"/>
              <a:t>Step 1: Obtain Observed Test Statistics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E1A81-A69F-6984-F336-8D471E5ECD8A}"/>
              </a:ext>
            </a:extLst>
          </p:cNvPr>
          <p:cNvSpPr/>
          <p:nvPr/>
        </p:nvSpPr>
        <p:spPr>
          <a:xfrm>
            <a:off x="186226" y="1763879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Estimate the First Passage Time Distribution with Hypothesized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2CF5E4D-693F-0F84-2074-9BCB1D8FBE13}"/>
                  </a:ext>
                </a:extLst>
              </p:cNvPr>
              <p:cNvSpPr/>
              <p:nvPr/>
            </p:nvSpPr>
            <p:spPr>
              <a:xfrm>
                <a:off x="266360" y="3032519"/>
                <a:ext cx="2564088" cy="117198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2CF5E4D-693F-0F84-2074-9BCB1D8FB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60" y="3032519"/>
                <a:ext cx="2564088" cy="11719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0A16AF-6F97-DA11-35D0-FA20B60EE003}"/>
              </a:ext>
            </a:extLst>
          </p:cNvPr>
          <p:cNvCxnSpPr>
            <a:cxnSpLocks/>
          </p:cNvCxnSpPr>
          <p:nvPr/>
        </p:nvCxnSpPr>
        <p:spPr>
          <a:xfrm>
            <a:off x="2830448" y="3578087"/>
            <a:ext cx="85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090F37-6228-B2FB-28C3-7C35FA922811}"/>
              </a:ext>
            </a:extLst>
          </p:cNvPr>
          <p:cNvSpPr txBox="1"/>
          <p:nvPr/>
        </p:nvSpPr>
        <p:spPr>
          <a:xfrm>
            <a:off x="60102" y="5703796"/>
            <a:ext cx="4837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GOF – Goodness of Fit</a:t>
            </a:r>
          </a:p>
          <a:p>
            <a:r>
              <a:rPr lang="en-US" sz="1400" dirty="0"/>
              <a:t>ESA – Empirical </a:t>
            </a:r>
            <a:r>
              <a:rPr lang="en-US" sz="1400" dirty="0" err="1"/>
              <a:t>Saddlepoint</a:t>
            </a:r>
            <a:r>
              <a:rPr lang="en-US" sz="1400" dirty="0"/>
              <a:t>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A45E54E3-288F-0D27-2113-89B72DE4A7D8}"/>
                  </a:ext>
                </a:extLst>
              </p:cNvPr>
              <p:cNvSpPr/>
              <p:nvPr/>
            </p:nvSpPr>
            <p:spPr>
              <a:xfrm>
                <a:off x="3568809" y="3032519"/>
                <a:ext cx="2564088" cy="117198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A45E54E3-288F-0D27-2113-89B72DE4A7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09" y="3032519"/>
                <a:ext cx="2564088" cy="117198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3F4E3F05-0BB7-0DDD-5417-F12624DE17FA}"/>
              </a:ext>
            </a:extLst>
          </p:cNvPr>
          <p:cNvSpPr/>
          <p:nvPr/>
        </p:nvSpPr>
        <p:spPr>
          <a:xfrm>
            <a:off x="6856437" y="1763877"/>
            <a:ext cx="5121716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Obtain the Observed Test Statistics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1CB628-B99D-54E4-7F94-433BF0DCB73A}"/>
              </a:ext>
            </a:extLst>
          </p:cNvPr>
          <p:cNvCxnSpPr>
            <a:cxnSpLocks/>
          </p:cNvCxnSpPr>
          <p:nvPr/>
        </p:nvCxnSpPr>
        <p:spPr>
          <a:xfrm>
            <a:off x="6132897" y="3578087"/>
            <a:ext cx="12960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E107AC-4AC8-4AB9-6482-7167698DE8BE}"/>
              </a:ext>
            </a:extLst>
          </p:cNvPr>
          <p:cNvGrpSpPr/>
          <p:nvPr/>
        </p:nvGrpSpPr>
        <p:grpSpPr>
          <a:xfrm>
            <a:off x="7059105" y="2268326"/>
            <a:ext cx="4716379" cy="2619522"/>
            <a:chOff x="7302797" y="3085071"/>
            <a:chExt cx="3657600" cy="1771841"/>
          </a:xfrm>
        </p:grpSpPr>
        <p:pic>
          <p:nvPicPr>
            <p:cNvPr id="23" name="Picture 22" descr="A math equations and numbers&#10;&#10;AI-generated content may be incorrect.">
              <a:extLst>
                <a:ext uri="{FF2B5EF4-FFF2-40B4-BE49-F238E27FC236}">
                  <a16:creationId xmlns:a16="http://schemas.microsoft.com/office/drawing/2014/main" id="{1E2460D9-0C3F-8B09-FB79-18668DCFD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51568"/>
            <a:stretch/>
          </p:blipFill>
          <p:spPr>
            <a:xfrm>
              <a:off x="7302797" y="3085071"/>
              <a:ext cx="3657600" cy="1248621"/>
            </a:xfrm>
            <a:prstGeom prst="rect">
              <a:avLst/>
            </a:prstGeom>
          </p:spPr>
        </p:pic>
        <p:pic>
          <p:nvPicPr>
            <p:cNvPr id="24" name="Picture 23" descr="A math equations and numbers&#10;&#10;AI-generated content may be incorrect.">
              <a:extLst>
                <a:ext uri="{FF2B5EF4-FFF2-40B4-BE49-F238E27FC236}">
                  <a16:creationId xmlns:a16="http://schemas.microsoft.com/office/drawing/2014/main" id="{EC550162-653B-6DD9-ADF3-9A2A6A7DE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79705"/>
            <a:stretch/>
          </p:blipFill>
          <p:spPr>
            <a:xfrm>
              <a:off x="7302797" y="4333692"/>
              <a:ext cx="3657600" cy="5232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E53FF6-1661-377E-2948-9B0F1EED6E9D}"/>
                  </a:ext>
                </a:extLst>
              </p:cNvPr>
              <p:cNvSpPr txBox="1"/>
              <p:nvPr/>
            </p:nvSpPr>
            <p:spPr>
              <a:xfrm>
                <a:off x="6856437" y="5561440"/>
                <a:ext cx="4837294" cy="9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Kolmogorov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Smirnov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Cram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é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von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Mises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Anderson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Darling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Kullback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Leibler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Divergence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E53FF6-1661-377E-2948-9B0F1EED6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437" y="5561440"/>
                <a:ext cx="4837294" cy="983346"/>
              </a:xfrm>
              <a:prstGeom prst="rect">
                <a:avLst/>
              </a:prstGeom>
              <a:blipFill>
                <a:blip r:embed="rId5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s and numbers&#10;&#10;AI-generated content may be incorrect.">
            <a:extLst>
              <a:ext uri="{FF2B5EF4-FFF2-40B4-BE49-F238E27FC236}">
                <a16:creationId xmlns:a16="http://schemas.microsoft.com/office/drawing/2014/main" id="{587CC39B-B6DB-62E7-8468-D200D03B36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75" t="79705"/>
          <a:stretch/>
        </p:blipFill>
        <p:spPr>
          <a:xfrm>
            <a:off x="7059105" y="4123656"/>
            <a:ext cx="3675246" cy="7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0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3" grpId="0"/>
      <p:bldP spid="12" grpId="0" animBg="1"/>
      <p:bldP spid="15" grpId="0" animBg="1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68745-9AED-3B19-CBB5-CE328366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457B98A-B655-4AA2-D69D-2A290AF27A50}"/>
              </a:ext>
            </a:extLst>
          </p:cNvPr>
          <p:cNvSpPr/>
          <p:nvPr/>
        </p:nvSpPr>
        <p:spPr>
          <a:xfrm>
            <a:off x="3180038" y="1795409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Obtain parametric and empirical estimates of the first passage time distribution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B9DA79-9024-A10B-DEF2-57B34CD682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FAEAF-3B3F-DD2E-9BF2-DCE67173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Goodness of Fit Test Procedure</a:t>
            </a:r>
            <a:br>
              <a:rPr lang="en-US" dirty="0"/>
            </a:br>
            <a:r>
              <a:rPr lang="en-US" sz="2700" dirty="0"/>
              <a:t>Step 2: Obtain the Distribution of the Test Statistic under the Null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FA1FDD-7B60-6422-31E5-D7A55C9BADC7}"/>
              </a:ext>
            </a:extLst>
          </p:cNvPr>
          <p:cNvSpPr/>
          <p:nvPr/>
        </p:nvSpPr>
        <p:spPr>
          <a:xfrm>
            <a:off x="136838" y="1795410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parametric bootstrap to obtain Bootstrap Samples of Degradation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A6CC372-1249-F8C6-0709-1982C3D4FC14}"/>
                  </a:ext>
                </a:extLst>
              </p:cNvPr>
              <p:cNvSpPr/>
              <p:nvPr/>
            </p:nvSpPr>
            <p:spPr>
              <a:xfrm>
                <a:off x="216972" y="3246925"/>
                <a:ext cx="2564088" cy="117198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A6CC372-1249-F8C6-0709-1982C3D4F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72" y="3246925"/>
                <a:ext cx="2564088" cy="117198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B9F8ED-2586-1B47-23FE-77052926BF22}"/>
              </a:ext>
            </a:extLst>
          </p:cNvPr>
          <p:cNvCxnSpPr>
            <a:cxnSpLocks/>
          </p:cNvCxnSpPr>
          <p:nvPr/>
        </p:nvCxnSpPr>
        <p:spPr>
          <a:xfrm>
            <a:off x="2781060" y="3792493"/>
            <a:ext cx="85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44CD2A-F5D1-9D4A-6476-458AC8223462}"/>
              </a:ext>
            </a:extLst>
          </p:cNvPr>
          <p:cNvSpPr txBox="1"/>
          <p:nvPr/>
        </p:nvSpPr>
        <p:spPr>
          <a:xfrm>
            <a:off x="60102" y="5703796"/>
            <a:ext cx="4837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GOF – Goodness of Fit</a:t>
            </a:r>
          </a:p>
          <a:p>
            <a:r>
              <a:rPr lang="en-US" sz="1400" dirty="0"/>
              <a:t>ESA – Empirical </a:t>
            </a:r>
            <a:r>
              <a:rPr lang="en-US" sz="1400" dirty="0" err="1"/>
              <a:t>Saddlepoint</a:t>
            </a:r>
            <a:r>
              <a:rPr lang="en-US" sz="1400" dirty="0"/>
              <a:t> Approximation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950F8D-8C43-D8AC-971C-E05F095BDEC8}"/>
              </a:ext>
            </a:extLst>
          </p:cNvPr>
          <p:cNvSpPr/>
          <p:nvPr/>
        </p:nvSpPr>
        <p:spPr>
          <a:xfrm>
            <a:off x="6350095" y="1795409"/>
            <a:ext cx="2668509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Test Statistics for each Bootstrap Sample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DBA6C4-1656-E2A7-7644-154CCC89CBC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839531" y="3825834"/>
            <a:ext cx="572484" cy="7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0DA7F8-F7ED-8F06-1D25-C8EB11070ACD}"/>
                  </a:ext>
                </a:extLst>
              </p:cNvPr>
              <p:cNvSpPr txBox="1"/>
              <p:nvPr/>
            </p:nvSpPr>
            <p:spPr>
              <a:xfrm>
                <a:off x="6110163" y="5673736"/>
                <a:ext cx="3089082" cy="9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Kolmogorov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Smirnov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𝑐𝑚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Cram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é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von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Mises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Anderson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Darling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𝑘𝑙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Kullback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Leibler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Divergence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0DA7F8-F7ED-8F06-1D25-C8EB1107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163" y="5673736"/>
                <a:ext cx="3089082" cy="983346"/>
              </a:xfrm>
              <a:prstGeom prst="rect">
                <a:avLst/>
              </a:prstGeom>
              <a:blipFill>
                <a:blip r:embed="rId3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D7744B4-F2DE-2006-89FE-8A1C6BA52A03}"/>
                  </a:ext>
                </a:extLst>
              </p:cNvPr>
              <p:cNvSpPr/>
              <p:nvPr/>
            </p:nvSpPr>
            <p:spPr>
              <a:xfrm>
                <a:off x="3275443" y="3246925"/>
                <a:ext cx="2564088" cy="117198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2D7744B4-F2DE-2006-89FE-8A1C6BA52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443" y="3246925"/>
                <a:ext cx="2564088" cy="117198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13623B3-A1CE-39A5-FD62-69A45BF7A8D3}"/>
              </a:ext>
            </a:extLst>
          </p:cNvPr>
          <p:cNvSpPr/>
          <p:nvPr/>
        </p:nvSpPr>
        <p:spPr>
          <a:xfrm>
            <a:off x="9199245" y="1788326"/>
            <a:ext cx="2926080" cy="37092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the Statistical Significance by Evaluating the 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9EAFA83-9579-0494-D858-6705DE7DC015}"/>
                  </a:ext>
                </a:extLst>
              </p:cNvPr>
              <p:cNvSpPr/>
              <p:nvPr/>
            </p:nvSpPr>
            <p:spPr>
              <a:xfrm>
                <a:off x="6412015" y="2922144"/>
                <a:ext cx="2564088" cy="1821545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𝑘𝑠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𝑐𝑚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𝑘𝑙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9EAFA83-9579-0494-D858-6705DE7DC0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015" y="2922144"/>
                <a:ext cx="2564088" cy="182154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F23D3AE-5C69-8365-CD3D-ED8EB8D29208}"/>
              </a:ext>
            </a:extLst>
          </p:cNvPr>
          <p:cNvCxnSpPr>
            <a:cxnSpLocks/>
          </p:cNvCxnSpPr>
          <p:nvPr/>
        </p:nvCxnSpPr>
        <p:spPr>
          <a:xfrm>
            <a:off x="8996709" y="3639417"/>
            <a:ext cx="775020" cy="35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math equations with numbers and symbols&#10;&#10;AI-generated content may be incorrect.">
            <a:extLst>
              <a:ext uri="{FF2B5EF4-FFF2-40B4-BE49-F238E27FC236}">
                <a16:creationId xmlns:a16="http://schemas.microsoft.com/office/drawing/2014/main" id="{8BEFE2B7-B8C2-533F-AB8E-817B40DF9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8296" y="2758703"/>
            <a:ext cx="2404623" cy="214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6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13" grpId="0"/>
      <p:bldP spid="15" grpId="0" animBg="1"/>
      <p:bldP spid="26" grpId="0"/>
      <p:bldP spid="10" grpId="0" animBg="1"/>
      <p:bldP spid="18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C6876-61EF-D81F-F289-9CF80CEF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3B7D57-185A-3D5E-8D7D-B8EB983A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75" y="2517795"/>
            <a:ext cx="10918115" cy="1602232"/>
          </a:xfrm>
        </p:spPr>
        <p:txBody>
          <a:bodyPr>
            <a:normAutofit/>
          </a:bodyPr>
          <a:lstStyle/>
          <a:p>
            <a:r>
              <a:rPr lang="en-US" sz="4800" dirty="0"/>
              <a:t>Monte Carlo Simulations</a:t>
            </a:r>
          </a:p>
        </p:txBody>
      </p:sp>
    </p:spTree>
    <p:extLst>
      <p:ext uri="{BB962C8B-B14F-4D97-AF65-F5344CB8AC3E}">
        <p14:creationId xmlns:p14="http://schemas.microsoft.com/office/powerpoint/2010/main" val="23412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5D348-6B38-7632-C55B-F3013802D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A20B0B-5A14-7E3A-169B-3B56C8664EB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6C6879-4D82-394D-984E-FA80948F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757027" cy="713275"/>
          </a:xfrm>
        </p:spPr>
        <p:txBody>
          <a:bodyPr>
            <a:noAutofit/>
          </a:bodyPr>
          <a:lstStyle/>
          <a:p>
            <a:r>
              <a:rPr lang="en-US" sz="2400" dirty="0"/>
              <a:t>Simulation Results show that the proposed test maintains the false-positive error probability and has higher power for </a:t>
            </a:r>
            <a:r>
              <a:rPr lang="en-US" sz="2400" dirty="0" err="1"/>
              <a:t>misspecified</a:t>
            </a:r>
            <a:r>
              <a:rPr lang="en-US" sz="2400" dirty="0"/>
              <a:t> distributions </a:t>
            </a:r>
          </a:p>
        </p:txBody>
      </p:sp>
      <p:pic>
        <p:nvPicPr>
          <p:cNvPr id="7" name="Picture 6" descr="A table with numbers and percentages&#10;&#10;AI-generated content may be incorrect.">
            <a:extLst>
              <a:ext uri="{FF2B5EF4-FFF2-40B4-BE49-F238E27FC236}">
                <a16:creationId xmlns:a16="http://schemas.microsoft.com/office/drawing/2014/main" id="{0387D2DC-C1EA-0877-B0C9-FECD143C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71" r="60815" b="58128"/>
          <a:stretch/>
        </p:blipFill>
        <p:spPr>
          <a:xfrm>
            <a:off x="368298" y="1034263"/>
            <a:ext cx="10480466" cy="263203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9D8AA0C-57B6-0AFF-37A3-A1F113703E65}"/>
              </a:ext>
            </a:extLst>
          </p:cNvPr>
          <p:cNvSpPr/>
          <p:nvPr/>
        </p:nvSpPr>
        <p:spPr>
          <a:xfrm>
            <a:off x="4793603" y="1451787"/>
            <a:ext cx="2385848" cy="2386259"/>
          </a:xfrm>
          <a:prstGeom prst="rect">
            <a:avLst/>
          </a:prstGeom>
          <a:solidFill>
            <a:schemeClr val="accent4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DA8A1D-C9E6-2311-1886-188F0330E28C}"/>
              </a:ext>
            </a:extLst>
          </p:cNvPr>
          <p:cNvSpPr/>
          <p:nvPr/>
        </p:nvSpPr>
        <p:spPr>
          <a:xfrm>
            <a:off x="8969079" y="1393980"/>
            <a:ext cx="1662224" cy="2386259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97CB0E0F-2551-A68C-08B7-940EEA48E1AC}"/>
              </a:ext>
            </a:extLst>
          </p:cNvPr>
          <p:cNvSpPr/>
          <p:nvPr/>
        </p:nvSpPr>
        <p:spPr>
          <a:xfrm>
            <a:off x="5743090" y="3906922"/>
            <a:ext cx="702644" cy="712269"/>
          </a:xfrm>
          <a:prstGeom prst="up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428D54-6836-BBD2-D708-D90991A0278F}"/>
              </a:ext>
            </a:extLst>
          </p:cNvPr>
          <p:cNvSpPr txBox="1"/>
          <p:nvPr/>
        </p:nvSpPr>
        <p:spPr>
          <a:xfrm>
            <a:off x="4793603" y="4688067"/>
            <a:ext cx="2385849" cy="132343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True process is Gamma and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Model with Gamma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Type–1 Error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36832578-FE9A-0753-9911-8346A8756BDC}"/>
              </a:ext>
            </a:extLst>
          </p:cNvPr>
          <p:cNvSpPr/>
          <p:nvPr/>
        </p:nvSpPr>
        <p:spPr>
          <a:xfrm>
            <a:off x="8360164" y="3906922"/>
            <a:ext cx="986699" cy="712269"/>
          </a:xfrm>
          <a:prstGeom prst="up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4E8553-9D9D-FCCF-AFF8-53106F0B058D}"/>
              </a:ext>
            </a:extLst>
          </p:cNvPr>
          <p:cNvSpPr txBox="1"/>
          <p:nvPr/>
        </p:nvSpPr>
        <p:spPr>
          <a:xfrm>
            <a:off x="7410678" y="4688067"/>
            <a:ext cx="3350366" cy="1323439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True process is Gamma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and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Model with IG/Wiener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2DF9D1-2460-5A6B-7768-FE9482BEDB9D}"/>
              </a:ext>
            </a:extLst>
          </p:cNvPr>
          <p:cNvSpPr/>
          <p:nvPr/>
        </p:nvSpPr>
        <p:spPr>
          <a:xfrm>
            <a:off x="7243153" y="1451787"/>
            <a:ext cx="1662224" cy="2386259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54BA63-6954-6299-D85A-A3DBCD5B235C}"/>
                  </a:ext>
                </a:extLst>
              </p:cNvPr>
              <p:cNvSpPr txBox="1"/>
              <p:nvPr/>
            </p:nvSpPr>
            <p:spPr>
              <a:xfrm>
                <a:off x="0" y="6550223"/>
                <a:ext cx="5382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 = 5, m = 9, time gaps = {1, 3, 5},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r>
                  <a:rPr lang="en-US" sz="1400" dirty="0"/>
                  <a:t>, no. of simulations = 1000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54BA63-6954-6299-D85A-A3DBCD5B2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50223"/>
                <a:ext cx="5382627" cy="307777"/>
              </a:xfrm>
              <a:prstGeom prst="rect">
                <a:avLst/>
              </a:prstGeom>
              <a:blipFill>
                <a:blip r:embed="rId3"/>
                <a:stretch>
                  <a:fillRect l="-472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4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FD35817-A0EB-4BC0-9A0D-23DF65C4D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ADF11-B744-ABFB-AB69-C61CF598AE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80CDA-F36B-2D64-38C8-0D37CA5C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757027" cy="713275"/>
          </a:xfrm>
        </p:spPr>
        <p:txBody>
          <a:bodyPr>
            <a:noAutofit/>
          </a:bodyPr>
          <a:lstStyle/>
          <a:p>
            <a:r>
              <a:rPr lang="en-US" sz="2800" dirty="0"/>
              <a:t>Simulation Results show the proposed test maintains the false-positive error probability and higher power for </a:t>
            </a:r>
            <a:r>
              <a:rPr lang="en-US" sz="2800" dirty="0" err="1"/>
              <a:t>misspecified</a:t>
            </a:r>
            <a:r>
              <a:rPr lang="en-US" sz="2800" dirty="0"/>
              <a:t> distributions </a:t>
            </a:r>
          </a:p>
        </p:txBody>
      </p:sp>
      <p:pic>
        <p:nvPicPr>
          <p:cNvPr id="7" name="Picture 6" descr="A table with numbers and percentages&#10;&#10;AI-generated content may be incorrect.">
            <a:extLst>
              <a:ext uri="{FF2B5EF4-FFF2-40B4-BE49-F238E27FC236}">
                <a16:creationId xmlns:a16="http://schemas.microsoft.com/office/drawing/2014/main" id="{D83F032D-CB1E-1773-5C3A-CAE068B12D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71"/>
          <a:stretch/>
        </p:blipFill>
        <p:spPr>
          <a:xfrm>
            <a:off x="350075" y="2024050"/>
            <a:ext cx="11793471" cy="29082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07C96D-A5E7-8880-D102-1D3E2B5E7DFC}"/>
                  </a:ext>
                </a:extLst>
              </p:cNvPr>
              <p:cNvSpPr txBox="1"/>
              <p:nvPr/>
            </p:nvSpPr>
            <p:spPr>
              <a:xfrm>
                <a:off x="0" y="6550223"/>
                <a:ext cx="53826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 = 5, m = 9, time gaps = {1, 3, 5},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=70</m:t>
                    </m:r>
                  </m:oMath>
                </a14:m>
                <a:r>
                  <a:rPr lang="en-US" sz="1400" dirty="0"/>
                  <a:t>, no. of simulations = 1000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07C96D-A5E7-8880-D102-1D3E2B5E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50223"/>
                <a:ext cx="5382627" cy="307777"/>
              </a:xfrm>
              <a:prstGeom prst="rect">
                <a:avLst/>
              </a:prstGeom>
              <a:blipFill>
                <a:blip r:embed="rId3"/>
                <a:stretch>
                  <a:fillRect l="-472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12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5C457B8-1D14-2699-D4E0-6677CCA0E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763" y="1777726"/>
            <a:ext cx="10703298" cy="3719183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93A858-025E-90D4-9D55-2C7FCE90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P-values under the null hypothesis in the simulations are approximately follows Uniform(0,1) distribution</a:t>
            </a:r>
          </a:p>
        </p:txBody>
      </p:sp>
    </p:spTree>
    <p:extLst>
      <p:ext uri="{BB962C8B-B14F-4D97-AF65-F5344CB8AC3E}">
        <p14:creationId xmlns:p14="http://schemas.microsoft.com/office/powerpoint/2010/main" val="121079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C59A-529A-4C28-F6BB-9535B4993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E9E43-7655-CD2C-F06A-EC7F9641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75" y="2517795"/>
            <a:ext cx="10918115" cy="1602232"/>
          </a:xfrm>
        </p:spPr>
        <p:txBody>
          <a:bodyPr>
            <a:normAutofit/>
          </a:bodyPr>
          <a:lstStyle/>
          <a:p>
            <a:r>
              <a:rPr lang="en-US" sz="48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371770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F2E30-9770-04A3-7960-D0F83BECC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A98FA-25E2-9A25-63F0-E8692402615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7B4631-47E1-8D06-FFE8-4E7681A1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GaAs Laser Data Set in Meeker and Escobar (1998)</a:t>
            </a:r>
          </a:p>
        </p:txBody>
      </p:sp>
      <p:pic>
        <p:nvPicPr>
          <p:cNvPr id="7" name="Picture 6" descr="A graph of a laser degradation data&#10;&#10;Description automatically generated">
            <a:extLst>
              <a:ext uri="{FF2B5EF4-FFF2-40B4-BE49-F238E27FC236}">
                <a16:creationId xmlns:a16="http://schemas.microsoft.com/office/drawing/2014/main" id="{9DBE6A8D-54B7-6720-19AC-8EC0A86AB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05" r="13450"/>
          <a:stretch/>
        </p:blipFill>
        <p:spPr>
          <a:xfrm>
            <a:off x="295906" y="1291882"/>
            <a:ext cx="3905702" cy="3886606"/>
          </a:xfrm>
          <a:prstGeom prst="rect">
            <a:avLst/>
          </a:prstGeom>
        </p:spPr>
      </p:pic>
      <p:pic>
        <p:nvPicPr>
          <p:cNvPr id="9" name="Picture 8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BFCEAEE4-5C20-FC0A-2C08-BAE06A1B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9866"/>
          <a:stretch/>
        </p:blipFill>
        <p:spPr>
          <a:xfrm>
            <a:off x="6852100" y="1034263"/>
            <a:ext cx="3069665" cy="1025765"/>
          </a:xfrm>
          <a:prstGeom prst="rect">
            <a:avLst/>
          </a:prstGeom>
        </p:spPr>
      </p:pic>
      <p:pic>
        <p:nvPicPr>
          <p:cNvPr id="10" name="Picture 9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3C0A7C12-93E8-6C57-5F7B-72B8A1EF14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393" b="46473"/>
          <a:stretch/>
        </p:blipFill>
        <p:spPr>
          <a:xfrm>
            <a:off x="6852100" y="2260420"/>
            <a:ext cx="3069665" cy="1025765"/>
          </a:xfrm>
          <a:prstGeom prst="rect">
            <a:avLst/>
          </a:prstGeom>
        </p:spPr>
      </p:pic>
      <p:pic>
        <p:nvPicPr>
          <p:cNvPr id="11" name="Picture 10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0CBA66B8-38CC-F06A-F840-032E45BA16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368" b="13498"/>
          <a:stretch/>
        </p:blipFill>
        <p:spPr>
          <a:xfrm>
            <a:off x="6852100" y="3571816"/>
            <a:ext cx="3069665" cy="1025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D4FBBA-69A5-B8B4-F172-29E3331EC8F7}"/>
              </a:ext>
            </a:extLst>
          </p:cNvPr>
          <p:cNvSpPr txBox="1"/>
          <p:nvPr/>
        </p:nvSpPr>
        <p:spPr>
          <a:xfrm>
            <a:off x="5336725" y="277330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P-values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063BFB-C037-8649-F796-52FAB0B4EA86}"/>
                  </a:ext>
                </a:extLst>
              </p:cNvPr>
              <p:cNvSpPr txBox="1"/>
              <p:nvPr/>
            </p:nvSpPr>
            <p:spPr>
              <a:xfrm>
                <a:off x="295906" y="5797791"/>
                <a:ext cx="2907713" cy="983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KS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Kolmogorov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Smirnov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dirty="0">
                  <a:latin typeface="Helvetica" pitchFamily="2" charset="0"/>
                </a:endParaRPr>
              </a:p>
              <a:p>
                <a:r>
                  <a:rPr lang="en-US" sz="1400" dirty="0"/>
                  <a:t>CM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Cram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é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von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Mises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AD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Anderson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Darling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Test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  <a:p>
                <a:r>
                  <a:rPr lang="en-US" sz="1400" dirty="0"/>
                  <a:t>KL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Kullback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−</m:t>
                    </m:r>
                    <m:r>
                      <m:rPr>
                        <m:nor/>
                      </m:rPr>
                      <a:rPr lang="en-US" sz="1400" i="1" dirty="0" err="1">
                        <a:latin typeface="Helvetica" pitchFamily="2" charset="0"/>
                      </a:rPr>
                      <m:t>Leibler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i="1" dirty="0">
                        <a:latin typeface="Helvetica" pitchFamily="2" charset="0"/>
                      </a:rPr>
                      <m:t>Divergence</m:t>
                    </m:r>
                  </m:oMath>
                </a14:m>
                <a:endParaRPr lang="en-US" sz="1400" i="1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2063BFB-C037-8649-F796-52FAB0B4E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06" y="5797791"/>
                <a:ext cx="2907713" cy="983346"/>
              </a:xfrm>
              <a:prstGeom prst="rect">
                <a:avLst/>
              </a:prstGeom>
              <a:blipFill>
                <a:blip r:embed="rId4"/>
                <a:stretch>
                  <a:fillRect l="-870" t="-1282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8B10E3F6-BBC2-EE00-9B48-1B94C02C92FA}"/>
              </a:ext>
            </a:extLst>
          </p:cNvPr>
          <p:cNvSpPr/>
          <p:nvPr/>
        </p:nvSpPr>
        <p:spPr>
          <a:xfrm>
            <a:off x="6794293" y="2260419"/>
            <a:ext cx="3127471" cy="1168581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7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DBB1F-CA61-9B0A-22E9-4ECBA6DDA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33E778-6566-E109-478A-8C07DCA8AEF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C909F1-683F-D0BB-CB1F-032B11D6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novel goodness of fit approach is proposed to test the underlying degradation process </a:t>
            </a:r>
            <a:endParaRPr lang="en-US" sz="28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17A5E-BFDB-5107-21B2-7DA1A9D3BB26}"/>
              </a:ext>
            </a:extLst>
          </p:cNvPr>
          <p:cNvSpPr txBox="1"/>
          <p:nvPr/>
        </p:nvSpPr>
        <p:spPr>
          <a:xfrm>
            <a:off x="0" y="6053415"/>
            <a:ext cx="2343371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Thank you!</a:t>
            </a:r>
            <a:br>
              <a:rPr lang="en-US" sz="2400" b="1" dirty="0"/>
            </a:br>
            <a:r>
              <a:rPr lang="en-US" sz="2400" b="1" dirty="0"/>
              <a:t>Questions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CC96460-81C3-2572-56F8-FAA5C57A7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785037"/>
              </p:ext>
            </p:extLst>
          </p:nvPr>
        </p:nvGraphicFramePr>
        <p:xfrm>
          <a:off x="-568637" y="1306918"/>
          <a:ext cx="9981677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15292017-DC49-6844-DC31-BB6F53F87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275" y="4613568"/>
            <a:ext cx="1873050" cy="7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3879230A-9665-3AA4-5C68-745E4A058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8319" y="5670536"/>
            <a:ext cx="5054600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193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1E5D1-09C1-8C79-BA7B-D89F66DB9A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35157-AA6E-CAAE-3FAF-4D7D799B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Highly reliable products last for long time but their performance subject to degradation over time</a:t>
            </a:r>
          </a:p>
        </p:txBody>
      </p:sp>
      <p:pic>
        <p:nvPicPr>
          <p:cNvPr id="5" name="Picture 2" descr="The Dark Side of LED Lightbulbs - Scientific American">
            <a:extLst>
              <a:ext uri="{FF2B5EF4-FFF2-40B4-BE49-F238E27FC236}">
                <a16:creationId xmlns:a16="http://schemas.microsoft.com/office/drawing/2014/main" id="{28847A25-9F32-C30B-90AB-DFEC23F1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8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Dark Side of LED Lightbulbs - Scientific American">
            <a:extLst>
              <a:ext uri="{FF2B5EF4-FFF2-40B4-BE49-F238E27FC236}">
                <a16:creationId xmlns:a16="http://schemas.microsoft.com/office/drawing/2014/main" id="{217209F6-F5CA-E58D-D5E2-C7DEB78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19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Dark Side of LED Lightbulbs - Scientific American">
            <a:extLst>
              <a:ext uri="{FF2B5EF4-FFF2-40B4-BE49-F238E27FC236}">
                <a16:creationId xmlns:a16="http://schemas.microsoft.com/office/drawing/2014/main" id="{15BA756E-C411-A1AE-AC64-F3A7986D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40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Dark Side of LED Lightbulbs - Scientific American">
            <a:extLst>
              <a:ext uri="{FF2B5EF4-FFF2-40B4-BE49-F238E27FC236}">
                <a16:creationId xmlns:a16="http://schemas.microsoft.com/office/drawing/2014/main" id="{8BE89813-36F8-B504-EC40-F43CDDF6F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561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9F1F1-522B-A493-04A3-3A03C45209C4}"/>
              </a:ext>
            </a:extLst>
          </p:cNvPr>
          <p:cNvSpPr txBox="1"/>
          <p:nvPr/>
        </p:nvSpPr>
        <p:spPr>
          <a:xfrm>
            <a:off x="924202" y="3434943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AC242-46DD-3FEE-EC0B-BF7A343D9DC8}"/>
              </a:ext>
            </a:extLst>
          </p:cNvPr>
          <p:cNvSpPr txBox="1"/>
          <p:nvPr/>
        </p:nvSpPr>
        <p:spPr>
          <a:xfrm>
            <a:off x="3791623" y="3446084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C7DEC-B552-B9CE-1968-E01ED3E85C2C}"/>
              </a:ext>
            </a:extLst>
          </p:cNvPr>
          <p:cNvSpPr txBox="1"/>
          <p:nvPr/>
        </p:nvSpPr>
        <p:spPr>
          <a:xfrm>
            <a:off x="6659044" y="3427801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44BB1-08F3-72E3-689D-7B5BF64114BC}"/>
              </a:ext>
            </a:extLst>
          </p:cNvPr>
          <p:cNvSpPr txBox="1"/>
          <p:nvPr/>
        </p:nvSpPr>
        <p:spPr>
          <a:xfrm>
            <a:off x="9526465" y="3434943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4310A-1837-D787-E37E-0024BDB1681D}"/>
              </a:ext>
            </a:extLst>
          </p:cNvPr>
          <p:cNvSpPr/>
          <p:nvPr/>
        </p:nvSpPr>
        <p:spPr>
          <a:xfrm>
            <a:off x="6266383" y="4240543"/>
            <a:ext cx="4513201" cy="3691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chemeClr val="bg1"/>
                </a:solidFill>
              </a:rPr>
              <a:t>Degradation Data </a:t>
            </a:r>
            <a:r>
              <a:rPr lang="en-US" sz="1799" dirty="0">
                <a:solidFill>
                  <a:schemeClr val="bg1"/>
                </a:solidFill>
                <a:sym typeface="Wingdings" panose="05000000000000000000" pitchFamily="2" charset="2"/>
              </a:rPr>
              <a:t> Estimate the Lifetime</a:t>
            </a:r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9D26751-0B59-EB7B-39F5-8811EF2FA2FF}"/>
              </a:ext>
            </a:extLst>
          </p:cNvPr>
          <p:cNvSpPr txBox="1">
            <a:spLocks/>
          </p:cNvSpPr>
          <p:nvPr/>
        </p:nvSpPr>
        <p:spPr>
          <a:xfrm>
            <a:off x="1898067" y="6552721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F0B05-C4E0-46B4-9D2B-57892DE277E4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18" name="AutoShape 469">
            <a:extLst>
              <a:ext uri="{FF2B5EF4-FFF2-40B4-BE49-F238E27FC236}">
                <a16:creationId xmlns:a16="http://schemas.microsoft.com/office/drawing/2014/main" id="{FD0A2D8C-20EC-4E01-4660-62A74EBF8F6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389398" y="5681907"/>
            <a:ext cx="560141" cy="23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5F72B3-5AAC-6DCE-AE13-0A3FC2A3D687}"/>
                  </a:ext>
                </a:extLst>
              </p:cNvPr>
              <p:cNvSpPr txBox="1"/>
              <p:nvPr/>
            </p:nvSpPr>
            <p:spPr>
              <a:xfrm>
                <a:off x="1310456" y="4880455"/>
                <a:ext cx="10158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Threshold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1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5F72B3-5AAC-6DCE-AE13-0A3FC2A3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56" y="4880455"/>
                <a:ext cx="1015868" cy="261610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C65FEFB1-86AD-7B18-6C46-91C7FDAEE59B}"/>
              </a:ext>
            </a:extLst>
          </p:cNvPr>
          <p:cNvSpPr txBox="1">
            <a:spLocks/>
          </p:cNvSpPr>
          <p:nvPr/>
        </p:nvSpPr>
        <p:spPr>
          <a:xfrm>
            <a:off x="1719335" y="6476521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F0B05-C4E0-46B4-9D2B-57892DE277E4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FF63CDB5-E224-C8D1-2E1D-923E1FD6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635" y="5425596"/>
            <a:ext cx="611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" name="Line 428">
            <a:extLst>
              <a:ext uri="{FF2B5EF4-FFF2-40B4-BE49-F238E27FC236}">
                <a16:creationId xmlns:a16="http://schemas.microsoft.com/office/drawing/2014/main" id="{23C7AB23-32CB-8A29-D70B-6314FD67FE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5299" y="5130661"/>
            <a:ext cx="2154234" cy="4419"/>
          </a:xfrm>
          <a:prstGeom prst="lin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4B303D24-23D6-0263-9796-EE35EF2F0480}"/>
              </a:ext>
            </a:extLst>
          </p:cNvPr>
          <p:cNvSpPr/>
          <p:nvPr/>
        </p:nvSpPr>
        <p:spPr>
          <a:xfrm>
            <a:off x="1129612" y="5733741"/>
            <a:ext cx="1033669" cy="616884"/>
          </a:xfrm>
          <a:custGeom>
            <a:avLst/>
            <a:gdLst>
              <a:gd name="connsiteX0" fmla="*/ 0 w 1033669"/>
              <a:gd name="connsiteY0" fmla="*/ 616884 h 616884"/>
              <a:gd name="connsiteX1" fmla="*/ 49695 w 1033669"/>
              <a:gd name="connsiteY1" fmla="*/ 587067 h 616884"/>
              <a:gd name="connsiteX2" fmla="*/ 59635 w 1033669"/>
              <a:gd name="connsiteY2" fmla="*/ 557250 h 616884"/>
              <a:gd name="connsiteX3" fmla="*/ 119269 w 1033669"/>
              <a:gd name="connsiteY3" fmla="*/ 497615 h 616884"/>
              <a:gd name="connsiteX4" fmla="*/ 139148 w 1033669"/>
              <a:gd name="connsiteY4" fmla="*/ 457858 h 616884"/>
              <a:gd name="connsiteX5" fmla="*/ 178904 w 1033669"/>
              <a:gd name="connsiteY5" fmla="*/ 398223 h 616884"/>
              <a:gd name="connsiteX6" fmla="*/ 188843 w 1033669"/>
              <a:gd name="connsiteY6" fmla="*/ 368406 h 616884"/>
              <a:gd name="connsiteX7" fmla="*/ 218661 w 1033669"/>
              <a:gd name="connsiteY7" fmla="*/ 358467 h 616884"/>
              <a:gd name="connsiteX8" fmla="*/ 248478 w 1033669"/>
              <a:gd name="connsiteY8" fmla="*/ 338589 h 616884"/>
              <a:gd name="connsiteX9" fmla="*/ 377687 w 1033669"/>
              <a:gd name="connsiteY9" fmla="*/ 298832 h 616884"/>
              <a:gd name="connsiteX10" fmla="*/ 566530 w 1033669"/>
              <a:gd name="connsiteY10" fmla="*/ 259076 h 616884"/>
              <a:gd name="connsiteX11" fmla="*/ 596348 w 1033669"/>
              <a:gd name="connsiteY11" fmla="*/ 249136 h 616884"/>
              <a:gd name="connsiteX12" fmla="*/ 675861 w 1033669"/>
              <a:gd name="connsiteY12" fmla="*/ 159684 h 616884"/>
              <a:gd name="connsiteX13" fmla="*/ 715617 w 1033669"/>
              <a:gd name="connsiteY13" fmla="*/ 149745 h 616884"/>
              <a:gd name="connsiteX14" fmla="*/ 745435 w 1033669"/>
              <a:gd name="connsiteY14" fmla="*/ 129867 h 616884"/>
              <a:gd name="connsiteX15" fmla="*/ 785191 w 1033669"/>
              <a:gd name="connsiteY15" fmla="*/ 119928 h 616884"/>
              <a:gd name="connsiteX16" fmla="*/ 815008 w 1033669"/>
              <a:gd name="connsiteY16" fmla="*/ 109989 h 616884"/>
              <a:gd name="connsiteX17" fmla="*/ 854765 w 1033669"/>
              <a:gd name="connsiteY17" fmla="*/ 90110 h 616884"/>
              <a:gd name="connsiteX18" fmla="*/ 884582 w 1033669"/>
              <a:gd name="connsiteY18" fmla="*/ 70232 h 616884"/>
              <a:gd name="connsiteX19" fmla="*/ 954156 w 1033669"/>
              <a:gd name="connsiteY19" fmla="*/ 60293 h 616884"/>
              <a:gd name="connsiteX20" fmla="*/ 1023730 w 1033669"/>
              <a:gd name="connsiteY20" fmla="*/ 658 h 616884"/>
              <a:gd name="connsiteX21" fmla="*/ 1033669 w 1033669"/>
              <a:gd name="connsiteY21" fmla="*/ 658 h 61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3669" h="616884">
                <a:moveTo>
                  <a:pt x="0" y="616884"/>
                </a:moveTo>
                <a:cubicBezTo>
                  <a:pt x="16565" y="606945"/>
                  <a:pt x="36035" y="600727"/>
                  <a:pt x="49695" y="587067"/>
                </a:cubicBezTo>
                <a:cubicBezTo>
                  <a:pt x="57103" y="579659"/>
                  <a:pt x="53203" y="565520"/>
                  <a:pt x="59635" y="557250"/>
                </a:cubicBezTo>
                <a:cubicBezTo>
                  <a:pt x="76894" y="535060"/>
                  <a:pt x="106697" y="522759"/>
                  <a:pt x="119269" y="497615"/>
                </a:cubicBezTo>
                <a:cubicBezTo>
                  <a:pt x="125895" y="484363"/>
                  <a:pt x="131525" y="470563"/>
                  <a:pt x="139148" y="457858"/>
                </a:cubicBezTo>
                <a:cubicBezTo>
                  <a:pt x="151440" y="437372"/>
                  <a:pt x="171349" y="420888"/>
                  <a:pt x="178904" y="398223"/>
                </a:cubicBezTo>
                <a:cubicBezTo>
                  <a:pt x="182217" y="388284"/>
                  <a:pt x="181435" y="375814"/>
                  <a:pt x="188843" y="368406"/>
                </a:cubicBezTo>
                <a:cubicBezTo>
                  <a:pt x="196251" y="360998"/>
                  <a:pt x="208722" y="361780"/>
                  <a:pt x="218661" y="358467"/>
                </a:cubicBezTo>
                <a:cubicBezTo>
                  <a:pt x="228600" y="351841"/>
                  <a:pt x="237452" y="343183"/>
                  <a:pt x="248478" y="338589"/>
                </a:cubicBezTo>
                <a:cubicBezTo>
                  <a:pt x="358150" y="292892"/>
                  <a:pt x="304283" y="321418"/>
                  <a:pt x="377687" y="298832"/>
                </a:cubicBezTo>
                <a:cubicBezTo>
                  <a:pt x="513670" y="256992"/>
                  <a:pt x="420034" y="273725"/>
                  <a:pt x="566530" y="259076"/>
                </a:cubicBezTo>
                <a:cubicBezTo>
                  <a:pt x="576469" y="255763"/>
                  <a:pt x="588299" y="255843"/>
                  <a:pt x="596348" y="249136"/>
                </a:cubicBezTo>
                <a:cubicBezTo>
                  <a:pt x="621998" y="227761"/>
                  <a:pt x="640223" y="168593"/>
                  <a:pt x="675861" y="159684"/>
                </a:cubicBezTo>
                <a:lnTo>
                  <a:pt x="715617" y="149745"/>
                </a:lnTo>
                <a:cubicBezTo>
                  <a:pt x="725556" y="143119"/>
                  <a:pt x="734455" y="134572"/>
                  <a:pt x="745435" y="129867"/>
                </a:cubicBezTo>
                <a:cubicBezTo>
                  <a:pt x="757990" y="124486"/>
                  <a:pt x="772057" y="123681"/>
                  <a:pt x="785191" y="119928"/>
                </a:cubicBezTo>
                <a:cubicBezTo>
                  <a:pt x="795265" y="117050"/>
                  <a:pt x="805378" y="114116"/>
                  <a:pt x="815008" y="109989"/>
                </a:cubicBezTo>
                <a:cubicBezTo>
                  <a:pt x="828627" y="104152"/>
                  <a:pt x="841901" y="97461"/>
                  <a:pt x="854765" y="90110"/>
                </a:cubicBezTo>
                <a:cubicBezTo>
                  <a:pt x="865136" y="84183"/>
                  <a:pt x="873141" y="73664"/>
                  <a:pt x="884582" y="70232"/>
                </a:cubicBezTo>
                <a:cubicBezTo>
                  <a:pt x="907021" y="63500"/>
                  <a:pt x="930965" y="63606"/>
                  <a:pt x="954156" y="60293"/>
                </a:cubicBezTo>
                <a:cubicBezTo>
                  <a:pt x="978610" y="35839"/>
                  <a:pt x="993456" y="15795"/>
                  <a:pt x="1023730" y="658"/>
                </a:cubicBezTo>
                <a:cubicBezTo>
                  <a:pt x="1026693" y="-824"/>
                  <a:pt x="1030356" y="658"/>
                  <a:pt x="1033669" y="658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7BC8D2FD-64F5-E3A1-BE2F-BFEC48EA556A}"/>
              </a:ext>
            </a:extLst>
          </p:cNvPr>
          <p:cNvSpPr/>
          <p:nvPr/>
        </p:nvSpPr>
        <p:spPr>
          <a:xfrm>
            <a:off x="2155022" y="4936685"/>
            <a:ext cx="1648496" cy="799394"/>
          </a:xfrm>
          <a:custGeom>
            <a:avLst/>
            <a:gdLst>
              <a:gd name="connsiteX0" fmla="*/ 0 w 1648496"/>
              <a:gd name="connsiteY0" fmla="*/ 799394 h 799394"/>
              <a:gd name="connsiteX1" fmla="*/ 45076 w 1648496"/>
              <a:gd name="connsiteY1" fmla="*/ 780076 h 799394"/>
              <a:gd name="connsiteX2" fmla="*/ 64394 w 1648496"/>
              <a:gd name="connsiteY2" fmla="*/ 773636 h 799394"/>
              <a:gd name="connsiteX3" fmla="*/ 96592 w 1648496"/>
              <a:gd name="connsiteY3" fmla="*/ 747879 h 799394"/>
              <a:gd name="connsiteX4" fmla="*/ 173865 w 1648496"/>
              <a:gd name="connsiteY4" fmla="*/ 741439 h 799394"/>
              <a:gd name="connsiteX5" fmla="*/ 244699 w 1648496"/>
              <a:gd name="connsiteY5" fmla="*/ 715681 h 799394"/>
              <a:gd name="connsiteX6" fmla="*/ 264017 w 1648496"/>
              <a:gd name="connsiteY6" fmla="*/ 702803 h 799394"/>
              <a:gd name="connsiteX7" fmla="*/ 321972 w 1648496"/>
              <a:gd name="connsiteY7" fmla="*/ 677045 h 799394"/>
              <a:gd name="connsiteX8" fmla="*/ 360609 w 1648496"/>
              <a:gd name="connsiteY8" fmla="*/ 644848 h 799394"/>
              <a:gd name="connsiteX9" fmla="*/ 386366 w 1648496"/>
              <a:gd name="connsiteY9" fmla="*/ 586893 h 799394"/>
              <a:gd name="connsiteX10" fmla="*/ 405685 w 1648496"/>
              <a:gd name="connsiteY10" fmla="*/ 554695 h 799394"/>
              <a:gd name="connsiteX11" fmla="*/ 418563 w 1648496"/>
              <a:gd name="connsiteY11" fmla="*/ 522498 h 799394"/>
              <a:gd name="connsiteX12" fmla="*/ 444321 w 1648496"/>
              <a:gd name="connsiteY12" fmla="*/ 503180 h 799394"/>
              <a:gd name="connsiteX13" fmla="*/ 476518 w 1648496"/>
              <a:gd name="connsiteY13" fmla="*/ 458104 h 799394"/>
              <a:gd name="connsiteX14" fmla="*/ 502276 w 1648496"/>
              <a:gd name="connsiteY14" fmla="*/ 438786 h 799394"/>
              <a:gd name="connsiteX15" fmla="*/ 566670 w 1648496"/>
              <a:gd name="connsiteY15" fmla="*/ 425907 h 799394"/>
              <a:gd name="connsiteX16" fmla="*/ 766293 w 1648496"/>
              <a:gd name="connsiteY16" fmla="*/ 413028 h 799394"/>
              <a:gd name="connsiteX17" fmla="*/ 843566 w 1648496"/>
              <a:gd name="connsiteY17" fmla="*/ 406588 h 799394"/>
              <a:gd name="connsiteX18" fmla="*/ 882203 w 1648496"/>
              <a:gd name="connsiteY18" fmla="*/ 400149 h 799394"/>
              <a:gd name="connsiteX19" fmla="*/ 901521 w 1648496"/>
              <a:gd name="connsiteY19" fmla="*/ 380831 h 799394"/>
              <a:gd name="connsiteX20" fmla="*/ 946597 w 1648496"/>
              <a:gd name="connsiteY20" fmla="*/ 348634 h 799394"/>
              <a:gd name="connsiteX21" fmla="*/ 991673 w 1648496"/>
              <a:gd name="connsiteY21" fmla="*/ 297118 h 799394"/>
              <a:gd name="connsiteX22" fmla="*/ 1010992 w 1648496"/>
              <a:gd name="connsiteY22" fmla="*/ 290679 h 799394"/>
              <a:gd name="connsiteX23" fmla="*/ 1036749 w 1648496"/>
              <a:gd name="connsiteY23" fmla="*/ 277800 h 799394"/>
              <a:gd name="connsiteX24" fmla="*/ 1056068 w 1648496"/>
              <a:gd name="connsiteY24" fmla="*/ 245603 h 799394"/>
              <a:gd name="connsiteX25" fmla="*/ 1081825 w 1648496"/>
              <a:gd name="connsiteY25" fmla="*/ 232724 h 799394"/>
              <a:gd name="connsiteX26" fmla="*/ 1101144 w 1648496"/>
              <a:gd name="connsiteY26" fmla="*/ 219845 h 799394"/>
              <a:gd name="connsiteX27" fmla="*/ 1139780 w 1648496"/>
              <a:gd name="connsiteY27" fmla="*/ 187648 h 799394"/>
              <a:gd name="connsiteX28" fmla="*/ 1204175 w 1648496"/>
              <a:gd name="connsiteY28" fmla="*/ 168329 h 799394"/>
              <a:gd name="connsiteX29" fmla="*/ 1223493 w 1648496"/>
              <a:gd name="connsiteY29" fmla="*/ 161890 h 799394"/>
              <a:gd name="connsiteX30" fmla="*/ 1275009 w 1648496"/>
              <a:gd name="connsiteY30" fmla="*/ 155450 h 799394"/>
              <a:gd name="connsiteX31" fmla="*/ 1365161 w 1648496"/>
              <a:gd name="connsiteY31" fmla="*/ 129693 h 799394"/>
              <a:gd name="connsiteX32" fmla="*/ 1442434 w 1648496"/>
              <a:gd name="connsiteY32" fmla="*/ 97495 h 799394"/>
              <a:gd name="connsiteX33" fmla="*/ 1468192 w 1648496"/>
              <a:gd name="connsiteY33" fmla="*/ 91056 h 799394"/>
              <a:gd name="connsiteX34" fmla="*/ 1500389 w 1648496"/>
              <a:gd name="connsiteY34" fmla="*/ 71738 h 799394"/>
              <a:gd name="connsiteX35" fmla="*/ 1532586 w 1648496"/>
              <a:gd name="connsiteY35" fmla="*/ 58859 h 799394"/>
              <a:gd name="connsiteX36" fmla="*/ 1577662 w 1648496"/>
              <a:gd name="connsiteY36" fmla="*/ 33101 h 799394"/>
              <a:gd name="connsiteX37" fmla="*/ 1609859 w 1648496"/>
              <a:gd name="connsiteY37" fmla="*/ 13783 h 799394"/>
              <a:gd name="connsiteX38" fmla="*/ 1629178 w 1648496"/>
              <a:gd name="connsiteY38" fmla="*/ 904 h 799394"/>
              <a:gd name="connsiteX39" fmla="*/ 1648496 w 1648496"/>
              <a:gd name="connsiteY39" fmla="*/ 904 h 79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48496" h="799394">
                <a:moveTo>
                  <a:pt x="0" y="799394"/>
                </a:moveTo>
                <a:cubicBezTo>
                  <a:pt x="15025" y="792955"/>
                  <a:pt x="29898" y="786147"/>
                  <a:pt x="45076" y="780076"/>
                </a:cubicBezTo>
                <a:cubicBezTo>
                  <a:pt x="51378" y="777555"/>
                  <a:pt x="58638" y="777233"/>
                  <a:pt x="64394" y="773636"/>
                </a:cubicBezTo>
                <a:cubicBezTo>
                  <a:pt x="76049" y="766352"/>
                  <a:pt x="83406" y="751757"/>
                  <a:pt x="96592" y="747879"/>
                </a:cubicBezTo>
                <a:cubicBezTo>
                  <a:pt x="121389" y="740586"/>
                  <a:pt x="148107" y="743586"/>
                  <a:pt x="173865" y="741439"/>
                </a:cubicBezTo>
                <a:cubicBezTo>
                  <a:pt x="191897" y="735428"/>
                  <a:pt x="226779" y="724641"/>
                  <a:pt x="244699" y="715681"/>
                </a:cubicBezTo>
                <a:cubicBezTo>
                  <a:pt x="251621" y="712220"/>
                  <a:pt x="257095" y="706264"/>
                  <a:pt x="264017" y="702803"/>
                </a:cubicBezTo>
                <a:cubicBezTo>
                  <a:pt x="282215" y="693704"/>
                  <a:pt x="304903" y="688993"/>
                  <a:pt x="321972" y="677045"/>
                </a:cubicBezTo>
                <a:cubicBezTo>
                  <a:pt x="335706" y="667431"/>
                  <a:pt x="347730" y="655580"/>
                  <a:pt x="360609" y="644848"/>
                </a:cubicBezTo>
                <a:cubicBezTo>
                  <a:pt x="369195" y="625530"/>
                  <a:pt x="376912" y="605801"/>
                  <a:pt x="386366" y="586893"/>
                </a:cubicBezTo>
                <a:cubicBezTo>
                  <a:pt x="391963" y="575698"/>
                  <a:pt x="400088" y="565890"/>
                  <a:pt x="405685" y="554695"/>
                </a:cubicBezTo>
                <a:cubicBezTo>
                  <a:pt x="410854" y="544356"/>
                  <a:pt x="411628" y="531745"/>
                  <a:pt x="418563" y="522498"/>
                </a:cubicBezTo>
                <a:cubicBezTo>
                  <a:pt x="425002" y="513912"/>
                  <a:pt x="435735" y="509619"/>
                  <a:pt x="444321" y="503180"/>
                </a:cubicBezTo>
                <a:cubicBezTo>
                  <a:pt x="459346" y="458104"/>
                  <a:pt x="444321" y="468836"/>
                  <a:pt x="476518" y="458104"/>
                </a:cubicBezTo>
                <a:cubicBezTo>
                  <a:pt x="485104" y="451665"/>
                  <a:pt x="492169" y="442396"/>
                  <a:pt x="502276" y="438786"/>
                </a:cubicBezTo>
                <a:cubicBezTo>
                  <a:pt x="522891" y="431424"/>
                  <a:pt x="545904" y="432829"/>
                  <a:pt x="566670" y="425907"/>
                </a:cubicBezTo>
                <a:cubicBezTo>
                  <a:pt x="643042" y="400448"/>
                  <a:pt x="579205" y="419709"/>
                  <a:pt x="766293" y="413028"/>
                </a:cubicBezTo>
                <a:cubicBezTo>
                  <a:pt x="792051" y="410881"/>
                  <a:pt x="817877" y="409442"/>
                  <a:pt x="843566" y="406588"/>
                </a:cubicBezTo>
                <a:cubicBezTo>
                  <a:pt x="856543" y="405146"/>
                  <a:pt x="870272" y="405452"/>
                  <a:pt x="882203" y="400149"/>
                </a:cubicBezTo>
                <a:cubicBezTo>
                  <a:pt x="890525" y="396451"/>
                  <a:pt x="894525" y="386661"/>
                  <a:pt x="901521" y="380831"/>
                </a:cubicBezTo>
                <a:cubicBezTo>
                  <a:pt x="923462" y="362547"/>
                  <a:pt x="923396" y="371835"/>
                  <a:pt x="946597" y="348634"/>
                </a:cubicBezTo>
                <a:cubicBezTo>
                  <a:pt x="974758" y="320473"/>
                  <a:pt x="956566" y="322194"/>
                  <a:pt x="991673" y="297118"/>
                </a:cubicBezTo>
                <a:cubicBezTo>
                  <a:pt x="997197" y="293173"/>
                  <a:pt x="1004753" y="293353"/>
                  <a:pt x="1010992" y="290679"/>
                </a:cubicBezTo>
                <a:cubicBezTo>
                  <a:pt x="1019815" y="286898"/>
                  <a:pt x="1028163" y="282093"/>
                  <a:pt x="1036749" y="277800"/>
                </a:cubicBezTo>
                <a:cubicBezTo>
                  <a:pt x="1043189" y="267068"/>
                  <a:pt x="1047218" y="254453"/>
                  <a:pt x="1056068" y="245603"/>
                </a:cubicBezTo>
                <a:cubicBezTo>
                  <a:pt x="1062856" y="238815"/>
                  <a:pt x="1073491" y="237487"/>
                  <a:pt x="1081825" y="232724"/>
                </a:cubicBezTo>
                <a:cubicBezTo>
                  <a:pt x="1088545" y="228884"/>
                  <a:pt x="1095198" y="224800"/>
                  <a:pt x="1101144" y="219845"/>
                </a:cubicBezTo>
                <a:cubicBezTo>
                  <a:pt x="1118478" y="205400"/>
                  <a:pt x="1119221" y="196785"/>
                  <a:pt x="1139780" y="187648"/>
                </a:cubicBezTo>
                <a:cubicBezTo>
                  <a:pt x="1167321" y="175408"/>
                  <a:pt x="1177954" y="175821"/>
                  <a:pt x="1204175" y="168329"/>
                </a:cubicBezTo>
                <a:cubicBezTo>
                  <a:pt x="1210701" y="166464"/>
                  <a:pt x="1216815" y="163104"/>
                  <a:pt x="1223493" y="161890"/>
                </a:cubicBezTo>
                <a:cubicBezTo>
                  <a:pt x="1240520" y="158794"/>
                  <a:pt x="1257837" y="157597"/>
                  <a:pt x="1275009" y="155450"/>
                </a:cubicBezTo>
                <a:cubicBezTo>
                  <a:pt x="1341387" y="122262"/>
                  <a:pt x="1243369" y="168446"/>
                  <a:pt x="1365161" y="129693"/>
                </a:cubicBezTo>
                <a:cubicBezTo>
                  <a:pt x="1391752" y="121232"/>
                  <a:pt x="1416306" y="107293"/>
                  <a:pt x="1442434" y="97495"/>
                </a:cubicBezTo>
                <a:cubicBezTo>
                  <a:pt x="1450721" y="94387"/>
                  <a:pt x="1459606" y="93202"/>
                  <a:pt x="1468192" y="91056"/>
                </a:cubicBezTo>
                <a:cubicBezTo>
                  <a:pt x="1478924" y="84617"/>
                  <a:pt x="1489194" y="77335"/>
                  <a:pt x="1500389" y="71738"/>
                </a:cubicBezTo>
                <a:cubicBezTo>
                  <a:pt x="1510728" y="66569"/>
                  <a:pt x="1523180" y="65578"/>
                  <a:pt x="1532586" y="58859"/>
                </a:cubicBezTo>
                <a:cubicBezTo>
                  <a:pt x="1580488" y="24643"/>
                  <a:pt x="1496932" y="49249"/>
                  <a:pt x="1577662" y="33101"/>
                </a:cubicBezTo>
                <a:cubicBezTo>
                  <a:pt x="1588394" y="26662"/>
                  <a:pt x="1599245" y="20416"/>
                  <a:pt x="1609859" y="13783"/>
                </a:cubicBezTo>
                <a:cubicBezTo>
                  <a:pt x="1616422" y="9681"/>
                  <a:pt x="1621836" y="3351"/>
                  <a:pt x="1629178" y="904"/>
                </a:cubicBezTo>
                <a:cubicBezTo>
                  <a:pt x="1635287" y="-1132"/>
                  <a:pt x="1642057" y="904"/>
                  <a:pt x="1648496" y="904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F73C7C-BC27-12B1-FFB1-399F4918DCA1}"/>
              </a:ext>
            </a:extLst>
          </p:cNvPr>
          <p:cNvGrpSpPr/>
          <p:nvPr/>
        </p:nvGrpSpPr>
        <p:grpSpPr>
          <a:xfrm>
            <a:off x="650213" y="4433409"/>
            <a:ext cx="4805185" cy="2441580"/>
            <a:chOff x="650213" y="4433409"/>
            <a:chExt cx="4805185" cy="2441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427">
                  <a:extLst>
                    <a:ext uri="{FF2B5EF4-FFF2-40B4-BE49-F238E27FC236}">
                      <a16:creationId xmlns:a16="http://schemas.microsoft.com/office/drawing/2014/main" id="{4B26B0AB-76D1-5692-5AF2-9518CCCE39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0213" y="5071595"/>
                  <a:ext cx="553998" cy="1803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vert270" wrap="square">
                  <a:spAutoFit/>
                </a:bodyPr>
                <a:lstStyle/>
                <a:p>
                  <a:pPr lvl="1">
                    <a:spcBef>
                      <a:spcPct val="50000"/>
                    </a:spcBef>
                  </a:pPr>
                  <a:r>
                    <a:rPr lang="en-US" altLang="zh-TW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Light Output Degradation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TW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 </a:t>
                  </a:r>
                </a:p>
              </p:txBody>
            </p:sp>
          </mc:Choice>
          <mc:Fallback xmlns="">
            <p:sp>
              <p:nvSpPr>
                <p:cNvPr id="15" name="Text Box 427">
                  <a:extLst>
                    <a:ext uri="{FF2B5EF4-FFF2-40B4-BE49-F238E27FC236}">
                      <a16:creationId xmlns:a16="http://schemas.microsoft.com/office/drawing/2014/main" id="{4B26B0AB-76D1-5692-5AF2-9518CCCE3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0213" y="5071595"/>
                  <a:ext cx="553998" cy="18033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ine 425">
              <a:extLst>
                <a:ext uri="{FF2B5EF4-FFF2-40B4-BE49-F238E27FC236}">
                  <a16:creationId xmlns:a16="http://schemas.microsoft.com/office/drawing/2014/main" id="{8EA7B3E4-6A26-2B8B-43A7-D9E6B2FE7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4185" y="4433409"/>
              <a:ext cx="0" cy="1903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426">
              <a:extLst>
                <a:ext uri="{FF2B5EF4-FFF2-40B4-BE49-F238E27FC236}">
                  <a16:creationId xmlns:a16="http://schemas.microsoft.com/office/drawing/2014/main" id="{CDA30DD8-2E20-074B-8F7A-FA3FF4AAB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185" y="6336821"/>
              <a:ext cx="2927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Text Box 427">
              <a:extLst>
                <a:ext uri="{FF2B5EF4-FFF2-40B4-BE49-F238E27FC236}">
                  <a16:creationId xmlns:a16="http://schemas.microsoft.com/office/drawing/2014/main" id="{8DC77462-2209-634D-C442-882B3D5C0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398" y="6287719"/>
              <a:ext cx="19050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>
                <a:spcBef>
                  <a:spcPct val="50000"/>
                </a:spcBef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Time</a:t>
              </a:r>
              <a:endParaRPr lang="en-US" altLang="zh-TW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11EEDD-4965-7B88-7578-01A51EA38CE1}"/>
              </a:ext>
            </a:extLst>
          </p:cNvPr>
          <p:cNvGrpSpPr/>
          <p:nvPr/>
        </p:nvGrpSpPr>
        <p:grpSpPr>
          <a:xfrm>
            <a:off x="654799" y="5472130"/>
            <a:ext cx="1904985" cy="864691"/>
            <a:chOff x="654799" y="5472130"/>
            <a:chExt cx="1904985" cy="86469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D290D0-360A-8E5D-B1F4-CB8C2D5ACB89}"/>
                </a:ext>
              </a:extLst>
            </p:cNvPr>
            <p:cNvCxnSpPr>
              <a:cxnSpLocks/>
              <a:stCxn id="31" idx="19"/>
            </p:cNvCxnSpPr>
            <p:nvPr/>
          </p:nvCxnSpPr>
          <p:spPr>
            <a:xfrm flipH="1">
              <a:off x="2083320" y="5794034"/>
              <a:ext cx="448" cy="542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427">
              <a:extLst>
                <a:ext uri="{FF2B5EF4-FFF2-40B4-BE49-F238E27FC236}">
                  <a16:creationId xmlns:a16="http://schemas.microsoft.com/office/drawing/2014/main" id="{8E597BFE-44AE-58E5-3EE6-163FEA416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99" y="5472130"/>
              <a:ext cx="1904985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1">
                <a:spcBef>
                  <a:spcPct val="50000"/>
                </a:spcBef>
              </a:pPr>
              <a:r>
                <a:rPr lang="en-US" altLang="zh-TW" sz="1100" dirty="0">
                  <a:solidFill>
                    <a:schemeClr val="accent4">
                      <a:lumMod val="75000"/>
                    </a:schemeClr>
                  </a:solidFill>
                </a:rPr>
                <a:t>Experiment limit</a:t>
              </a:r>
              <a:endParaRPr lang="en-US" altLang="zh-TW" sz="11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449">
                <a:extLst>
                  <a:ext uri="{FF2B5EF4-FFF2-40B4-BE49-F238E27FC236}">
                    <a16:creationId xmlns:a16="http://schemas.microsoft.com/office/drawing/2014/main" id="{D83BBCED-0FED-C397-B60C-097083A1984A}"/>
                  </a:ext>
                </a:extLst>
              </p:cNvPr>
              <p:cNvSpPr txBox="1"/>
              <p:nvPr/>
            </p:nvSpPr>
            <p:spPr bwMode="auto">
              <a:xfrm>
                <a:off x="6198671" y="4674660"/>
                <a:ext cx="5401576" cy="12451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First Passage Time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|"/>
                        <m:endChr m:val="}"/>
                        <m:ctrlP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First Passage Time (FPT)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bject 449">
                <a:extLst>
                  <a:ext uri="{FF2B5EF4-FFF2-40B4-BE49-F238E27FC236}">
                    <a16:creationId xmlns:a16="http://schemas.microsoft.com/office/drawing/2014/main" id="{D83BBCED-0FED-C397-B60C-097083A19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8671" y="4674660"/>
                <a:ext cx="5401576" cy="1245196"/>
              </a:xfrm>
              <a:prstGeom prst="rect">
                <a:avLst/>
              </a:prstGeom>
              <a:blipFill>
                <a:blip r:embed="rId12"/>
                <a:stretch>
                  <a:fillRect l="-1174" t="-3030" b="-232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96C5008-C8CE-076B-54BD-6243455394D5}"/>
              </a:ext>
            </a:extLst>
          </p:cNvPr>
          <p:cNvGrpSpPr/>
          <p:nvPr/>
        </p:nvGrpSpPr>
        <p:grpSpPr>
          <a:xfrm>
            <a:off x="3109634" y="5146628"/>
            <a:ext cx="446789" cy="1566854"/>
            <a:chOff x="3143882" y="5157319"/>
            <a:chExt cx="446789" cy="1566854"/>
          </a:xfrm>
        </p:grpSpPr>
        <p:grpSp>
          <p:nvGrpSpPr>
            <p:cNvPr id="25" name="Group 475">
              <a:extLst>
                <a:ext uri="{FF2B5EF4-FFF2-40B4-BE49-F238E27FC236}">
                  <a16:creationId xmlns:a16="http://schemas.microsoft.com/office/drawing/2014/main" id="{C9F6E47B-070E-2F30-3472-7E42433FD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083" y="5157319"/>
              <a:ext cx="282575" cy="1566854"/>
              <a:chOff x="5028" y="3105"/>
              <a:chExt cx="178" cy="987"/>
            </a:xfrm>
          </p:grpSpPr>
          <p:sp>
            <p:nvSpPr>
              <p:cNvPr id="26" name="Line 421">
                <a:extLst>
                  <a:ext uri="{FF2B5EF4-FFF2-40B4-BE49-F238E27FC236}">
                    <a16:creationId xmlns:a16="http://schemas.microsoft.com/office/drawing/2014/main" id="{4C6C6B44-9F28-DE63-CEC1-BD81532B0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105"/>
                <a:ext cx="0" cy="7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AutoShape 469">
                <a:extLst>
                  <a:ext uri="{FF2B5EF4-FFF2-40B4-BE49-F238E27FC236}">
                    <a16:creationId xmlns:a16="http://schemas.microsoft.com/office/drawing/2014/main" id="{83C0A7E1-09AB-49D9-7FCC-048A49F0FA2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028" y="390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7216645-7383-6339-C282-391323B73758}"/>
                    </a:ext>
                  </a:extLst>
                </p:cNvPr>
                <p:cNvSpPr/>
                <p:nvPr/>
              </p:nvSpPr>
              <p:spPr>
                <a:xfrm>
                  <a:off x="3143882" y="6314087"/>
                  <a:ext cx="44678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7216645-7383-6339-C282-391323B73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882" y="6314087"/>
                  <a:ext cx="44678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66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4" grpId="0" animBg="1"/>
      <p:bldP spid="31" grpId="0" animBg="1"/>
      <p:bldP spid="32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41DEE-A524-6057-CA12-0E3A2DE20F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516F7-8E18-3B82-A9C2-96CE288B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483731" cy="1368327"/>
          </a:xfrm>
        </p:spPr>
        <p:txBody>
          <a:bodyPr>
            <a:normAutofit/>
          </a:bodyPr>
          <a:lstStyle/>
          <a:p>
            <a:r>
              <a:rPr lang="en-US" sz="2800" dirty="0"/>
              <a:t>Parametric Lévy process based stochastic models are generally used for degradation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454B09B6-D230-6E98-FBD4-E28BF7DA4B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24166299"/>
                  </p:ext>
                </p:extLst>
              </p:nvPr>
            </p:nvGraphicFramePr>
            <p:xfrm>
              <a:off x="-216332" y="1689315"/>
              <a:ext cx="8426054" cy="4245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454B09B6-D230-6E98-FBD4-E28BF7DA4B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24166299"/>
                  </p:ext>
                </p:extLst>
              </p:nvPr>
            </p:nvGraphicFramePr>
            <p:xfrm>
              <a:off x="-216332" y="1689315"/>
              <a:ext cx="8426054" cy="4245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AB6216B-4F07-CC8C-B89C-2D7C32B7F0EF}"/>
              </a:ext>
            </a:extLst>
          </p:cNvPr>
          <p:cNvGrpSpPr/>
          <p:nvPr/>
        </p:nvGrpSpPr>
        <p:grpSpPr>
          <a:xfrm>
            <a:off x="8006668" y="2283920"/>
            <a:ext cx="4182157" cy="3140025"/>
            <a:chOff x="5080628" y="2222125"/>
            <a:chExt cx="5578754" cy="39331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5B707F-3EB4-C433-DC8F-9B4C46083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80628" y="2222125"/>
              <a:ext cx="5578754" cy="393315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09CD2-903F-B67F-3214-C8B4C4659336}"/>
                </a:ext>
              </a:extLst>
            </p:cNvPr>
            <p:cNvGrpSpPr/>
            <p:nvPr/>
          </p:nvGrpSpPr>
          <p:grpSpPr>
            <a:xfrm>
              <a:off x="6982043" y="4191572"/>
              <a:ext cx="834110" cy="980971"/>
              <a:chOff x="2565294" y="3806355"/>
              <a:chExt cx="712170" cy="86900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D090DAC-3859-52E5-361C-22FEE8DB8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6995" y="3806355"/>
                <a:ext cx="0" cy="4986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747A6E1-2072-8A21-4D1E-F4BC7A662E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2715" y="3902006"/>
                    <a:ext cx="434749" cy="3073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747A6E1-2072-8A21-4D1E-F4BC7A662E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2715" y="3902006"/>
                    <a:ext cx="434749" cy="3073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9C179D1-058F-4E42-1052-95BAD140A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1068" y="4317275"/>
                <a:ext cx="2359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BD29D47-BE3A-8F45-C07A-DD03BFE81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65294" y="4317276"/>
                    <a:ext cx="554841" cy="358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BD29D47-BE3A-8F45-C07A-DD03BFE810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5294" y="4317276"/>
                    <a:ext cx="554841" cy="35808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4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DF0072-AB3F-F445-BBF7-8C52D9241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6DE2AC-E3B0-2547-B599-213D2AAA8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0DD16E-E7F4-1848-8AE8-705DF3B3D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EE0E7C-89C4-0346-BF5F-458B640FB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5C7B851-0562-0E48-B352-9CDB6E144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2B4532A-2267-6C4D-BA3F-D1C08C26CC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25C8D-BCD9-1BFF-2ED0-62496511B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DF293-7B35-2D4A-C5FD-D36B284C69F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829A98-5E07-37EF-0D4A-0DECFABFD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31314" y="1277096"/>
            <a:ext cx="5029200" cy="1964169"/>
          </a:xfr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D703F4-CD51-680B-660A-C76C8BE1F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50" y="1277096"/>
            <a:ext cx="5029200" cy="1729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AB00E4-6E8D-A553-72F3-CE5A6766D202}"/>
              </a:ext>
            </a:extLst>
          </p:cNvPr>
          <p:cNvSpPr txBox="1"/>
          <p:nvPr/>
        </p:nvSpPr>
        <p:spPr>
          <a:xfrm>
            <a:off x="222150" y="3293200"/>
            <a:ext cx="4988460" cy="116955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Develop an ESA approach to estimate the FPT distribution 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Introduced procedures for both fixed and random effects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Effective mainly for the estimation of upper-percentiles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2A127F-364D-8CDE-107A-AE5A732686D6}"/>
              </a:ext>
            </a:extLst>
          </p:cNvPr>
          <p:cNvSpPr txBox="1"/>
          <p:nvPr/>
        </p:nvSpPr>
        <p:spPr>
          <a:xfrm>
            <a:off x="6715667" y="3293200"/>
            <a:ext cx="5473158" cy="18158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Improved the ESA method by Balakrishnan and Qin (2017)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Developed for only degradation data with fixed effects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Maintain the accuracy of the full FPT distribution.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Introduced the </a:t>
            </a:r>
            <a:r>
              <a:rPr lang="en-US" sz="1400" b="1" dirty="0">
                <a:solidFill>
                  <a:schemeClr val="bg1"/>
                </a:solidFill>
              </a:rPr>
              <a:t>Conditional Random Imputation (</a:t>
            </a:r>
            <a:r>
              <a:rPr lang="en-US" sz="1400" b="1" dirty="0" err="1">
                <a:solidFill>
                  <a:schemeClr val="bg1"/>
                </a:solidFill>
              </a:rPr>
              <a:t>CRImp</a:t>
            </a:r>
            <a:r>
              <a:rPr lang="en-US" sz="1400" b="1" dirty="0">
                <a:solidFill>
                  <a:schemeClr val="bg1"/>
                </a:solidFill>
              </a:rPr>
              <a:t>)</a:t>
            </a:r>
            <a:r>
              <a:rPr lang="en-US" sz="1400" dirty="0">
                <a:solidFill>
                  <a:schemeClr val="bg1"/>
                </a:solidFill>
              </a:rPr>
              <a:t> technique to apply the ESA with unequally spaced measurements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29B53D-4501-38F3-473C-336EBEFA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Studies on empirical </a:t>
            </a:r>
            <a:r>
              <a:rPr lang="en-US" dirty="0" err="1"/>
              <a:t>saddlepoint</a:t>
            </a:r>
            <a:r>
              <a:rPr lang="en-US" dirty="0"/>
              <a:t> approximation (ESA)</a:t>
            </a:r>
          </a:p>
        </p:txBody>
      </p:sp>
    </p:spTree>
    <p:extLst>
      <p:ext uri="{BB962C8B-B14F-4D97-AF65-F5344CB8AC3E}">
        <p14:creationId xmlns:p14="http://schemas.microsoft.com/office/powerpoint/2010/main" val="320355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3A555-420A-E030-2FAA-D6FC13D768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ABC5B6-1E7F-9A4B-47C2-362FD07F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757027" cy="713275"/>
          </a:xfrm>
        </p:spPr>
        <p:txBody>
          <a:bodyPr>
            <a:noAutofit/>
          </a:bodyPr>
          <a:lstStyle/>
          <a:p>
            <a:r>
              <a:rPr lang="en-US" sz="2800" dirty="0"/>
              <a:t>ESA method enables the estimation of the FPT distribution without any probability distribution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3B19F36A-24B4-D2BA-E89A-4354D1449109}"/>
                  </a:ext>
                </a:extLst>
              </p:cNvPr>
              <p:cNvGraphicFramePr/>
              <p:nvPr/>
            </p:nvGraphicFramePr>
            <p:xfrm>
              <a:off x="1" y="1496437"/>
              <a:ext cx="12188824" cy="22551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3B19F36A-24B4-D2BA-E89A-4354D14491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1723470"/>
                  </p:ext>
                </p:extLst>
              </p:nvPr>
            </p:nvGraphicFramePr>
            <p:xfrm>
              <a:off x="1" y="1496437"/>
              <a:ext cx="12188824" cy="22551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A6D2D80-7E27-BD27-22A8-259ED14ED64D}"/>
              </a:ext>
            </a:extLst>
          </p:cNvPr>
          <p:cNvSpPr txBox="1"/>
          <p:nvPr/>
        </p:nvSpPr>
        <p:spPr>
          <a:xfrm>
            <a:off x="6128711" y="6244624"/>
            <a:ext cx="606011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ESA method is a robust approach that can be used to avoid model misspecification errors (Palayangoda et al., 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0848A-6F88-301E-1068-E0F5BA51FD80}"/>
              </a:ext>
            </a:extLst>
          </p:cNvPr>
          <p:cNvSpPr txBox="1"/>
          <p:nvPr/>
        </p:nvSpPr>
        <p:spPr>
          <a:xfrm>
            <a:off x="368298" y="1178700"/>
            <a:ext cx="3605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Balakrishnan and Qin (2019), Palayangoda et al. (2020)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62CA93-BB3E-058C-5F4D-5E2A8397519C}"/>
                  </a:ext>
                </a:extLst>
              </p:cNvPr>
              <p:cNvSpPr/>
              <p:nvPr/>
            </p:nvSpPr>
            <p:spPr>
              <a:xfrm>
                <a:off x="0" y="3452251"/>
                <a:ext cx="4742901" cy="13262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Empirical CGF of Lévy process </a:t>
                </a:r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6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d>
                        </m:e>
                        <m:sup/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func>
                            <m:func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𝒆𝒙𝒑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𝜟</m:t>
                                                  </m:r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  <m:sup/>
                      </m:sSup>
                    </m:oMath>
                  </m:oMathPara>
                </a14:m>
                <a:endParaRPr lang="en-US" sz="1600" b="1" dirty="0"/>
              </a:p>
              <a:p>
                <a:endParaRPr lang="en-US" sz="1600" b="1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62CA93-BB3E-058C-5F4D-5E2A83975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52251"/>
                <a:ext cx="4742901" cy="1326261"/>
              </a:xfrm>
              <a:prstGeom prst="rect">
                <a:avLst/>
              </a:prstGeom>
              <a:blipFill>
                <a:blip r:embed="rId12"/>
                <a:stretch>
                  <a:fillRect l="-802" t="-33962" b="-7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aph of a diagram&#10;&#10;AI-generated content may be incorrect.">
            <a:extLst>
              <a:ext uri="{FF2B5EF4-FFF2-40B4-BE49-F238E27FC236}">
                <a16:creationId xmlns:a16="http://schemas.microsoft.com/office/drawing/2014/main" id="{E25DF173-A1B0-CC2A-C5C1-C24A4BF40F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82233" y="3353228"/>
            <a:ext cx="4753069" cy="2850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2D1AA9-324B-427F-B17B-B9143A8B4DF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6365" t="20415" r="32601"/>
          <a:stretch/>
        </p:blipFill>
        <p:spPr>
          <a:xfrm>
            <a:off x="-1" y="4869404"/>
            <a:ext cx="4742901" cy="6564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C45B8C-77BD-B8F2-567A-47E465F6092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-1" y="5583142"/>
            <a:ext cx="4742901" cy="5494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1A44FA-8838-3032-1419-10AA5612B475}"/>
                  </a:ext>
                </a:extLst>
              </p:cNvPr>
              <p:cNvSpPr txBox="1"/>
              <p:nvPr/>
            </p:nvSpPr>
            <p:spPr>
              <a:xfrm>
                <a:off x="63500" y="6258567"/>
                <a:ext cx="4604753" cy="481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1200" dirty="0"/>
                  <a:t> is determined by </a:t>
                </a:r>
                <a:r>
                  <a:rPr lang="en-US" sz="1200" dirty="0" err="1"/>
                  <a:t>solvingthe</a:t>
                </a:r>
                <a:r>
                  <a:rPr lang="en-US" sz="1200" dirty="0"/>
                  <a:t>  </a:t>
                </a:r>
                <a:r>
                  <a:rPr lang="en-US" sz="1200" dirty="0" err="1"/>
                  <a:t>saddlepoint</a:t>
                </a:r>
                <a:r>
                  <a:rPr lang="en-US" sz="1200" dirty="0"/>
                  <a:t> equation: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21A44FA-8838-3032-1419-10AA5612B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" y="6258567"/>
                <a:ext cx="4604753" cy="48154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54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/>
      <p:bldP spid="3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34B0C-FA10-59A3-F0DF-7E1465C40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496B2-B684-C210-5799-BD326DAA089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A96C6-50E6-3460-F3B5-6574C703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901228"/>
            <a:ext cx="11483731" cy="1939252"/>
          </a:xfrm>
        </p:spPr>
        <p:txBody>
          <a:bodyPr>
            <a:norm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Kolmogorov-Smirnov Test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Cramér-von Mises Test</a:t>
            </a:r>
          </a:p>
          <a:p>
            <a:r>
              <a:rPr lang="en-US" i="1" dirty="0">
                <a:effectLst/>
                <a:latin typeface="Helvetica" pitchFamily="2" charset="0"/>
              </a:rPr>
              <a:t>Anderson-Darling Test</a:t>
            </a:r>
          </a:p>
          <a:p>
            <a:r>
              <a:rPr lang="en-US" i="1" dirty="0" err="1">
                <a:latin typeface="Helvetica" pitchFamily="2" charset="0"/>
              </a:rPr>
              <a:t>Kullback-Leibler</a:t>
            </a:r>
            <a:r>
              <a:rPr lang="en-US" i="1" dirty="0">
                <a:latin typeface="Helvetica" pitchFamily="2" charset="0"/>
              </a:rPr>
              <a:t> Divergence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FEDD38-E11D-FFCE-EBA8-C8F1086F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Goodness-of-fit testing is used to identify the underlying distribution of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C2831-A245-B17A-79AB-742B4D33F3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20"/>
          <a:stretch/>
        </p:blipFill>
        <p:spPr>
          <a:xfrm>
            <a:off x="8037015" y="2609374"/>
            <a:ext cx="415181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4878C3-B3AC-8A3F-DCBB-B185680636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13"/>
          <a:stretch/>
        </p:blipFill>
        <p:spPr>
          <a:xfrm>
            <a:off x="4215310" y="2427452"/>
            <a:ext cx="4021859" cy="40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7C435-D4F7-2B7D-8126-0D4B87877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2C9403-9BA4-1F41-A1EB-030D64D97F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8813-61CD-B6BF-2B99-A2A91A536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7" y="2713781"/>
            <a:ext cx="11483731" cy="2842660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However, the data shall be </a:t>
            </a:r>
          </a:p>
          <a:p>
            <a:pPr lvl="1"/>
            <a:r>
              <a:rPr lang="en-US" dirty="0"/>
              <a:t>Independent</a:t>
            </a:r>
          </a:p>
          <a:p>
            <a:pPr lvl="1"/>
            <a:r>
              <a:rPr lang="en-US" dirty="0"/>
              <a:t>Identical </a:t>
            </a:r>
            <a:r>
              <a:rPr lang="en-US" dirty="0">
                <a:sym typeface="Wingdings" pitchFamily="2" charset="2"/>
              </a:rPr>
              <a:t> data shall follow the same distribution with the same parameter setting</a:t>
            </a:r>
          </a:p>
          <a:p>
            <a:pPr marL="457200" lvl="1" indent="0">
              <a:buNone/>
            </a:pP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Degradation data are not identical when they are measured in unequal time intervals</a:t>
            </a:r>
          </a:p>
          <a:p>
            <a:pPr lvl="1"/>
            <a:endParaRPr lang="en-US" b="1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Therefore, traditional Goodness-of-Fit tests can not be applied to nonidentical degradation data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5F9640-72CE-0B75-85C8-C48A6B91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Identifying the underlying process is essential for accurate estimations of the first passage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91F676-A110-E7CF-93AA-612531CF6FBE}"/>
                  </a:ext>
                </a:extLst>
              </p:cNvPr>
              <p:cNvSpPr/>
              <p:nvPr/>
            </p:nvSpPr>
            <p:spPr>
              <a:xfrm>
                <a:off x="2637396" y="1876733"/>
                <a:ext cx="8471206" cy="48854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Alternative Hypothesis:  Data does not follow Degradation Process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191F676-A110-E7CF-93AA-612531CF6F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96" y="1876733"/>
                <a:ext cx="8471206" cy="488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5028F4-8515-D289-5E10-FAEB345124BD}"/>
                  </a:ext>
                </a:extLst>
              </p:cNvPr>
              <p:cNvSpPr/>
              <p:nvPr/>
            </p:nvSpPr>
            <p:spPr>
              <a:xfrm>
                <a:off x="2637395" y="1301559"/>
                <a:ext cx="8471205" cy="48854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Null Hypothesis:              Data follows Degradation Process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D5028F4-8515-D289-5E10-FAEB345124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395" y="1301559"/>
                <a:ext cx="8471205" cy="488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4B6F61-2E16-6574-463A-98726BAC16D3}"/>
                  </a:ext>
                </a:extLst>
              </p:cNvPr>
              <p:cNvSpPr txBox="1"/>
              <p:nvPr/>
            </p:nvSpPr>
            <p:spPr>
              <a:xfrm>
                <a:off x="5563006" y="3059091"/>
                <a:ext cx="609750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400"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i="1" dirty="0"/>
                        <m:t>Gamma</m:t>
                      </m:r>
                      <m:r>
                        <m:rPr>
                          <m:nor/>
                        </m:rPr>
                        <a:rPr lang="en-US" sz="2400" dirty="0"/>
                        <m:t>(</m:t>
                      </m:r>
                      <m:r>
                        <m:rPr>
                          <m:sty m:val="p"/>
                        </m:rPr>
                        <a:rPr lang="en-US" sz="2400" i="1" dirty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r>
                        <m:rPr>
                          <m:nor/>
                        </m:rPr>
                        <a:rPr lang="en-US" sz="2400" dirty="0"/>
                        <m:t>)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4B6F61-2E16-6574-463A-98726BAC1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006" y="3059091"/>
                <a:ext cx="6097508" cy="461665"/>
              </a:xfrm>
              <a:prstGeom prst="rect">
                <a:avLst/>
              </a:prstGeom>
              <a:blipFill>
                <a:blip r:embed="rId4"/>
                <a:stretch>
                  <a:fillRect t="-5263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3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E3887-CA08-B659-90FA-CCC4D26D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70810F-6448-6C9A-46C1-0C4C0BF36C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2DA27-4B8C-1ED9-C9BA-1295FDBC08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6191" y="4266398"/>
                <a:ext cx="11483731" cy="18405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Traditional goodness of fit tests can not be used for nonidentical degradation 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First passage time distribution can be estimated accurately for parametric and nonparametric approaches, even with nonidentical data</a:t>
                </a:r>
              </a:p>
              <a:p>
                <a:r>
                  <a:rPr lang="en-US" dirty="0"/>
                  <a:t>We propose first passage time distribution to apply goodness-of-fit tests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12DA27-4B8C-1ED9-C9BA-1295FDBC08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6191" y="4266398"/>
                <a:ext cx="11483731" cy="1840564"/>
              </a:xfrm>
              <a:blipFill>
                <a:blip r:embed="rId2"/>
                <a:stretch>
                  <a:fillRect l="-442" t="-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D97BC8D-D0E1-D30F-3B5B-2F1E4913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Goodness of fit testing for first passage time distribution of the degradation processes is proposed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3B21A54-AEAE-1613-EC9F-21ACD6DBA1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4333152"/>
              </p:ext>
            </p:extLst>
          </p:nvPr>
        </p:nvGraphicFramePr>
        <p:xfrm>
          <a:off x="994095" y="601416"/>
          <a:ext cx="10708539" cy="3533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671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BE3EA-11F1-3F26-430D-B73AD5AE424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BEEB3-3D66-9527-E3B7-BD4935C0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Proposed Goodness of Fit Method:</a:t>
            </a:r>
            <a:br>
              <a:rPr lang="en-US" dirty="0"/>
            </a:br>
            <a:r>
              <a:rPr lang="en-US" sz="2700" dirty="0"/>
              <a:t>First Passage Time Distributions with Parametric and Empirical </a:t>
            </a:r>
            <a:r>
              <a:rPr lang="en-US" sz="2700" dirty="0" err="1"/>
              <a:t>Saddlepoint</a:t>
            </a:r>
            <a:r>
              <a:rPr lang="en-US" sz="2700" dirty="0"/>
              <a:t> Approximation are compared</a:t>
            </a:r>
            <a:endParaRPr lang="en-US" dirty="0"/>
          </a:p>
        </p:txBody>
      </p:sp>
      <p:pic>
        <p:nvPicPr>
          <p:cNvPr id="5" name="Picture 4" descr="A close up of words&#10;&#10;AI-generated content may be incorrect.">
            <a:extLst>
              <a:ext uri="{FF2B5EF4-FFF2-40B4-BE49-F238E27FC236}">
                <a16:creationId xmlns:a16="http://schemas.microsoft.com/office/drawing/2014/main" id="{E9882846-71DE-2FA5-417C-8810192DEF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38" t="21264" b="19790"/>
          <a:stretch/>
        </p:blipFill>
        <p:spPr>
          <a:xfrm>
            <a:off x="3097102" y="1555586"/>
            <a:ext cx="6026119" cy="770022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370A7656-20B5-07E2-ADE1-43F93BFA627F}"/>
              </a:ext>
            </a:extLst>
          </p:cNvPr>
          <p:cNvSpPr/>
          <p:nvPr/>
        </p:nvSpPr>
        <p:spPr>
          <a:xfrm>
            <a:off x="5780382" y="2423809"/>
            <a:ext cx="659558" cy="563431"/>
          </a:xfrm>
          <a:prstGeom prst="down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75C57-17E7-8896-72EA-8D0B84D25C68}"/>
                  </a:ext>
                </a:extLst>
              </p:cNvPr>
              <p:cNvSpPr txBox="1"/>
              <p:nvPr/>
            </p:nvSpPr>
            <p:spPr>
              <a:xfrm>
                <a:off x="3062497" y="2942246"/>
                <a:ext cx="656376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Failure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follows degradation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Failure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does not follow degradation process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575C57-17E7-8896-72EA-8D0B84D25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497" y="2942246"/>
                <a:ext cx="6563763" cy="923330"/>
              </a:xfrm>
              <a:prstGeom prst="rect">
                <a:avLst/>
              </a:prstGeom>
              <a:blipFill>
                <a:blip r:embed="rId3"/>
                <a:stretch>
                  <a:fillRect t="-2703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D4E165A-D941-C730-AA75-2E9C945874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653"/>
          <a:stretch/>
        </p:blipFill>
        <p:spPr>
          <a:xfrm>
            <a:off x="3371799" y="3989926"/>
            <a:ext cx="5445225" cy="28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EPSICO_RND_16X9_TEMPLATE" val="nWUXAt1D"/>
  <p:tag name="ARTICULATE_SLIDE_COUNT" val="1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epsiCo_RnD_16x9_Template">
  <a:themeElements>
    <a:clrScheme name="Custom 30">
      <a:dk1>
        <a:srgbClr val="000000"/>
      </a:dk1>
      <a:lt1>
        <a:srgbClr val="FFFFFF"/>
      </a:lt1>
      <a:dk2>
        <a:srgbClr val="5A5A5A"/>
      </a:dk2>
      <a:lt2>
        <a:srgbClr val="EEECE1"/>
      </a:lt2>
      <a:accent1>
        <a:srgbClr val="FA9614"/>
      </a:accent1>
      <a:accent2>
        <a:srgbClr val="FC4C02"/>
      </a:accent2>
      <a:accent3>
        <a:srgbClr val="78BE20"/>
      </a:accent3>
      <a:accent4>
        <a:srgbClr val="008240"/>
      </a:accent4>
      <a:accent5>
        <a:srgbClr val="00A9E0"/>
      </a:accent5>
      <a:accent6>
        <a:srgbClr val="0C2C83"/>
      </a:accent6>
      <a:hlink>
        <a:srgbClr val="00A9E0"/>
      </a:hlink>
      <a:folHlink>
        <a:srgbClr val="00A9E0"/>
      </a:folHlink>
    </a:clrScheme>
    <a:fontScheme name="Custom 2">
      <a:majorFont>
        <a:latin typeface="Roboto Bo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3B6F197-F079-DB43-81BA-6040693BCD5F}" vid="{FCBED30A-682D-E24B-8B6B-3995E51882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PepsiCo_RnD_16x9_Template</Template>
  <TotalTime>11418</TotalTime>
  <Words>972</Words>
  <Application>Microsoft Macintosh PowerPoint</Application>
  <PresentationFormat>Custom</PresentationFormat>
  <Paragraphs>163</Paragraphs>
  <Slides>18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Lato</vt:lpstr>
      <vt:lpstr>Roboto</vt:lpstr>
      <vt:lpstr>Roboto Bold</vt:lpstr>
      <vt:lpstr>Wingdings</vt:lpstr>
      <vt:lpstr>PepsiCo_RnD_16x9_Template</vt:lpstr>
      <vt:lpstr>Goodness of Fit Testing with Saddlepoint Approximation for Degradation Data</vt:lpstr>
      <vt:lpstr>Highly reliable products last for long time but their performance subject to degradation over time</vt:lpstr>
      <vt:lpstr>Parametric Lévy process based stochastic models are generally used for degradation modeling</vt:lpstr>
      <vt:lpstr>Studies on empirical saddlepoint approximation (ESA)</vt:lpstr>
      <vt:lpstr>ESA method enables the estimation of the FPT distribution without any probability distribution assumptions</vt:lpstr>
      <vt:lpstr>Goodness-of-fit testing is used to identify the underlying distribution of data</vt:lpstr>
      <vt:lpstr>Identifying the underlying process is essential for accurate estimations of the first passage time</vt:lpstr>
      <vt:lpstr>Goodness of fit testing for first passage time distribution of the degradation processes is proposed</vt:lpstr>
      <vt:lpstr>Proposed Goodness of Fit Method: First Passage Time Distributions with Parametric and Empirical Saddlepoint Approximation are compared</vt:lpstr>
      <vt:lpstr>Proposed Goodness of Fit Test Procedure Step 1: Obtain Observed Test Statistics</vt:lpstr>
      <vt:lpstr>Proposed Goodness of Fit Test Procedure Step 2: Obtain the Distribution of the Test Statistic under the Null</vt:lpstr>
      <vt:lpstr>Monte Carlo Simulations</vt:lpstr>
      <vt:lpstr>Simulation Results show that the proposed test maintains the false-positive error probability and has higher power for misspecified distributions </vt:lpstr>
      <vt:lpstr>Simulation Results show the proposed test maintains the false-positive error probability and higher power for misspecified distributions </vt:lpstr>
      <vt:lpstr>P-values under the null hypothesis in the simulations are approximately follows Uniform(0,1) distribution</vt:lpstr>
      <vt:lpstr>Applications</vt:lpstr>
      <vt:lpstr>GaAs Laser Data Set in Meeker and Escobar (1998)</vt:lpstr>
      <vt:lpstr>A novel goodness of fit approach is proposed to test the underlying degradation process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PepsiCo R&amp;D: Presentation Name</dc:title>
  <dc:creator>PALAYANGODA, LOCHANA {PEP}</dc:creator>
  <cp:lastModifiedBy>Palayangoda, Lochana Kanishka</cp:lastModifiedBy>
  <cp:revision>42</cp:revision>
  <dcterms:created xsi:type="dcterms:W3CDTF">2022-06-05T04:59:02Z</dcterms:created>
  <dcterms:modified xsi:type="dcterms:W3CDTF">2025-06-11T15:00:58Z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EEED5B15-2FFF-4A3F-AF56-9788EE87FBC9</vt:lpwstr>
  </property>
  <property fmtid="{D5CDD505-2E9C-101B-9397-08002B2CF9AE}" pid="3" name="ArticulatePath">
    <vt:lpwstr>PepsiCo_RnD_16x9_Template</vt:lpwstr>
  </property>
</Properties>
</file>