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2B294-26F7-4E77-A73A-1424A05609DE}" type="doc">
      <dgm:prSet loTypeId="urn:microsoft.com/office/officeart/2008/layout/LinedList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A7F2236D-978E-4DC9-924E-568AD193A04E}">
      <dgm:prSet/>
      <dgm:spPr/>
      <dgm:t>
        <a:bodyPr/>
        <a:lstStyle/>
        <a:p>
          <a:pPr algn="l"/>
          <a:r>
            <a:rPr lang="en-IN" dirty="0"/>
            <a:t>Authenticate user with Aadhar and OTP</a:t>
          </a:r>
          <a:endParaRPr lang="en-US" dirty="0"/>
        </a:p>
      </dgm:t>
    </dgm:pt>
    <dgm:pt modelId="{66DA609A-DE7C-478E-BAE8-1382D69A1848}" type="parTrans" cxnId="{2C6004FE-9675-48BE-9055-E3A059A07E71}">
      <dgm:prSet/>
      <dgm:spPr/>
      <dgm:t>
        <a:bodyPr/>
        <a:lstStyle/>
        <a:p>
          <a:pPr algn="l"/>
          <a:endParaRPr lang="en-US"/>
        </a:p>
      </dgm:t>
    </dgm:pt>
    <dgm:pt modelId="{B2E6E62B-10DA-46B2-AA00-DCBB4AEA6CBB}" type="sibTrans" cxnId="{2C6004FE-9675-48BE-9055-E3A059A07E71}">
      <dgm:prSet/>
      <dgm:spPr/>
      <dgm:t>
        <a:bodyPr/>
        <a:lstStyle/>
        <a:p>
          <a:pPr algn="l"/>
          <a:endParaRPr lang="en-US"/>
        </a:p>
      </dgm:t>
    </dgm:pt>
    <dgm:pt modelId="{10BCA8D9-4BB2-4242-8C63-343982C299E2}">
      <dgm:prSet/>
      <dgm:spPr/>
      <dgm:t>
        <a:bodyPr/>
        <a:lstStyle/>
        <a:p>
          <a:pPr algn="l"/>
          <a:r>
            <a:rPr lang="en-IN" dirty="0"/>
            <a:t>Display list of all candidates to user</a:t>
          </a:r>
          <a:endParaRPr lang="en-US" dirty="0"/>
        </a:p>
      </dgm:t>
    </dgm:pt>
    <dgm:pt modelId="{67D593D2-CA9D-457A-80F0-AC51A57B08BF}" type="parTrans" cxnId="{7E72AF36-A4B1-4771-9452-635491BC7A8C}">
      <dgm:prSet/>
      <dgm:spPr/>
      <dgm:t>
        <a:bodyPr/>
        <a:lstStyle/>
        <a:p>
          <a:pPr algn="l"/>
          <a:endParaRPr lang="en-US"/>
        </a:p>
      </dgm:t>
    </dgm:pt>
    <dgm:pt modelId="{5CDF243B-7535-490B-BA81-FFE50543B73E}" type="sibTrans" cxnId="{7E72AF36-A4B1-4771-9452-635491BC7A8C}">
      <dgm:prSet/>
      <dgm:spPr/>
      <dgm:t>
        <a:bodyPr/>
        <a:lstStyle/>
        <a:p>
          <a:pPr algn="l"/>
          <a:endParaRPr lang="en-US"/>
        </a:p>
      </dgm:t>
    </dgm:pt>
    <dgm:pt modelId="{EBF3B60A-A47B-40F9-B24C-CB89EDC13851}">
      <dgm:prSet/>
      <dgm:spPr/>
      <dgm:t>
        <a:bodyPr/>
        <a:lstStyle/>
        <a:p>
          <a:pPr algn="l"/>
          <a:r>
            <a:rPr lang="en-IN" dirty="0"/>
            <a:t>Allow user to select any candidate and submit vote</a:t>
          </a:r>
          <a:endParaRPr lang="en-US" dirty="0"/>
        </a:p>
      </dgm:t>
    </dgm:pt>
    <dgm:pt modelId="{06EF30A6-DD29-499B-84B6-182FE79D7021}" type="parTrans" cxnId="{FC3C5552-6595-478E-A38F-EBA3718EBCEA}">
      <dgm:prSet/>
      <dgm:spPr/>
      <dgm:t>
        <a:bodyPr/>
        <a:lstStyle/>
        <a:p>
          <a:pPr algn="l"/>
          <a:endParaRPr lang="en-US"/>
        </a:p>
      </dgm:t>
    </dgm:pt>
    <dgm:pt modelId="{B9510D2A-9029-4740-A033-FC001B9DE680}" type="sibTrans" cxnId="{FC3C5552-6595-478E-A38F-EBA3718EBCEA}">
      <dgm:prSet/>
      <dgm:spPr/>
      <dgm:t>
        <a:bodyPr/>
        <a:lstStyle/>
        <a:p>
          <a:pPr algn="l"/>
          <a:endParaRPr lang="en-US"/>
        </a:p>
      </dgm:t>
    </dgm:pt>
    <dgm:pt modelId="{E6263062-7C94-4C66-A915-40E0D2A3BE88}">
      <dgm:prSet/>
      <dgm:spPr/>
      <dgm:t>
        <a:bodyPr/>
        <a:lstStyle/>
        <a:p>
          <a:pPr algn="l"/>
          <a:r>
            <a:rPr lang="en-IN" dirty="0"/>
            <a:t>Store the records on the blockchain so it is immutable</a:t>
          </a:r>
          <a:endParaRPr lang="en-US" dirty="0"/>
        </a:p>
      </dgm:t>
    </dgm:pt>
    <dgm:pt modelId="{86E9A453-FC48-4A33-8E83-B4770AC9DCEE}" type="parTrans" cxnId="{D7DFC239-2924-4D6F-984F-BCAF8AC82A9C}">
      <dgm:prSet/>
      <dgm:spPr/>
      <dgm:t>
        <a:bodyPr/>
        <a:lstStyle/>
        <a:p>
          <a:pPr algn="l"/>
          <a:endParaRPr lang="en-US"/>
        </a:p>
      </dgm:t>
    </dgm:pt>
    <dgm:pt modelId="{67B2CFF8-F048-42BF-A4E1-FA269ADABB15}" type="sibTrans" cxnId="{D7DFC239-2924-4D6F-984F-BCAF8AC82A9C}">
      <dgm:prSet/>
      <dgm:spPr/>
      <dgm:t>
        <a:bodyPr/>
        <a:lstStyle/>
        <a:p>
          <a:pPr algn="l"/>
          <a:endParaRPr lang="en-US"/>
        </a:p>
      </dgm:t>
    </dgm:pt>
    <dgm:pt modelId="{4EE81A28-45B7-4B88-8B74-683D04EA32CB}">
      <dgm:prSet/>
      <dgm:spPr/>
      <dgm:t>
        <a:bodyPr/>
        <a:lstStyle/>
        <a:p>
          <a:pPr algn="l"/>
          <a:r>
            <a:rPr lang="en-IN" dirty="0"/>
            <a:t>Display the live voting count by calculating the count for each candidate</a:t>
          </a:r>
          <a:endParaRPr lang="en-US" dirty="0"/>
        </a:p>
      </dgm:t>
    </dgm:pt>
    <dgm:pt modelId="{22004B61-8419-48EF-B814-2135C24537AF}" type="parTrans" cxnId="{A136EE90-6894-4A6F-A22A-E557D3AC36CB}">
      <dgm:prSet/>
      <dgm:spPr/>
      <dgm:t>
        <a:bodyPr/>
        <a:lstStyle/>
        <a:p>
          <a:pPr algn="l"/>
          <a:endParaRPr lang="en-US"/>
        </a:p>
      </dgm:t>
    </dgm:pt>
    <dgm:pt modelId="{91DCB28D-0727-4D75-BD7B-53F0ADAD48B8}" type="sibTrans" cxnId="{A136EE90-6894-4A6F-A22A-E557D3AC36CB}">
      <dgm:prSet/>
      <dgm:spPr/>
      <dgm:t>
        <a:bodyPr/>
        <a:lstStyle/>
        <a:p>
          <a:pPr algn="l"/>
          <a:endParaRPr lang="en-US"/>
        </a:p>
      </dgm:t>
    </dgm:pt>
    <dgm:pt modelId="{4BD9AE1D-4577-487A-8BD2-17EDBB923F87}">
      <dgm:prSet/>
      <dgm:spPr/>
      <dgm:t>
        <a:bodyPr/>
        <a:lstStyle/>
        <a:p>
          <a:pPr algn="l"/>
          <a:r>
            <a:rPr lang="en-IN" dirty="0"/>
            <a:t>Prevent citizens from voting multiple times.</a:t>
          </a:r>
          <a:endParaRPr lang="en-US" dirty="0"/>
        </a:p>
      </dgm:t>
    </dgm:pt>
    <dgm:pt modelId="{A89626D1-70ED-46B9-B7B7-D9FDD25186B8}" type="parTrans" cxnId="{4BD3B127-0436-48A0-B54D-B42BC9FE303A}">
      <dgm:prSet/>
      <dgm:spPr/>
      <dgm:t>
        <a:bodyPr/>
        <a:lstStyle/>
        <a:p>
          <a:pPr algn="l"/>
          <a:endParaRPr lang="en-US"/>
        </a:p>
      </dgm:t>
    </dgm:pt>
    <dgm:pt modelId="{5D6CB139-B98B-490E-931C-DD08CC1285A7}" type="sibTrans" cxnId="{4BD3B127-0436-48A0-B54D-B42BC9FE303A}">
      <dgm:prSet/>
      <dgm:spPr/>
      <dgm:t>
        <a:bodyPr/>
        <a:lstStyle/>
        <a:p>
          <a:pPr algn="l"/>
          <a:endParaRPr lang="en-US"/>
        </a:p>
      </dgm:t>
    </dgm:pt>
    <dgm:pt modelId="{A66AE358-AB0F-4A0A-9BFA-1F3DEAF0374E}">
      <dgm:prSet/>
      <dgm:spPr/>
      <dgm:t>
        <a:bodyPr/>
        <a:lstStyle/>
        <a:p>
          <a:pPr algn="l"/>
          <a:r>
            <a:rPr lang="en-IN" dirty="0"/>
            <a:t>Allow citizens to easily understand the website and cast their vote.</a:t>
          </a:r>
          <a:endParaRPr lang="en-US" dirty="0"/>
        </a:p>
      </dgm:t>
    </dgm:pt>
    <dgm:pt modelId="{A183BA4A-037C-4BE8-8B92-95D3E0E59177}" type="parTrans" cxnId="{9BDE60A2-FDF8-4280-88D8-6EFC8F3D1B3C}">
      <dgm:prSet/>
      <dgm:spPr/>
      <dgm:t>
        <a:bodyPr/>
        <a:lstStyle/>
        <a:p>
          <a:pPr algn="l"/>
          <a:endParaRPr lang="en-US"/>
        </a:p>
      </dgm:t>
    </dgm:pt>
    <dgm:pt modelId="{13E7E41B-BE64-46DF-ADD2-17EA4076EFA9}" type="sibTrans" cxnId="{9BDE60A2-FDF8-4280-88D8-6EFC8F3D1B3C}">
      <dgm:prSet/>
      <dgm:spPr/>
      <dgm:t>
        <a:bodyPr/>
        <a:lstStyle/>
        <a:p>
          <a:pPr algn="l"/>
          <a:endParaRPr lang="en-US"/>
        </a:p>
      </dgm:t>
    </dgm:pt>
    <dgm:pt modelId="{B0E04754-3623-4052-A10A-1AECDE5F990A}" type="pres">
      <dgm:prSet presAssocID="{5232B294-26F7-4E77-A73A-1424A05609D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2397C5-8462-434E-9708-D76CF0117C14}" type="pres">
      <dgm:prSet presAssocID="{A7F2236D-978E-4DC9-924E-568AD193A04E}" presName="thickLine" presStyleLbl="alignNode1" presStyleIdx="0" presStyleCnt="7"/>
      <dgm:spPr/>
    </dgm:pt>
    <dgm:pt modelId="{C066EE78-C7DB-4484-AB5E-A5AAFE4C093D}" type="pres">
      <dgm:prSet presAssocID="{A7F2236D-978E-4DC9-924E-568AD193A04E}" presName="horz1" presStyleCnt="0"/>
      <dgm:spPr/>
    </dgm:pt>
    <dgm:pt modelId="{E1585712-6A63-49B1-ACCC-1417C893B9FD}" type="pres">
      <dgm:prSet presAssocID="{A7F2236D-978E-4DC9-924E-568AD193A04E}" presName="tx1" presStyleLbl="revTx" presStyleIdx="0" presStyleCnt="7"/>
      <dgm:spPr/>
      <dgm:t>
        <a:bodyPr/>
        <a:lstStyle/>
        <a:p>
          <a:endParaRPr lang="en-US"/>
        </a:p>
      </dgm:t>
    </dgm:pt>
    <dgm:pt modelId="{2AA806CF-B455-4294-8ECE-D3FD117BE750}" type="pres">
      <dgm:prSet presAssocID="{A7F2236D-978E-4DC9-924E-568AD193A04E}" presName="vert1" presStyleCnt="0"/>
      <dgm:spPr/>
    </dgm:pt>
    <dgm:pt modelId="{64C1E5A4-E043-40AC-92D8-1E6FADC11687}" type="pres">
      <dgm:prSet presAssocID="{10BCA8D9-4BB2-4242-8C63-343982C299E2}" presName="thickLine" presStyleLbl="alignNode1" presStyleIdx="1" presStyleCnt="7"/>
      <dgm:spPr/>
    </dgm:pt>
    <dgm:pt modelId="{2E75573C-1915-4EF2-A1FC-76D53AED7097}" type="pres">
      <dgm:prSet presAssocID="{10BCA8D9-4BB2-4242-8C63-343982C299E2}" presName="horz1" presStyleCnt="0"/>
      <dgm:spPr/>
    </dgm:pt>
    <dgm:pt modelId="{4386446D-69C3-4514-A307-DF9940DD4FEE}" type="pres">
      <dgm:prSet presAssocID="{10BCA8D9-4BB2-4242-8C63-343982C299E2}" presName="tx1" presStyleLbl="revTx" presStyleIdx="1" presStyleCnt="7"/>
      <dgm:spPr/>
      <dgm:t>
        <a:bodyPr/>
        <a:lstStyle/>
        <a:p>
          <a:endParaRPr lang="en-US"/>
        </a:p>
      </dgm:t>
    </dgm:pt>
    <dgm:pt modelId="{72ED0677-0DCB-41B6-8C4E-59979AA5C192}" type="pres">
      <dgm:prSet presAssocID="{10BCA8D9-4BB2-4242-8C63-343982C299E2}" presName="vert1" presStyleCnt="0"/>
      <dgm:spPr/>
    </dgm:pt>
    <dgm:pt modelId="{B65E20BC-DA3E-4D71-8530-7C0FFE80CF43}" type="pres">
      <dgm:prSet presAssocID="{EBF3B60A-A47B-40F9-B24C-CB89EDC13851}" presName="thickLine" presStyleLbl="alignNode1" presStyleIdx="2" presStyleCnt="7"/>
      <dgm:spPr/>
    </dgm:pt>
    <dgm:pt modelId="{1AC01DC2-D4EB-480F-840C-F9CAE1768457}" type="pres">
      <dgm:prSet presAssocID="{EBF3B60A-A47B-40F9-B24C-CB89EDC13851}" presName="horz1" presStyleCnt="0"/>
      <dgm:spPr/>
    </dgm:pt>
    <dgm:pt modelId="{E039BDD9-5C00-4EFD-AB20-D86C66503271}" type="pres">
      <dgm:prSet presAssocID="{EBF3B60A-A47B-40F9-B24C-CB89EDC13851}" presName="tx1" presStyleLbl="revTx" presStyleIdx="2" presStyleCnt="7"/>
      <dgm:spPr/>
      <dgm:t>
        <a:bodyPr/>
        <a:lstStyle/>
        <a:p>
          <a:endParaRPr lang="en-US"/>
        </a:p>
      </dgm:t>
    </dgm:pt>
    <dgm:pt modelId="{156F5E5C-CDC3-44A2-A6F6-3B0CE3C8AF13}" type="pres">
      <dgm:prSet presAssocID="{EBF3B60A-A47B-40F9-B24C-CB89EDC13851}" presName="vert1" presStyleCnt="0"/>
      <dgm:spPr/>
    </dgm:pt>
    <dgm:pt modelId="{4FA1863D-97E8-40DB-BD10-AEC3B564E9AD}" type="pres">
      <dgm:prSet presAssocID="{E6263062-7C94-4C66-A915-40E0D2A3BE88}" presName="thickLine" presStyleLbl="alignNode1" presStyleIdx="3" presStyleCnt="7"/>
      <dgm:spPr/>
    </dgm:pt>
    <dgm:pt modelId="{3E16C129-0864-42FC-80D7-477EE80B4B07}" type="pres">
      <dgm:prSet presAssocID="{E6263062-7C94-4C66-A915-40E0D2A3BE88}" presName="horz1" presStyleCnt="0"/>
      <dgm:spPr/>
    </dgm:pt>
    <dgm:pt modelId="{0EBEAC53-8E87-4F00-B77E-9EB257790169}" type="pres">
      <dgm:prSet presAssocID="{E6263062-7C94-4C66-A915-40E0D2A3BE88}" presName="tx1" presStyleLbl="revTx" presStyleIdx="3" presStyleCnt="7"/>
      <dgm:spPr/>
      <dgm:t>
        <a:bodyPr/>
        <a:lstStyle/>
        <a:p>
          <a:endParaRPr lang="en-US"/>
        </a:p>
      </dgm:t>
    </dgm:pt>
    <dgm:pt modelId="{2EE80214-0BF1-47ED-AAA6-797AA47942A4}" type="pres">
      <dgm:prSet presAssocID="{E6263062-7C94-4C66-A915-40E0D2A3BE88}" presName="vert1" presStyleCnt="0"/>
      <dgm:spPr/>
    </dgm:pt>
    <dgm:pt modelId="{2C6F82CE-5F10-46D4-A70A-86153F538B4F}" type="pres">
      <dgm:prSet presAssocID="{4EE81A28-45B7-4B88-8B74-683D04EA32CB}" presName="thickLine" presStyleLbl="alignNode1" presStyleIdx="4" presStyleCnt="7"/>
      <dgm:spPr/>
    </dgm:pt>
    <dgm:pt modelId="{91F24A48-E87E-4F82-B0E9-C06EBFC65DD7}" type="pres">
      <dgm:prSet presAssocID="{4EE81A28-45B7-4B88-8B74-683D04EA32CB}" presName="horz1" presStyleCnt="0"/>
      <dgm:spPr/>
    </dgm:pt>
    <dgm:pt modelId="{5B66E685-BF63-4C35-9DFD-5710F6426398}" type="pres">
      <dgm:prSet presAssocID="{4EE81A28-45B7-4B88-8B74-683D04EA32CB}" presName="tx1" presStyleLbl="revTx" presStyleIdx="4" presStyleCnt="7"/>
      <dgm:spPr/>
      <dgm:t>
        <a:bodyPr/>
        <a:lstStyle/>
        <a:p>
          <a:endParaRPr lang="en-US"/>
        </a:p>
      </dgm:t>
    </dgm:pt>
    <dgm:pt modelId="{8A890A7F-740B-4A47-AACF-487B55260862}" type="pres">
      <dgm:prSet presAssocID="{4EE81A28-45B7-4B88-8B74-683D04EA32CB}" presName="vert1" presStyleCnt="0"/>
      <dgm:spPr/>
    </dgm:pt>
    <dgm:pt modelId="{4AC3CDD2-3D54-46C0-A173-B01557B9A116}" type="pres">
      <dgm:prSet presAssocID="{4BD9AE1D-4577-487A-8BD2-17EDBB923F87}" presName="thickLine" presStyleLbl="alignNode1" presStyleIdx="5" presStyleCnt="7"/>
      <dgm:spPr/>
    </dgm:pt>
    <dgm:pt modelId="{34E29676-7769-4855-B5B5-CA8DED439122}" type="pres">
      <dgm:prSet presAssocID="{4BD9AE1D-4577-487A-8BD2-17EDBB923F87}" presName="horz1" presStyleCnt="0"/>
      <dgm:spPr/>
    </dgm:pt>
    <dgm:pt modelId="{3E7054B9-F845-4467-BB0D-79AD6810FE6A}" type="pres">
      <dgm:prSet presAssocID="{4BD9AE1D-4577-487A-8BD2-17EDBB923F87}" presName="tx1" presStyleLbl="revTx" presStyleIdx="5" presStyleCnt="7"/>
      <dgm:spPr/>
      <dgm:t>
        <a:bodyPr/>
        <a:lstStyle/>
        <a:p>
          <a:endParaRPr lang="en-US"/>
        </a:p>
      </dgm:t>
    </dgm:pt>
    <dgm:pt modelId="{D1D1090B-7B0C-44A7-8F11-611C4747B644}" type="pres">
      <dgm:prSet presAssocID="{4BD9AE1D-4577-487A-8BD2-17EDBB923F87}" presName="vert1" presStyleCnt="0"/>
      <dgm:spPr/>
    </dgm:pt>
    <dgm:pt modelId="{754FE6BA-D834-4C62-A772-56EDC549FEA9}" type="pres">
      <dgm:prSet presAssocID="{A66AE358-AB0F-4A0A-9BFA-1F3DEAF0374E}" presName="thickLine" presStyleLbl="alignNode1" presStyleIdx="6" presStyleCnt="7"/>
      <dgm:spPr/>
    </dgm:pt>
    <dgm:pt modelId="{AC289DC8-5D66-47BA-A385-3D057743957F}" type="pres">
      <dgm:prSet presAssocID="{A66AE358-AB0F-4A0A-9BFA-1F3DEAF0374E}" presName="horz1" presStyleCnt="0"/>
      <dgm:spPr/>
    </dgm:pt>
    <dgm:pt modelId="{86217173-3834-49C3-AC66-061069463EB2}" type="pres">
      <dgm:prSet presAssocID="{A66AE358-AB0F-4A0A-9BFA-1F3DEAF0374E}" presName="tx1" presStyleLbl="revTx" presStyleIdx="6" presStyleCnt="7"/>
      <dgm:spPr/>
      <dgm:t>
        <a:bodyPr/>
        <a:lstStyle/>
        <a:p>
          <a:endParaRPr lang="en-US"/>
        </a:p>
      </dgm:t>
    </dgm:pt>
    <dgm:pt modelId="{50576A0F-7D50-4B22-9A84-DB1520139F80}" type="pres">
      <dgm:prSet presAssocID="{A66AE358-AB0F-4A0A-9BFA-1F3DEAF0374E}" presName="vert1" presStyleCnt="0"/>
      <dgm:spPr/>
    </dgm:pt>
  </dgm:ptLst>
  <dgm:cxnLst>
    <dgm:cxn modelId="{4BD3B127-0436-48A0-B54D-B42BC9FE303A}" srcId="{5232B294-26F7-4E77-A73A-1424A05609DE}" destId="{4BD9AE1D-4577-487A-8BD2-17EDBB923F87}" srcOrd="5" destOrd="0" parTransId="{A89626D1-70ED-46B9-B7B7-D9FDD25186B8}" sibTransId="{5D6CB139-B98B-490E-931C-DD08CC1285A7}"/>
    <dgm:cxn modelId="{A136EE90-6894-4A6F-A22A-E557D3AC36CB}" srcId="{5232B294-26F7-4E77-A73A-1424A05609DE}" destId="{4EE81A28-45B7-4B88-8B74-683D04EA32CB}" srcOrd="4" destOrd="0" parTransId="{22004B61-8419-48EF-B814-2135C24537AF}" sibTransId="{91DCB28D-0727-4D75-BD7B-53F0ADAD48B8}"/>
    <dgm:cxn modelId="{C9D2CB7B-559C-4A64-A69F-7A6E0758428D}" type="presOf" srcId="{4EE81A28-45B7-4B88-8B74-683D04EA32CB}" destId="{5B66E685-BF63-4C35-9DFD-5710F6426398}" srcOrd="0" destOrd="0" presId="urn:microsoft.com/office/officeart/2008/layout/LinedList"/>
    <dgm:cxn modelId="{50C9E404-CA9D-4586-9676-662DA7AD6FE2}" type="presOf" srcId="{4BD9AE1D-4577-487A-8BD2-17EDBB923F87}" destId="{3E7054B9-F845-4467-BB0D-79AD6810FE6A}" srcOrd="0" destOrd="0" presId="urn:microsoft.com/office/officeart/2008/layout/LinedList"/>
    <dgm:cxn modelId="{D0B4B5EF-247B-48F2-A2CD-734C729B56CC}" type="presOf" srcId="{10BCA8D9-4BB2-4242-8C63-343982C299E2}" destId="{4386446D-69C3-4514-A307-DF9940DD4FEE}" srcOrd="0" destOrd="0" presId="urn:microsoft.com/office/officeart/2008/layout/LinedList"/>
    <dgm:cxn modelId="{7E72AF36-A4B1-4771-9452-635491BC7A8C}" srcId="{5232B294-26F7-4E77-A73A-1424A05609DE}" destId="{10BCA8D9-4BB2-4242-8C63-343982C299E2}" srcOrd="1" destOrd="0" parTransId="{67D593D2-CA9D-457A-80F0-AC51A57B08BF}" sibTransId="{5CDF243B-7535-490B-BA81-FFE50543B73E}"/>
    <dgm:cxn modelId="{9BDE60A2-FDF8-4280-88D8-6EFC8F3D1B3C}" srcId="{5232B294-26F7-4E77-A73A-1424A05609DE}" destId="{A66AE358-AB0F-4A0A-9BFA-1F3DEAF0374E}" srcOrd="6" destOrd="0" parTransId="{A183BA4A-037C-4BE8-8B92-95D3E0E59177}" sibTransId="{13E7E41B-BE64-46DF-ADD2-17EA4076EFA9}"/>
    <dgm:cxn modelId="{FC3C5552-6595-478E-A38F-EBA3718EBCEA}" srcId="{5232B294-26F7-4E77-A73A-1424A05609DE}" destId="{EBF3B60A-A47B-40F9-B24C-CB89EDC13851}" srcOrd="2" destOrd="0" parTransId="{06EF30A6-DD29-499B-84B6-182FE79D7021}" sibTransId="{B9510D2A-9029-4740-A033-FC001B9DE680}"/>
    <dgm:cxn modelId="{2C6004FE-9675-48BE-9055-E3A059A07E71}" srcId="{5232B294-26F7-4E77-A73A-1424A05609DE}" destId="{A7F2236D-978E-4DC9-924E-568AD193A04E}" srcOrd="0" destOrd="0" parTransId="{66DA609A-DE7C-478E-BAE8-1382D69A1848}" sibTransId="{B2E6E62B-10DA-46B2-AA00-DCBB4AEA6CBB}"/>
    <dgm:cxn modelId="{D7DFC239-2924-4D6F-984F-BCAF8AC82A9C}" srcId="{5232B294-26F7-4E77-A73A-1424A05609DE}" destId="{E6263062-7C94-4C66-A915-40E0D2A3BE88}" srcOrd="3" destOrd="0" parTransId="{86E9A453-FC48-4A33-8E83-B4770AC9DCEE}" sibTransId="{67B2CFF8-F048-42BF-A4E1-FA269ADABB15}"/>
    <dgm:cxn modelId="{1FF18B49-7EC6-45D9-A6AC-22D8DAAD268E}" type="presOf" srcId="{A66AE358-AB0F-4A0A-9BFA-1F3DEAF0374E}" destId="{86217173-3834-49C3-AC66-061069463EB2}" srcOrd="0" destOrd="0" presId="urn:microsoft.com/office/officeart/2008/layout/LinedList"/>
    <dgm:cxn modelId="{73063ECF-B287-490D-96D0-5ED7EF23D379}" type="presOf" srcId="{A7F2236D-978E-4DC9-924E-568AD193A04E}" destId="{E1585712-6A63-49B1-ACCC-1417C893B9FD}" srcOrd="0" destOrd="0" presId="urn:microsoft.com/office/officeart/2008/layout/LinedList"/>
    <dgm:cxn modelId="{9F5E1A85-4808-4FA2-9506-2B9BD9BA0A49}" type="presOf" srcId="{5232B294-26F7-4E77-A73A-1424A05609DE}" destId="{B0E04754-3623-4052-A10A-1AECDE5F990A}" srcOrd="0" destOrd="0" presId="urn:microsoft.com/office/officeart/2008/layout/LinedList"/>
    <dgm:cxn modelId="{9D26B14A-0AED-4F7A-B587-AD5012B3CEF4}" type="presOf" srcId="{EBF3B60A-A47B-40F9-B24C-CB89EDC13851}" destId="{E039BDD9-5C00-4EFD-AB20-D86C66503271}" srcOrd="0" destOrd="0" presId="urn:microsoft.com/office/officeart/2008/layout/LinedList"/>
    <dgm:cxn modelId="{CB7002A8-C140-4619-A149-AFBD36B8D9A1}" type="presOf" srcId="{E6263062-7C94-4C66-A915-40E0D2A3BE88}" destId="{0EBEAC53-8E87-4F00-B77E-9EB257790169}" srcOrd="0" destOrd="0" presId="urn:microsoft.com/office/officeart/2008/layout/LinedList"/>
    <dgm:cxn modelId="{6861E135-A05A-41EF-9142-1F9E42078050}" type="presParOf" srcId="{B0E04754-3623-4052-A10A-1AECDE5F990A}" destId="{212397C5-8462-434E-9708-D76CF0117C14}" srcOrd="0" destOrd="0" presId="urn:microsoft.com/office/officeart/2008/layout/LinedList"/>
    <dgm:cxn modelId="{58B1C583-208D-48C3-8966-E57791A281ED}" type="presParOf" srcId="{B0E04754-3623-4052-A10A-1AECDE5F990A}" destId="{C066EE78-C7DB-4484-AB5E-A5AAFE4C093D}" srcOrd="1" destOrd="0" presId="urn:microsoft.com/office/officeart/2008/layout/LinedList"/>
    <dgm:cxn modelId="{7A4F5000-D96B-4E12-B21E-B7E02B278E63}" type="presParOf" srcId="{C066EE78-C7DB-4484-AB5E-A5AAFE4C093D}" destId="{E1585712-6A63-49B1-ACCC-1417C893B9FD}" srcOrd="0" destOrd="0" presId="urn:microsoft.com/office/officeart/2008/layout/LinedList"/>
    <dgm:cxn modelId="{FC133E05-4B59-42DF-BFFF-15676B141FE6}" type="presParOf" srcId="{C066EE78-C7DB-4484-AB5E-A5AAFE4C093D}" destId="{2AA806CF-B455-4294-8ECE-D3FD117BE750}" srcOrd="1" destOrd="0" presId="urn:microsoft.com/office/officeart/2008/layout/LinedList"/>
    <dgm:cxn modelId="{7A3D3199-CCB4-498D-80A7-AED55B00559D}" type="presParOf" srcId="{B0E04754-3623-4052-A10A-1AECDE5F990A}" destId="{64C1E5A4-E043-40AC-92D8-1E6FADC11687}" srcOrd="2" destOrd="0" presId="urn:microsoft.com/office/officeart/2008/layout/LinedList"/>
    <dgm:cxn modelId="{1A4B2E0A-BC42-4C8B-B14C-E8726DB03F01}" type="presParOf" srcId="{B0E04754-3623-4052-A10A-1AECDE5F990A}" destId="{2E75573C-1915-4EF2-A1FC-76D53AED7097}" srcOrd="3" destOrd="0" presId="urn:microsoft.com/office/officeart/2008/layout/LinedList"/>
    <dgm:cxn modelId="{0F361DD6-D3F6-4F78-B297-E75EA02B692B}" type="presParOf" srcId="{2E75573C-1915-4EF2-A1FC-76D53AED7097}" destId="{4386446D-69C3-4514-A307-DF9940DD4FEE}" srcOrd="0" destOrd="0" presId="urn:microsoft.com/office/officeart/2008/layout/LinedList"/>
    <dgm:cxn modelId="{E4B20C63-CDBB-487B-8BC7-397B877671FD}" type="presParOf" srcId="{2E75573C-1915-4EF2-A1FC-76D53AED7097}" destId="{72ED0677-0DCB-41B6-8C4E-59979AA5C192}" srcOrd="1" destOrd="0" presId="urn:microsoft.com/office/officeart/2008/layout/LinedList"/>
    <dgm:cxn modelId="{84286A1A-A1CF-4A48-9840-DBDB5675AEBB}" type="presParOf" srcId="{B0E04754-3623-4052-A10A-1AECDE5F990A}" destId="{B65E20BC-DA3E-4D71-8530-7C0FFE80CF43}" srcOrd="4" destOrd="0" presId="urn:microsoft.com/office/officeart/2008/layout/LinedList"/>
    <dgm:cxn modelId="{EF23D7CB-2665-4DDA-A4A4-6CDF45D25B49}" type="presParOf" srcId="{B0E04754-3623-4052-A10A-1AECDE5F990A}" destId="{1AC01DC2-D4EB-480F-840C-F9CAE1768457}" srcOrd="5" destOrd="0" presId="urn:microsoft.com/office/officeart/2008/layout/LinedList"/>
    <dgm:cxn modelId="{24100D0D-2BCA-44D5-9EFC-1AF822851331}" type="presParOf" srcId="{1AC01DC2-D4EB-480F-840C-F9CAE1768457}" destId="{E039BDD9-5C00-4EFD-AB20-D86C66503271}" srcOrd="0" destOrd="0" presId="urn:microsoft.com/office/officeart/2008/layout/LinedList"/>
    <dgm:cxn modelId="{66400956-A977-4305-A087-00A1EBC7D6FC}" type="presParOf" srcId="{1AC01DC2-D4EB-480F-840C-F9CAE1768457}" destId="{156F5E5C-CDC3-44A2-A6F6-3B0CE3C8AF13}" srcOrd="1" destOrd="0" presId="urn:microsoft.com/office/officeart/2008/layout/LinedList"/>
    <dgm:cxn modelId="{8AF78D3D-1CD0-4AF1-B5DB-EA2718BEB213}" type="presParOf" srcId="{B0E04754-3623-4052-A10A-1AECDE5F990A}" destId="{4FA1863D-97E8-40DB-BD10-AEC3B564E9AD}" srcOrd="6" destOrd="0" presId="urn:microsoft.com/office/officeart/2008/layout/LinedList"/>
    <dgm:cxn modelId="{63D5D486-89F7-4C20-9D98-6D0DA7436BF7}" type="presParOf" srcId="{B0E04754-3623-4052-A10A-1AECDE5F990A}" destId="{3E16C129-0864-42FC-80D7-477EE80B4B07}" srcOrd="7" destOrd="0" presId="urn:microsoft.com/office/officeart/2008/layout/LinedList"/>
    <dgm:cxn modelId="{914354E7-78C8-4C7D-B4D7-CCD4B7D1F9AA}" type="presParOf" srcId="{3E16C129-0864-42FC-80D7-477EE80B4B07}" destId="{0EBEAC53-8E87-4F00-B77E-9EB257790169}" srcOrd="0" destOrd="0" presId="urn:microsoft.com/office/officeart/2008/layout/LinedList"/>
    <dgm:cxn modelId="{6D89E38E-7AD5-4E93-934A-07C6178D289A}" type="presParOf" srcId="{3E16C129-0864-42FC-80D7-477EE80B4B07}" destId="{2EE80214-0BF1-47ED-AAA6-797AA47942A4}" srcOrd="1" destOrd="0" presId="urn:microsoft.com/office/officeart/2008/layout/LinedList"/>
    <dgm:cxn modelId="{22A915BF-573D-47B6-A41E-75B13AA6CC1E}" type="presParOf" srcId="{B0E04754-3623-4052-A10A-1AECDE5F990A}" destId="{2C6F82CE-5F10-46D4-A70A-86153F538B4F}" srcOrd="8" destOrd="0" presId="urn:microsoft.com/office/officeart/2008/layout/LinedList"/>
    <dgm:cxn modelId="{523A22E8-60C0-453E-A5F8-29950B5A0E7F}" type="presParOf" srcId="{B0E04754-3623-4052-A10A-1AECDE5F990A}" destId="{91F24A48-E87E-4F82-B0E9-C06EBFC65DD7}" srcOrd="9" destOrd="0" presId="urn:microsoft.com/office/officeart/2008/layout/LinedList"/>
    <dgm:cxn modelId="{60A1F690-E0BE-42A6-A17E-5914F9FC88C9}" type="presParOf" srcId="{91F24A48-E87E-4F82-B0E9-C06EBFC65DD7}" destId="{5B66E685-BF63-4C35-9DFD-5710F6426398}" srcOrd="0" destOrd="0" presId="urn:microsoft.com/office/officeart/2008/layout/LinedList"/>
    <dgm:cxn modelId="{67A83DEC-BEED-41CC-B654-C4FDC7EB4C2E}" type="presParOf" srcId="{91F24A48-E87E-4F82-B0E9-C06EBFC65DD7}" destId="{8A890A7F-740B-4A47-AACF-487B55260862}" srcOrd="1" destOrd="0" presId="urn:microsoft.com/office/officeart/2008/layout/LinedList"/>
    <dgm:cxn modelId="{672B7CB8-242B-43E0-AAF8-6326B8F7990E}" type="presParOf" srcId="{B0E04754-3623-4052-A10A-1AECDE5F990A}" destId="{4AC3CDD2-3D54-46C0-A173-B01557B9A116}" srcOrd="10" destOrd="0" presId="urn:microsoft.com/office/officeart/2008/layout/LinedList"/>
    <dgm:cxn modelId="{8664A852-82B2-4023-98B8-9E3B346AF890}" type="presParOf" srcId="{B0E04754-3623-4052-A10A-1AECDE5F990A}" destId="{34E29676-7769-4855-B5B5-CA8DED439122}" srcOrd="11" destOrd="0" presId="urn:microsoft.com/office/officeart/2008/layout/LinedList"/>
    <dgm:cxn modelId="{53EB58E0-0662-4D4F-8A49-53E18265AE98}" type="presParOf" srcId="{34E29676-7769-4855-B5B5-CA8DED439122}" destId="{3E7054B9-F845-4467-BB0D-79AD6810FE6A}" srcOrd="0" destOrd="0" presId="urn:microsoft.com/office/officeart/2008/layout/LinedList"/>
    <dgm:cxn modelId="{E6DB8B0C-01EA-41EF-8087-528000B7B14E}" type="presParOf" srcId="{34E29676-7769-4855-B5B5-CA8DED439122}" destId="{D1D1090B-7B0C-44A7-8F11-611C4747B644}" srcOrd="1" destOrd="0" presId="urn:microsoft.com/office/officeart/2008/layout/LinedList"/>
    <dgm:cxn modelId="{1DCFAA13-E5E0-4CF6-8B0E-572F4D8DD87E}" type="presParOf" srcId="{B0E04754-3623-4052-A10A-1AECDE5F990A}" destId="{754FE6BA-D834-4C62-A772-56EDC549FEA9}" srcOrd="12" destOrd="0" presId="urn:microsoft.com/office/officeart/2008/layout/LinedList"/>
    <dgm:cxn modelId="{654495EE-BE24-46E5-93E4-52B2CAA4FF18}" type="presParOf" srcId="{B0E04754-3623-4052-A10A-1AECDE5F990A}" destId="{AC289DC8-5D66-47BA-A385-3D057743957F}" srcOrd="13" destOrd="0" presId="urn:microsoft.com/office/officeart/2008/layout/LinedList"/>
    <dgm:cxn modelId="{D493025F-1782-4BD5-BBB8-D8EBEA8A8986}" type="presParOf" srcId="{AC289DC8-5D66-47BA-A385-3D057743957F}" destId="{86217173-3834-49C3-AC66-061069463EB2}" srcOrd="0" destOrd="0" presId="urn:microsoft.com/office/officeart/2008/layout/LinedList"/>
    <dgm:cxn modelId="{8A5BC4BD-BE5D-4E12-AF73-D928BBA9FFE3}" type="presParOf" srcId="{AC289DC8-5D66-47BA-A385-3D057743957F}" destId="{50576A0F-7D50-4B22-9A84-DB1520139F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2397C5-8462-434E-9708-D76CF0117C14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85712-6A63-49B1-ACCC-1417C893B9FD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Authenticate user with Aadhar and OTP</a:t>
          </a:r>
          <a:endParaRPr lang="en-US" sz="2000" kern="1200" dirty="0"/>
        </a:p>
      </dsp:txBody>
      <dsp:txXfrm>
        <a:off x="0" y="623"/>
        <a:ext cx="6492875" cy="729164"/>
      </dsp:txXfrm>
    </dsp:sp>
    <dsp:sp modelId="{64C1E5A4-E043-40AC-92D8-1E6FADC11687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6446D-69C3-4514-A307-DF9940DD4FEE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Display list of all candidates to user</a:t>
          </a:r>
          <a:endParaRPr lang="en-US" sz="2000" kern="1200" dirty="0"/>
        </a:p>
      </dsp:txBody>
      <dsp:txXfrm>
        <a:off x="0" y="729788"/>
        <a:ext cx="6492875" cy="729164"/>
      </dsp:txXfrm>
    </dsp:sp>
    <dsp:sp modelId="{B65E20BC-DA3E-4D71-8530-7C0FFE80CF43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9BDD9-5C00-4EFD-AB20-D86C66503271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Allow user to select any candidate and submit vote</a:t>
          </a:r>
          <a:endParaRPr lang="en-US" sz="2000" kern="1200" dirty="0"/>
        </a:p>
      </dsp:txBody>
      <dsp:txXfrm>
        <a:off x="0" y="1458952"/>
        <a:ext cx="6492875" cy="729164"/>
      </dsp:txXfrm>
    </dsp:sp>
    <dsp:sp modelId="{4FA1863D-97E8-40DB-BD10-AEC3B564E9AD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EAC53-8E87-4F00-B77E-9EB257790169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Store the records on the blockchain so it is immutable</a:t>
          </a:r>
          <a:endParaRPr lang="en-US" sz="2000" kern="1200" dirty="0"/>
        </a:p>
      </dsp:txBody>
      <dsp:txXfrm>
        <a:off x="0" y="2188117"/>
        <a:ext cx="6492875" cy="729164"/>
      </dsp:txXfrm>
    </dsp:sp>
    <dsp:sp modelId="{2C6F82CE-5F10-46D4-A70A-86153F538B4F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E685-BF63-4C35-9DFD-5710F6426398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Display the live voting count by calculating the count for each candidate</a:t>
          </a:r>
          <a:endParaRPr lang="en-US" sz="2000" kern="1200" dirty="0"/>
        </a:p>
      </dsp:txBody>
      <dsp:txXfrm>
        <a:off x="0" y="2917282"/>
        <a:ext cx="6492875" cy="729164"/>
      </dsp:txXfrm>
    </dsp:sp>
    <dsp:sp modelId="{4AC3CDD2-3D54-46C0-A173-B01557B9A116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054B9-F845-4467-BB0D-79AD6810FE6A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Prevent citizens from voting multiple times.</a:t>
          </a:r>
          <a:endParaRPr lang="en-US" sz="2000" kern="1200" dirty="0"/>
        </a:p>
      </dsp:txBody>
      <dsp:txXfrm>
        <a:off x="0" y="3646447"/>
        <a:ext cx="6492875" cy="729164"/>
      </dsp:txXfrm>
    </dsp:sp>
    <dsp:sp modelId="{754FE6BA-D834-4C62-A772-56EDC549FEA9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17173-3834-49C3-AC66-061069463EB2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Allow citizens to easily understand the website and cast their vote.</a:t>
          </a:r>
          <a:endParaRPr lang="en-US" sz="2000" kern="1200" dirty="0"/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C8A8-3E01-403F-BCF4-5BE7F0C28BCC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67C1-D42F-4830-8D15-6D78E389B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813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67061-9255-4FC9-9490-38CD299419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796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67061-9255-4FC9-9490-38CD299419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52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A06B60-9661-469C-94F3-B93D867DF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16F7CB-9A95-4A84-AE23-D1D979BC9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6D33DF-BD78-4FC3-AF92-02CABD2E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C0F7-8EDF-486E-AE22-C1D101FCEEC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268941-A282-4A1C-B658-4ED1AB9E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9F4717-01FC-4BEC-A341-EEA31D8B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6B5-1331-4A1D-B918-11FC054B5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07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F2530-68D1-49A7-8649-EC5F9D34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762DBF-7F5F-4CB8-B055-01655C255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E623B6-E933-445A-AFC0-6F4711B2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C0F7-8EDF-486E-AE22-C1D101FCEEC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FAE488-C5AC-493B-A807-683A6B38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F1F01B-ADE2-4921-8E3A-7BFF80FB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6B5-1331-4A1D-B918-11FC054B5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245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3FCA0F-421F-4918-92C9-514E9C937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CA0E64-3F1C-4272-803F-465476F4F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199799-3CD9-4774-AC8B-0E38CF71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C0F7-8EDF-486E-AE22-C1D101FCEEC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178508-12AB-45D0-A48A-0CF3E623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C86405-C989-4F5D-BE1F-CAED12B5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6B5-1331-4A1D-B918-11FC054B5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38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B0EF82-47AB-440D-AA92-D9DEDEC2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C9CB83-D527-4A7C-A024-91CB557B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69E6FF-1EF9-461E-AA08-24A9E491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C0F7-8EDF-486E-AE22-C1D101FCEEC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D90697-4D59-40FF-A836-3C064306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6E74AE-C17E-45B1-8A03-00867276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6B5-1331-4A1D-B918-11FC054B5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93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F7344-46A9-4B31-BF88-C17ECEE0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90A10E-8F06-45FF-8EFA-2D147134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0B44DD-CA57-47AE-98EF-4AFFB46B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C0F7-8EDF-486E-AE22-C1D101FCEEC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39C9BA-DE03-4BCC-BC73-E5825B12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EE6152-0030-4B76-BABA-5AA8F06D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6B5-1331-4A1D-B918-11FC054B5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541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E8DBE-BC05-4B83-9959-A24B91D7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DE8D12-0B9A-4465-8FDE-B6630C50C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D1E881-3F68-4F4D-A719-E6CA1F484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28EA59-78EB-4BFC-BAB2-CB627098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C0F7-8EDF-486E-AE22-C1D101FCEEC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099FDC-703C-473E-A4D0-9E84D4CE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CC1333-4292-462C-A317-D0CF313B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6B5-1331-4A1D-B918-11FC054B5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2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E6C84B-ECA9-4B66-8BDF-A811A68E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7CEA46-FACF-48DA-AC3B-C8CE31E31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E880BE-56F1-4B30-9C93-D4F0D8E4A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A7ECD7-91F3-4300-BB80-C3C06FD31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B5B5F48-7413-44A7-8F62-541BA3732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858C46A-4FF3-4266-980E-BC492E08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C0F7-8EDF-486E-AE22-C1D101FCEEC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E5A5CB6-CC8C-49BB-9B9C-33529604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E7AE632-220E-4A63-8D09-ACBEB54B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6B5-1331-4A1D-B918-11FC054B5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17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1E7E3-BDA1-4056-A73E-9E7AFFEF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EA4AD5-F501-4A36-BEFD-66DAE06D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C0F7-8EDF-486E-AE22-C1D101FCEEC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6CE52B-D983-41DF-90BB-075F56CD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E4C06B-EE80-468D-818E-D5053ADF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6B5-1331-4A1D-B918-11FC054B5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29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7034BE5-42DC-4DE2-9E3D-1BD28A94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C0F7-8EDF-486E-AE22-C1D101FCEEC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5089B78-56FA-49A5-9C04-BBC16A68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DC96D0-04DE-45A9-91BB-9647455E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6B5-1331-4A1D-B918-11FC054B5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95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F922-2848-4AE9-B12C-951A0956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D9A59-4283-473A-A3E2-27A8A760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868851-2602-49FD-8326-985299CFC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DE4FC7-18D2-422D-B086-C80722BD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C0F7-8EDF-486E-AE22-C1D101FCEEC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481E7C-05F7-4F4D-A511-876191BD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474DDA-23ED-453D-BFD7-A0B4D53B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6B5-1331-4A1D-B918-11FC054B5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711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F5AFA7-0B9E-4BAE-969D-BF2764BB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D0E2BC-4E2B-462E-A876-2A274630E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B8B1F7-45E7-4B70-B272-A8E9A9984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C6081D-1205-4B65-9E95-A2221658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C0F7-8EDF-486E-AE22-C1D101FCEEC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88EA63-AD1D-48F2-95EC-BD5B7517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79DB32-33AF-4392-A743-4AEA8487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6B5-1331-4A1D-B918-11FC054B5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761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4F10C7-0190-4660-84F2-B37137DA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7CBA21-71DF-4BAF-9DDE-B79A1077D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021611-5904-4CBE-B702-D6D609BF0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C0F7-8EDF-486E-AE22-C1D101FCEEC6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42D323-8E25-4D8E-8AF2-AD4A39A7C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54275D-7D2D-4875-9612-6C10F645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16B5-1331-4A1D-B918-11FC054B5C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5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9124D9D-7C1E-4C93-A51C-1D49057FA3B4}"/>
              </a:ext>
            </a:extLst>
          </p:cNvPr>
          <p:cNvSpPr txBox="1">
            <a:spLocks/>
          </p:cNvSpPr>
          <p:nvPr/>
        </p:nvSpPr>
        <p:spPr>
          <a:xfrm>
            <a:off x="1149927" y="171532"/>
            <a:ext cx="1019694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CSE3501 - Information Security Analysis and Audit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58C1DA96-2BC3-4073-86E3-6AA068E959B2}"/>
              </a:ext>
            </a:extLst>
          </p:cNvPr>
          <p:cNvSpPr txBox="1">
            <a:spLocks/>
          </p:cNvSpPr>
          <p:nvPr/>
        </p:nvSpPr>
        <p:spPr>
          <a:xfrm>
            <a:off x="1524000" y="304092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PROJECT ABSTRACT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B68E20-AD8F-4296-BF77-32B456A5EE82}"/>
              </a:ext>
            </a:extLst>
          </p:cNvPr>
          <p:cNvSpPr txBox="1"/>
          <p:nvPr/>
        </p:nvSpPr>
        <p:spPr>
          <a:xfrm>
            <a:off x="872836" y="3868810"/>
            <a:ext cx="10196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PROJECT TITLE : Secure E-Voting System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3D1162-C9A0-4511-B9E3-063EB9E9CF4D}"/>
              </a:ext>
            </a:extLst>
          </p:cNvPr>
          <p:cNvSpPr txBox="1"/>
          <p:nvPr/>
        </p:nvSpPr>
        <p:spPr>
          <a:xfrm>
            <a:off x="7218218" y="5524572"/>
            <a:ext cx="5791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19BCB0016 - Ummenthala Anish</a:t>
            </a:r>
          </a:p>
          <a:p>
            <a:r>
              <a:rPr lang="en-US" sz="2000" dirty="0" smtClean="0"/>
              <a:t>19</a:t>
            </a:r>
            <a:r>
              <a:rPr lang="en-US" sz="2000" dirty="0" smtClean="0"/>
              <a:t>BCE0588- </a:t>
            </a:r>
            <a:r>
              <a:rPr lang="en-US" sz="2000" dirty="0" err="1" smtClean="0"/>
              <a:t>Adithi</a:t>
            </a:r>
            <a:r>
              <a:rPr lang="en-US" sz="2000" dirty="0" smtClean="0"/>
              <a:t> </a:t>
            </a:r>
            <a:r>
              <a:rPr lang="en-US" sz="2000" dirty="0" err="1" smtClean="0"/>
              <a:t>Kusupudi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19BCE2231-Mekala </a:t>
            </a:r>
            <a:r>
              <a:rPr lang="en-US" sz="2000" dirty="0" err="1" smtClean="0"/>
              <a:t>Sai</a:t>
            </a:r>
            <a:r>
              <a:rPr lang="en-US" sz="2000" dirty="0" smtClean="0"/>
              <a:t> </a:t>
            </a:r>
            <a:r>
              <a:rPr lang="en-US" sz="2000" smtClean="0"/>
              <a:t>Preethi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B894704-20D3-4608-BA5B-F616E0496114}"/>
              </a:ext>
            </a:extLst>
          </p:cNvPr>
          <p:cNvSpPr/>
          <p:nvPr/>
        </p:nvSpPr>
        <p:spPr>
          <a:xfrm>
            <a:off x="139337" y="117908"/>
            <a:ext cx="11922034" cy="6622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47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904B5-A0E9-4361-B2F1-082BDA4A7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232" y="382908"/>
            <a:ext cx="6798540" cy="822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Problem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85DBC1-A84A-4E83-9B12-1AFABA4C0E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7049" r="7057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667164-C9FC-4F70-AFD5-4FBA7916C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233" y="1587824"/>
            <a:ext cx="7417186" cy="34136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‘Right to Vote’ is one of the most important rights to a citizen which allows them to decide who makes the decisions for their nation.</a:t>
            </a:r>
          </a:p>
          <a:p>
            <a:pPr marL="457200" indent="-342900" algn="l">
              <a:buFont typeface="Wingdings" panose="05000000000000000000" pitchFamily="2" charset="2"/>
              <a:buChar char="Ø"/>
            </a:pPr>
            <a:r>
              <a:rPr lang="en-US" dirty="0"/>
              <a:t>However, numerous malpractices to alter votes and cast on behalf of others have emerged.</a:t>
            </a:r>
          </a:p>
          <a:p>
            <a:pPr marL="4572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transparency and accuracy of election results is no more. </a:t>
            </a:r>
          </a:p>
          <a:p>
            <a:pPr marL="4572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 hence important to develop a secure e-voting system.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3605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D1631D2-F8EA-4524-873F-9F39A1B43C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71A0E09C-43B1-4034-9308-552901F3BA37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800" b="1" dirty="0">
                <a:solidFill>
                  <a:srgbClr val="FFFFFF"/>
                </a:solidFill>
              </a:rPr>
              <a:t>Motivation</a:t>
            </a:r>
            <a:endParaRPr lang="en-US" sz="3800" b="1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095EAE5-1778-4FC8-AA95-6D429DE997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541194B-0EEF-4EC3-8062-E549611454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BC8967A7-62AD-4549-9A4A-B077E084FA25}"/>
              </a:ext>
            </a:extLst>
          </p:cNvPr>
          <p:cNvSpPr txBox="1">
            <a:spLocks/>
          </p:cNvSpPr>
          <p:nvPr/>
        </p:nvSpPr>
        <p:spPr>
          <a:xfrm>
            <a:off x="4267182" y="934816"/>
            <a:ext cx="7037591" cy="5475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Secure Voting System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Citizens will be authenticated to ensure valid casting of votes.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The votes cast by the citizens will be immutable and their anonymity can be maintained.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The system will be blockchain-oriented.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User-friendly website for easy access and use.</a:t>
            </a:r>
          </a:p>
          <a:p>
            <a:pPr marL="342900"/>
            <a:endParaRPr lang="en-US" sz="2600" dirty="0"/>
          </a:p>
          <a:p>
            <a:pPr marL="342900"/>
            <a:endParaRPr lang="en-US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DD3780-CE33-458C-9D09-63AC31CE61E2}"/>
              </a:ext>
            </a:extLst>
          </p:cNvPr>
          <p:cNvSpPr/>
          <p:nvPr/>
        </p:nvSpPr>
        <p:spPr>
          <a:xfrm>
            <a:off x="139337" y="117908"/>
            <a:ext cx="11922034" cy="6622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363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02D9E4A0-F9D6-4150-B69C-03FAA9C34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xmlns="" id="{9B92910D-21CB-482A-8A99-B2ACA15BD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xmlns="" id="{428219E5-7766-44CA-AF0C-283D50CBFA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xmlns="" id="{C52A6128-4C14-43EE-A5EB-B03E4AD969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xmlns="" id="{40663757-9918-4902-8D5F-73BF24CE47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xmlns="" id="{BB6432A2-E67F-411D-BB7F-4298A80F80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xmlns="" id="{D3615057-A6CE-48A6-96DB-5EBBC8305C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xmlns="" id="{C6D1D804-CC38-4BB0-B83D-29574AD611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2038F4D-DECD-4250-8DAC-DA531E5BF51D}"/>
              </a:ext>
            </a:extLst>
          </p:cNvPr>
          <p:cNvSpPr txBox="1">
            <a:spLocks/>
          </p:cNvSpPr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400" b="1" dirty="0">
                <a:solidFill>
                  <a:srgbClr val="FFFFFF"/>
                </a:solidFill>
              </a:rPr>
              <a:t>Website Functionalities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0FC660D-3F8E-44BC-B5F7-0E7B376C19C9}"/>
              </a:ext>
            </a:extLst>
          </p:cNvPr>
          <p:cNvSpPr/>
          <p:nvPr/>
        </p:nvSpPr>
        <p:spPr>
          <a:xfrm>
            <a:off x="139337" y="117908"/>
            <a:ext cx="11922034" cy="6622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xmlns="" id="{75AABD06-9A03-45A8-BA5A-B2E73E9C3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02184973"/>
              </p:ext>
            </p:extLst>
          </p:nvPr>
        </p:nvGraphicFramePr>
        <p:xfrm>
          <a:off x="5050431" y="796636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14957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9C5C8-5901-4334-A0B8-56318B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0BC781-C2CF-4165-B85E-14E7C03C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Login/Signup module</a:t>
            </a: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User home module</a:t>
            </a: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Chat window</a:t>
            </a: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Authentication module</a:t>
            </a: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Admin module</a:t>
            </a: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</p:txBody>
      </p:sp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xmlns="" id="{F563BA59-9D5C-4C33-896C-54722A4106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xmlns="" id="{64F0F101-2A83-4F1D-BA6E-961462ED34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953478CF-B66B-404F-8E2B-EEB9E9BAD039}"/>
              </a:ext>
            </a:extLst>
          </p:cNvPr>
          <p:cNvSpPr txBox="1">
            <a:spLocks/>
          </p:cNvSpPr>
          <p:nvPr/>
        </p:nvSpPr>
        <p:spPr>
          <a:xfrm>
            <a:off x="1245072" y="1289765"/>
            <a:ext cx="3651101" cy="427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600" dirty="0">
                <a:solidFill>
                  <a:srgbClr val="FFFFFF"/>
                </a:solidFill>
              </a:rPr>
              <a:t>T</a:t>
            </a:r>
            <a:r>
              <a:rPr lang="en-US" sz="5600" dirty="0" err="1">
                <a:solidFill>
                  <a:srgbClr val="FFFFFF"/>
                </a:solidFill>
              </a:rPr>
              <a:t>ech</a:t>
            </a:r>
            <a:r>
              <a:rPr lang="en-US" sz="5600" dirty="0">
                <a:solidFill>
                  <a:srgbClr val="FFFFFF"/>
                </a:solidFill>
              </a:rPr>
              <a:t> Stack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xmlns="" id="{B7B82376-AD62-4184-A4B9-C2CBF12AED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xmlns="" id="{6213A9C1-8852-4509-9CE5-76B9378745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65202428-4484-483A-A72F-7FAA94C656A4}"/>
              </a:ext>
            </a:extLst>
          </p:cNvPr>
          <p:cNvSpPr txBox="1">
            <a:spLocks/>
          </p:cNvSpPr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/>
            <a:r>
              <a:rPr lang="en-IN" sz="2800" b="1" dirty="0">
                <a:solidFill>
                  <a:schemeClr val="tx1">
                    <a:alpha val="80000"/>
                  </a:schemeClr>
                </a:solidFill>
              </a:rPr>
              <a:t>F</a:t>
            </a:r>
            <a:r>
              <a:rPr lang="en-US" sz="2800" b="1" dirty="0" err="1">
                <a:solidFill>
                  <a:schemeClr val="tx1">
                    <a:alpha val="80000"/>
                  </a:schemeClr>
                </a:solidFill>
              </a:rPr>
              <a:t>ront</a:t>
            </a:r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-end Development: </a:t>
            </a:r>
          </a:p>
          <a:p>
            <a:pPr marL="114300" algn="l"/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HTML, CSS, </a:t>
            </a:r>
            <a:r>
              <a:rPr lang="en-US" sz="2800" b="1" dirty="0" err="1">
                <a:solidFill>
                  <a:schemeClr val="tx1">
                    <a:alpha val="80000"/>
                  </a:schemeClr>
                </a:solidFill>
              </a:rPr>
              <a:t>Javascript</a:t>
            </a:r>
            <a:endParaRPr lang="en-US" sz="2800" b="1" dirty="0">
              <a:solidFill>
                <a:schemeClr val="tx1">
                  <a:alpha val="80000"/>
                </a:schemeClr>
              </a:solidFill>
            </a:endParaRPr>
          </a:p>
          <a:p>
            <a:pPr marL="114300" algn="l"/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Back-end Development:</a:t>
            </a:r>
          </a:p>
          <a:p>
            <a:pPr marL="114300" algn="l"/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Node.js</a:t>
            </a:r>
          </a:p>
          <a:p>
            <a:pPr marL="114300" algn="l"/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Database: MySQL</a:t>
            </a:r>
          </a:p>
          <a:p>
            <a:pPr marL="114300" algn="l"/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Blockchain development: </a:t>
            </a:r>
          </a:p>
          <a:p>
            <a:pPr marL="114300" algn="l"/>
            <a:r>
              <a:rPr lang="en-US" sz="2800" b="1" dirty="0">
                <a:solidFill>
                  <a:schemeClr val="tx1">
                    <a:alpha val="80000"/>
                  </a:schemeClr>
                </a:solidFill>
              </a:rPr>
              <a:t>Solidity</a:t>
            </a:r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xmlns="" id="{CD11994F-9394-4BC1-B167-B81C87656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C399FCF-A3A6-4FD8-8FCC-7D2BFF2878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970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xmlns="" id="{401AE194-ED59-4157-AAC0-951BD4D41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9446A303-6587-4DF1-ADAA-48B4CD14D061}"/>
              </a:ext>
            </a:extLst>
          </p:cNvPr>
          <p:cNvSpPr txBox="1">
            <a:spLocks/>
          </p:cNvSpPr>
          <p:nvPr/>
        </p:nvSpPr>
        <p:spPr>
          <a:xfrm>
            <a:off x="1533957" y="1430581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78091822-E400-45F3-A68C-D3AF31128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2B22F23E-E396-47BB-BF67-B52BD4B98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xmlns="" id="{E3CB4030-60A3-46F3-BB8C-42026EE641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BD6DEF-3F9D-45B0-A698-9EFEC0F2E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783A07B-5160-4C94-9AC8-72468DDD5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29778911-45A5-483C-9188-AE2B320827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3CB53E88-94CE-47D6-BF2E-CA5BF25D5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B332604-3990-4403-B082-F7DD4B3B0C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98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240</Words>
  <Application>Microsoft Office PowerPoint</Application>
  <PresentationFormat>Custom</PresentationFormat>
  <Paragraphs>41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Problem Definition</vt:lpstr>
      <vt:lpstr>Slide 3</vt:lpstr>
      <vt:lpstr>Slide 4</vt:lpstr>
      <vt:lpstr>T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Swakshath Rajkumar</dc:creator>
  <cp:lastModifiedBy>K ADITHI</cp:lastModifiedBy>
  <cp:revision>13</cp:revision>
  <dcterms:created xsi:type="dcterms:W3CDTF">2021-08-15T14:54:17Z</dcterms:created>
  <dcterms:modified xsi:type="dcterms:W3CDTF">2021-08-18T04:09:48Z</dcterms:modified>
</cp:coreProperties>
</file>