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6136-FCB9-4D70-85A4-739297749F1A}" type="datetimeFigureOut">
              <a:rPr lang="en-AU" smtClean="0"/>
              <a:t>29/05/2014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CAC7-6D24-4446-AF65-9822B79B17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134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6136-FCB9-4D70-85A4-739297749F1A}" type="datetimeFigureOut">
              <a:rPr lang="en-AU" smtClean="0"/>
              <a:t>29/05/2014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CAC7-6D24-4446-AF65-9822B79B17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11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6136-FCB9-4D70-85A4-739297749F1A}" type="datetimeFigureOut">
              <a:rPr lang="en-AU" smtClean="0"/>
              <a:t>29/05/2014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CAC7-6D24-4446-AF65-9822B79B17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44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6136-FCB9-4D70-85A4-739297749F1A}" type="datetimeFigureOut">
              <a:rPr lang="en-AU" smtClean="0"/>
              <a:t>29/05/2014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CAC7-6D24-4446-AF65-9822B79B17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51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6136-FCB9-4D70-85A4-739297749F1A}" type="datetimeFigureOut">
              <a:rPr lang="en-AU" smtClean="0"/>
              <a:t>29/05/2014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CAC7-6D24-4446-AF65-9822B79B17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48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6136-FCB9-4D70-85A4-739297749F1A}" type="datetimeFigureOut">
              <a:rPr lang="en-AU" smtClean="0"/>
              <a:t>29/05/2014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CAC7-6D24-4446-AF65-9822B79B17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298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6136-FCB9-4D70-85A4-739297749F1A}" type="datetimeFigureOut">
              <a:rPr lang="en-AU" smtClean="0"/>
              <a:t>29/05/2014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CAC7-6D24-4446-AF65-9822B79B17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92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6136-FCB9-4D70-85A4-739297749F1A}" type="datetimeFigureOut">
              <a:rPr lang="en-AU" smtClean="0"/>
              <a:t>29/05/2014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CAC7-6D24-4446-AF65-9822B79B17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80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6136-FCB9-4D70-85A4-739297749F1A}" type="datetimeFigureOut">
              <a:rPr lang="en-AU" smtClean="0"/>
              <a:t>29/05/2014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CAC7-6D24-4446-AF65-9822B79B17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50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6136-FCB9-4D70-85A4-739297749F1A}" type="datetimeFigureOut">
              <a:rPr lang="en-AU" smtClean="0"/>
              <a:t>29/05/2014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CAC7-6D24-4446-AF65-9822B79B17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07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6136-FCB9-4D70-85A4-739297749F1A}" type="datetimeFigureOut">
              <a:rPr lang="en-AU" smtClean="0"/>
              <a:t>29/05/2014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CAC7-6D24-4446-AF65-9822B79B17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99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6136-FCB9-4D70-85A4-739297749F1A}" type="datetimeFigureOut">
              <a:rPr lang="en-AU" smtClean="0"/>
              <a:t>29/05/2014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CAC7-6D24-4446-AF65-9822B79B17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57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6781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Using a command to change the number of aircraft</a:t>
            </a:r>
            <a:endParaRPr lang="en-AU" dirty="0"/>
          </a:p>
        </p:txBody>
      </p:sp>
      <p:pic>
        <p:nvPicPr>
          <p:cNvPr id="1026" name="Picture 2" descr="C:\Users\Lochie\Documents\Screenshots\screenshot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124744"/>
            <a:ext cx="835292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hlinkClick r:id="" action="ppaction://hlinkshowjump?jump=nextslide"/>
          </p:cNvPr>
          <p:cNvSpPr/>
          <p:nvPr/>
        </p:nvSpPr>
        <p:spPr>
          <a:xfrm>
            <a:off x="6012160" y="4948606"/>
            <a:ext cx="1894745" cy="20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588224" y="5052900"/>
            <a:ext cx="0" cy="7523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1640" y="5805263"/>
            <a:ext cx="6408712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Click on input box to enter the command “NUMA 009” to change the number of aircraft to 009.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8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6781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Using a command to change the number of aircraft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32" y="1124744"/>
            <a:ext cx="835292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8316416" y="5157192"/>
            <a:ext cx="0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40062" y="5805264"/>
            <a:ext cx="51125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Click on the enter button to execute the command</a:t>
            </a:r>
            <a:endParaRPr lang="en-AU" dirty="0"/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 flipH="1">
            <a:off x="7904557" y="4929556"/>
            <a:ext cx="648073" cy="20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1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6781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Using a command to change the number of aircraft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359532" y="5416389"/>
            <a:ext cx="8352928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The number of aircraft is changed to 9 (shown in the list box) and the simulation now runs.</a:t>
            </a:r>
          </a:p>
          <a:p>
            <a:pPr algn="ctr"/>
            <a:r>
              <a:rPr lang="en-AU" sz="1600" dirty="0" smtClean="0"/>
              <a:t>Please refer to the user guide for more information on reading the display, using commands and editing files.</a:t>
            </a:r>
            <a:endParaRPr lang="en-AU" sz="1600" dirty="0"/>
          </a:p>
        </p:txBody>
      </p:sp>
      <p:pic>
        <p:nvPicPr>
          <p:cNvPr id="2050" name="Picture 2" descr="C:\Users\Lochie\Downloads\output_Jb2i8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052736"/>
            <a:ext cx="777686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6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98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Lochie</dc:creator>
  <cp:lastModifiedBy>Lochie</cp:lastModifiedBy>
  <cp:revision>4</cp:revision>
  <dcterms:created xsi:type="dcterms:W3CDTF">2014-05-29T13:37:47Z</dcterms:created>
  <dcterms:modified xsi:type="dcterms:W3CDTF">2014-05-29T14:10:33Z</dcterms:modified>
</cp:coreProperties>
</file>