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62" r:id="rId6"/>
    <p:sldId id="269" r:id="rId7"/>
    <p:sldId id="281" r:id="rId8"/>
    <p:sldId id="278" r:id="rId9"/>
    <p:sldId id="279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FEA66-3D08-F942-AF1F-8956DF55C37B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08BD-DC82-1041-B825-CD2B5DD92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8DB-A99D-8745-867F-AE20C2B17A0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Nachos System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assembler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</a:t>
            </a:r>
            <a:r>
              <a:rPr lang="en-US" dirty="0" err="1" smtClean="0"/>
              <a:t>Ví</a:t>
            </a:r>
            <a:r>
              <a:rPr lang="en-US" dirty="0" smtClean="0"/>
              <a:t> du: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console) </a:t>
            </a:r>
            <a:r>
              <a:rPr lang="en-US" dirty="0" smtClean="0">
                <a:sym typeface="Wingdings" pitchFamily="2" charset="2"/>
              </a:rPr>
              <a:t> Do </a:t>
            </a:r>
            <a:r>
              <a:rPr lang="en-US" dirty="0" err="1" smtClean="0">
                <a:sym typeface="Wingdings" pitchFamily="2" charset="2"/>
              </a:rPr>
              <a:t>đã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nghĩa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nên</a:t>
            </a:r>
            <a:r>
              <a:rPr lang="en-US" dirty="0" smtClean="0">
                <a:sym typeface="Wingdings" pitchFamily="2" charset="2"/>
              </a:rPr>
              <a:t> HĐH </a:t>
            </a:r>
            <a:r>
              <a:rPr lang="en-US" dirty="0" err="1" smtClean="0">
                <a:sym typeface="Wingdings" pitchFamily="2" charset="2"/>
              </a:rPr>
              <a:t>hiểu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điệp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thông</a:t>
            </a:r>
            <a:r>
              <a:rPr lang="en-US" dirty="0" smtClean="0">
                <a:sym typeface="Wingdings" pitchFamily="2" charset="2"/>
              </a:rPr>
              <a:t> qua 11. 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Vậy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làm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truyền</a:t>
            </a:r>
            <a:r>
              <a:rPr lang="en-US" dirty="0" smtClean="0">
                <a:sym typeface="Wingdings" pitchFamily="2" charset="2"/>
              </a:rPr>
              <a:t> 11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HĐH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truyền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đúng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interuppt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muốn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chạy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Cần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pass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giá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trị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này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Truyền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số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11 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truyền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vào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thanh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ghi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$2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được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quy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định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trước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đó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và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gọi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syscall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mở</a:t>
            </a:r>
            <a:r>
              <a:rPr lang="en-US" dirty="0" smtClean="0"/>
              <a:t> 2 files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code/test/</a:t>
            </a:r>
            <a:r>
              <a:rPr lang="en-US" b="1" dirty="0" err="1" smtClean="0"/>
              <a:t>start.c</a:t>
            </a:r>
            <a:r>
              <a:rPr lang="en-US" dirty="0" smtClean="0"/>
              <a:t> :</a:t>
            </a:r>
          </a:p>
          <a:p>
            <a:pPr lvl="1"/>
            <a:r>
              <a:rPr lang="en-US" b="1" dirty="0" smtClean="0"/>
              <a:t>code/test/</a:t>
            </a:r>
            <a:r>
              <a:rPr lang="en-US" b="1" dirty="0" err="1" smtClean="0"/>
              <a:t>start.s</a:t>
            </a:r>
            <a:r>
              <a:rPr lang="en-US" dirty="0" smtClean="0"/>
              <a:t>: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33920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globl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addiu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$2, $0,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SC_ReadInt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syscall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j $31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.end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8674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: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console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.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software interrupt/ exception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b="1" dirty="0" err="1" smtClean="0"/>
              <a:t>usrprog</a:t>
            </a:r>
            <a:r>
              <a:rPr lang="en-US" b="1" dirty="0" smtClean="0"/>
              <a:t>/exception.cc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57200" y="3182559"/>
            <a:ext cx="8382000" cy="3323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switch(which) {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case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SystemcallException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switch(type) {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case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SC_ReadInt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//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Đoạn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mã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thực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thi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break;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//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Các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xử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lý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khác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...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/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Tăng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biến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pc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lên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đơn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vị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PrevPCReg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NextPCReg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NextPCReg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+= 4;  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///....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SynchConsole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Console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r>
              <a:rPr lang="en-US" dirty="0" smtClean="0">
                <a:sym typeface="Wingdings" pitchFamily="2" charset="2"/>
              </a:rPr>
              <a:t> threads</a:t>
            </a:r>
          </a:p>
          <a:p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file threads/</a:t>
            </a:r>
            <a:r>
              <a:rPr lang="en-US" dirty="0" err="1" smtClean="0">
                <a:sym typeface="Wingdings" pitchFamily="2" charset="2"/>
              </a:rPr>
              <a:t>system.h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81400"/>
            <a:ext cx="754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USER_PROGRAM</a:t>
            </a:r>
          </a:p>
          <a:p>
            <a:pPr lvl="1"/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synchcons.h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SynchConsole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gSynchConsole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b="1" dirty="0" smtClean="0"/>
              <a:t>threads/system.cc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macro USER_PROGRAM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gSynchConsole</a:t>
            </a:r>
            <a:r>
              <a:rPr lang="en-US" dirty="0" smtClean="0"/>
              <a:t>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extern)</a:t>
            </a:r>
          </a:p>
          <a:p>
            <a:r>
              <a:rPr lang="en-US" dirty="0" smtClean="0"/>
              <a:t>User2System </a:t>
            </a:r>
            <a:r>
              <a:rPr lang="en-US" dirty="0" err="1" smtClean="0"/>
              <a:t>và</a:t>
            </a:r>
            <a:r>
              <a:rPr lang="en-US" dirty="0" smtClean="0"/>
              <a:t> System2User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public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machine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machine/</a:t>
            </a:r>
            <a:r>
              <a:rPr lang="en-US" dirty="0" err="1" smtClean="0"/>
              <a:t>machine.h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machine/machine.cc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test,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.c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exception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readint.c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Cấu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hình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makefile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sz="2400" dirty="0" err="1" smtClean="0">
                <a:sym typeface="Wingdings" pitchFamily="2" charset="2"/>
              </a:rPr>
              <a:t>Sử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dụng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lớp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SynchConsole</a:t>
            </a:r>
            <a:r>
              <a:rPr lang="en-US" sz="2400" dirty="0" smtClean="0">
                <a:sym typeface="Wingdings" pitchFamily="2" charset="2"/>
              </a:rPr>
              <a:t>  </a:t>
            </a:r>
            <a:r>
              <a:rPr lang="en-US" sz="2400" dirty="0" err="1" smtClean="0">
                <a:sym typeface="Wingdings" pitchFamily="2" charset="2"/>
              </a:rPr>
              <a:t>Mở</a:t>
            </a:r>
            <a:r>
              <a:rPr lang="en-US" sz="2400" dirty="0" smtClean="0">
                <a:sym typeface="Wingdings" pitchFamily="2" charset="2"/>
              </a:rPr>
              <a:t> file </a:t>
            </a:r>
            <a:r>
              <a:rPr lang="en-US" sz="2400" dirty="0" err="1" smtClean="0">
                <a:sym typeface="Wingdings" pitchFamily="2" charset="2"/>
              </a:rPr>
              <a:t>Makefile.common</a:t>
            </a:r>
            <a:endParaRPr lang="en-US" sz="2400" dirty="0" smtClean="0">
              <a:sym typeface="Wingdings" pitchFamily="2" charset="2"/>
            </a:endParaRPr>
          </a:p>
          <a:p>
            <a:pPr lvl="2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b="1" dirty="0" smtClean="0"/>
              <a:t>THREAD_H</a:t>
            </a:r>
            <a:r>
              <a:rPr lang="en-US" dirty="0" smtClean="0"/>
              <a:t> : ‘../threads/</a:t>
            </a:r>
            <a:r>
              <a:rPr lang="en-US" dirty="0" err="1" smtClean="0"/>
              <a:t>synchcons.h</a:t>
            </a:r>
            <a:r>
              <a:rPr lang="en-US" dirty="0" smtClean="0"/>
              <a:t>’</a:t>
            </a:r>
            <a:endParaRPr lang="en-US" sz="2000" dirty="0" smtClean="0"/>
          </a:p>
          <a:p>
            <a:pPr lvl="2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b="1" dirty="0" smtClean="0"/>
              <a:t>THREAD_C</a:t>
            </a:r>
            <a:r>
              <a:rPr lang="en-US" dirty="0" smtClean="0"/>
              <a:t> : ‘../threads/synchcons.cc’</a:t>
            </a:r>
            <a:endParaRPr lang="en-US" sz="2000" dirty="0" smtClean="0"/>
          </a:p>
          <a:p>
            <a:pPr lvl="2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b="1" dirty="0" smtClean="0"/>
              <a:t>THREAD_O</a:t>
            </a:r>
            <a:r>
              <a:rPr lang="en-US" dirty="0" smtClean="0"/>
              <a:t> : ‘../threads/</a:t>
            </a:r>
            <a:r>
              <a:rPr lang="en-US" dirty="0" err="1" smtClean="0"/>
              <a:t>synchcons.o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readint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all</a:t>
            </a:r>
          </a:p>
          <a:p>
            <a:pPr lvl="2"/>
            <a:r>
              <a:rPr lang="en-US" dirty="0" smtClean="0"/>
              <a:t>all: … </a:t>
            </a:r>
            <a:r>
              <a:rPr lang="en-US" dirty="0" err="1" smtClean="0"/>
              <a:t>readint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make </a:t>
            </a:r>
            <a:r>
              <a:rPr lang="en-US" dirty="0" err="1" smtClean="0"/>
              <a:t>xong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./</a:t>
            </a:r>
            <a:r>
              <a:rPr lang="en-US" dirty="0" err="1" smtClean="0"/>
              <a:t>usrprog</a:t>
            </a:r>
            <a:r>
              <a:rPr lang="en-US" dirty="0" smtClean="0"/>
              <a:t>/nachos -</a:t>
            </a:r>
            <a:r>
              <a:rPr lang="en-US" dirty="0" err="1" smtClean="0"/>
              <a:t>rs</a:t>
            </a:r>
            <a:r>
              <a:rPr lang="en-US" dirty="0" smtClean="0"/>
              <a:t> 1023 -x [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].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8600" y="2362200"/>
            <a:ext cx="8458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readint.o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.c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$(CC) $(CFLAGS) -c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.c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.o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$(LD) $(LDFLAGS)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start.o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-o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.coff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../bin/coff2noff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.coff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Nachos MIPS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programs</a:t>
            </a:r>
          </a:p>
          <a:p>
            <a:pPr lvl="1"/>
            <a:r>
              <a:rPr lang="en-US" dirty="0" smtClean="0"/>
              <a:t>C code</a:t>
            </a:r>
          </a:p>
          <a:p>
            <a:pPr lvl="1"/>
            <a:r>
              <a:rPr lang="en-US" dirty="0" smtClean="0"/>
              <a:t>Compiled to COFF binaries (equivalent to .exe in windows).</a:t>
            </a:r>
          </a:p>
          <a:p>
            <a:r>
              <a:rPr lang="en-US" dirty="0" smtClean="0"/>
              <a:t>Three </a:t>
            </a:r>
            <a:r>
              <a:rPr lang="en-US" dirty="0" smtClean="0"/>
              <a:t>things are needed </a:t>
            </a:r>
            <a:r>
              <a:rPr lang="en-US" dirty="0" smtClean="0"/>
              <a:t>in 3 Labs:</a:t>
            </a:r>
            <a:endParaRPr lang="en-US" dirty="0" smtClean="0"/>
          </a:p>
          <a:p>
            <a:pPr lvl="1"/>
            <a:r>
              <a:rPr lang="en-US" dirty="0" smtClean="0"/>
              <a:t>System calls</a:t>
            </a:r>
          </a:p>
          <a:p>
            <a:pPr lvl="1"/>
            <a:r>
              <a:rPr lang="en-US" dirty="0" smtClean="0"/>
              <a:t>File systems management</a:t>
            </a:r>
          </a:p>
          <a:p>
            <a:pPr lvl="1"/>
            <a:r>
              <a:rPr lang="en-US" dirty="0" smtClean="0"/>
              <a:t>Multiprogramming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What are some system calls?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I/O: open, close, read, write,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lseek</a:t>
            </a:r>
            <a:endParaRPr lang="en-US" altLang="ko-KR" dirty="0" smtClean="0"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Files: delete,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mkdir</a:t>
            </a:r>
            <a:r>
              <a:rPr lang="en-US" altLang="ko-KR" dirty="0" smtClean="0">
                <a:ea typeface="굴림" charset="-127"/>
                <a:cs typeface="굴림" charset="-127"/>
              </a:rPr>
              <a:t>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rmdir</a:t>
            </a:r>
            <a:r>
              <a:rPr lang="en-US" altLang="ko-KR" dirty="0" smtClean="0">
                <a:ea typeface="굴림" charset="-127"/>
                <a:cs typeface="굴림" charset="-127"/>
              </a:rPr>
              <a:t>, truncate,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chown</a:t>
            </a:r>
            <a:r>
              <a:rPr lang="en-US" altLang="ko-KR" dirty="0" smtClean="0">
                <a:ea typeface="굴림" charset="-127"/>
                <a:cs typeface="굴림" charset="-127"/>
              </a:rPr>
              <a:t>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chgrp</a:t>
            </a:r>
            <a:r>
              <a:rPr lang="en-US" altLang="ko-KR" dirty="0" smtClean="0">
                <a:ea typeface="굴림" charset="-127"/>
                <a:cs typeface="굴림" charset="-127"/>
              </a:rPr>
              <a:t>, ..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Process: exec,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join(wait</a:t>
            </a:r>
            <a:r>
              <a:rPr lang="en-US" altLang="ko-KR" dirty="0" smtClean="0">
                <a:ea typeface="굴림" charset="-127"/>
                <a:cs typeface="굴림" charset="-127"/>
              </a:rPr>
              <a:t>), exit…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417" t="30278" r="417" b="30000"/>
          <a:stretch>
            <a:fillRect/>
          </a:stretch>
        </p:blipFill>
        <p:spPr bwMode="auto">
          <a:xfrm>
            <a:off x="457200" y="1600200"/>
            <a:ext cx="8229600" cy="247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System Call argument passing: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In registers (not very much can be passed)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Write into user memory, kernel copies into kernel memory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User addresses must be translated!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Kernel has different view of memory than user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Nachos Example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</a:t>
            </a:r>
            <a:r>
              <a:rPr lang="en-US" dirty="0" smtClean="0"/>
              <a:t>2: The </a:t>
            </a:r>
            <a:r>
              <a:rPr lang="en-US" dirty="0"/>
              <a:t>code for the</a:t>
            </a:r>
            <a:r>
              <a:rPr lang="en-US" dirty="0" smtClean="0"/>
              <a:t> system call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</a:t>
            </a:r>
            <a:r>
              <a:rPr lang="en-US" dirty="0" smtClean="0"/>
              <a:t>4,r5,r6 - arg1 to arg3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return value is in r2.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Nachos File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Nachos file system is implemented in </a:t>
            </a:r>
            <a:r>
              <a:rPr lang="en-US" altLang="zh-CN" dirty="0" err="1" smtClean="0"/>
              <a:t>Machine.stubFileSystem</a:t>
            </a:r>
            <a:endParaRPr lang="en-US" altLang="zh-CN" dirty="0" smtClean="0"/>
          </a:p>
          <a:p>
            <a:r>
              <a:rPr lang="en-US" dirty="0" smtClean="0"/>
              <a:t>Only kernel can access it.</a:t>
            </a:r>
          </a:p>
          <a:p>
            <a:pPr lvl="1"/>
            <a:r>
              <a:rPr lang="en-US" dirty="0" smtClean="0"/>
              <a:t>It means you can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User programs cannot. If they want to access file system, use system calls.</a:t>
            </a:r>
          </a:p>
          <a:p>
            <a:r>
              <a:rPr lang="en-US" dirty="0" smtClean="0">
                <a:sym typeface="Wingdings"/>
              </a:rPr>
              <a:t>System calls to implement</a:t>
            </a:r>
          </a:p>
          <a:p>
            <a:pPr lvl="1"/>
            <a:r>
              <a:rPr lang="en-US" altLang="zh-CN" dirty="0" smtClean="0"/>
              <a:t>Create/Open/Read/Write/Close/</a:t>
            </a:r>
            <a:r>
              <a:rPr lang="en-US" altLang="zh-CN" dirty="0" err="1" smtClean="0"/>
              <a:t>Unlink(delete</a:t>
            </a:r>
            <a:r>
              <a:rPr lang="en-US" altLang="zh-CN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kernel space</a:t>
            </a:r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user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interrupt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qua </a:t>
            </a:r>
            <a:r>
              <a:rPr lang="en-US" b="1" dirty="0" err="1" smtClean="0"/>
              <a:t>một</a:t>
            </a:r>
            <a:r>
              <a:rPr lang="en-US" b="1" dirty="0" smtClean="0"/>
              <a:t> con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cụ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user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11,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console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macro:</a:t>
            </a:r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define con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kernel space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macro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syscall.h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#define </a:t>
            </a:r>
            <a:r>
              <a:rPr lang="en-US" dirty="0" err="1" smtClean="0">
                <a:solidFill>
                  <a:srgbClr val="FF0000"/>
                </a:solidFill>
              </a:rPr>
              <a:t>SC_ReadInt</a:t>
            </a:r>
            <a:r>
              <a:rPr lang="en-US" dirty="0" smtClean="0">
                <a:solidFill>
                  <a:srgbClr val="FF0000"/>
                </a:solidFill>
              </a:rPr>
              <a:t> 11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interface </a:t>
            </a:r>
            <a:r>
              <a:rPr lang="en-US" dirty="0" err="1" smtClean="0"/>
              <a:t>cho</a:t>
            </a:r>
            <a:r>
              <a:rPr lang="en-US" dirty="0" smtClean="0"/>
              <a:t> user: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user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syscall.h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Khai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báo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hàm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ReadInt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();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770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Nachos System Calls</vt:lpstr>
      <vt:lpstr>Recap Nachos MIPS Machine</vt:lpstr>
      <vt:lpstr>System calls</vt:lpstr>
      <vt:lpstr>Recap System Call</vt:lpstr>
      <vt:lpstr>Argument Passing</vt:lpstr>
      <vt:lpstr>Nachos File System </vt:lpstr>
      <vt:lpstr>Cụ thể làm sao?</vt:lpstr>
      <vt:lpstr>Hiểu???</vt:lpstr>
      <vt:lpstr>Bước 1</vt:lpstr>
      <vt:lpstr>Bước 2</vt:lpstr>
      <vt:lpstr>Bước 2 (tt)</vt:lpstr>
      <vt:lpstr>Bước 3</vt:lpstr>
      <vt:lpstr>Giao tiếp với console</vt:lpstr>
      <vt:lpstr>Giao tiếp với Console</vt:lpstr>
      <vt:lpstr>Test hàm và chạy thử nghiệm</vt:lpstr>
      <vt:lpstr>Test hàm và chạy thử nghiệm (tt)</vt:lpstr>
    </vt:vector>
  </TitlesOfParts>
  <Company>UMASS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Nachos System Calls</dc:title>
  <dc:creator>Tingxin Yan</dc:creator>
  <cp:lastModifiedBy>Truong Phuoc Hung</cp:lastModifiedBy>
  <cp:revision>109</cp:revision>
  <dcterms:created xsi:type="dcterms:W3CDTF">2011-03-31T02:18:51Z</dcterms:created>
  <dcterms:modified xsi:type="dcterms:W3CDTF">2013-04-06T05:42:33Z</dcterms:modified>
</cp:coreProperties>
</file>