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e4d300e99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e4d300e99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e4d300e9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e4d300e9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e4d300e9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e4d300e9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e4d300e9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e4d300e9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e4d300e99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e4d300e99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e4d300e99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e4d300e99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e4d300e99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e4d300e99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e4d300e99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e4d300e99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e4d300e99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e4d300e99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Coverage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Line and loop coverage</a:t>
            </a:r>
            <a:endParaRPr b="1"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Coverage is straightforward. It’s the number of lines of code your tests evaluated.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coverage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technique is used to ensure that all the loops have been executed, and the number of times they have been executed.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purpose of this coverage technique is to make sure that the loops don’t iterate infinitely or terminate abnormally.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just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 testing aims at monitoring the beginning until the end of the loop.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coverage measures the number of lines of source code executed during a given test suite for a program.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that measure code coverage normally express this metric as a percentage.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Coverage utilities hook into your source code and your test suite and return statistics on how much of your code is actually covered by your tests.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Types of code coverages</a:t>
            </a:r>
            <a:endParaRPr b="1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common metrics that you might see mentioned in your coverage reports include: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 coverage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or Branches coverage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 coverage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coverage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call coverage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Coverage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 Coverage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Statement coverage</a:t>
            </a:r>
            <a:endParaRPr b="1"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metric that ensures that each statement of the code is executed at least once.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measures the number of lines executed.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use of statement coverage?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find the dead codes	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find the unused branches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</a:t>
            </a:r>
            <a:r>
              <a:rPr b="1" lang="en"/>
              <a:t> of statement coverage</a:t>
            </a:r>
            <a:endParaRPr b="1"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370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first test case , else part is being executed i.e., 8 statements out of 11 is being executed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Similarly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if part is being executed means 7 out of 11 statements is being executed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we combine both cases , we will cover 100%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822" y="1277475"/>
            <a:ext cx="2216475" cy="31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4160" y="1277472"/>
            <a:ext cx="2068314" cy="31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Decision or branch coverage</a:t>
            </a:r>
            <a:endParaRPr b="1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 coverage ensures each branch in the program (e.g., if statements, loops) has been executed. 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branch must be executed at least once during testing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taking the example of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coverage , if both th “if” and “else” is covered we can say we have 100% branch coverage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Difference between statement and branch coverage</a:t>
            </a:r>
            <a:endParaRPr b="1"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315625"/>
            <a:ext cx="435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we have 100% statement coverage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we the condition is if the condition is false we may not have the branch coverage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we achieve 100% of branch coverage, that means we have covered all the statements too.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if we achieve 100% of statement coverage, that doesn’t mean, we have covered all the branches as well.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275" y="1511350"/>
            <a:ext cx="2395425" cy="25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Condition coverage</a:t>
            </a:r>
            <a:endParaRPr b="1"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 coverage only applies to logical operands like AND, OR, XOR.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order to ensure complete Condition coverage criteria, the logical operands should be evaluated at least once against “true” and “false“.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: if(X &amp;&amp; Y)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get a valid condition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coverage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may check following tests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■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1: X=TRUE, Y=FALSE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■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2: X=FALSE, Y=TRUE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 and function call coverage</a:t>
            </a:r>
            <a:endParaRPr b="1"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Coverage 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refers to the number of functions in your code that were tested.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call coverage 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very common scenario in programming that one function calls another and so on. There is a calling function and a called function. So this coverage technique ensures that there do not exist any faults in the function call.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