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39"/>
  </p:notesMasterIdLst>
  <p:handoutMasterIdLst>
    <p:handoutMasterId r:id="rId40"/>
  </p:handoutMasterIdLst>
  <p:sldIdLst>
    <p:sldId id="6579" r:id="rId5"/>
    <p:sldId id="6580" r:id="rId6"/>
    <p:sldId id="6581" r:id="rId7"/>
    <p:sldId id="6586" r:id="rId8"/>
    <p:sldId id="6585" r:id="rId9"/>
    <p:sldId id="6583" r:id="rId10"/>
    <p:sldId id="6584" r:id="rId11"/>
    <p:sldId id="6587" r:id="rId12"/>
    <p:sldId id="6588" r:id="rId13"/>
    <p:sldId id="6592" r:id="rId14"/>
    <p:sldId id="6594" r:id="rId15"/>
    <p:sldId id="6591" r:id="rId16"/>
    <p:sldId id="6590" r:id="rId17"/>
    <p:sldId id="6589" r:id="rId18"/>
    <p:sldId id="6593" r:id="rId19"/>
    <p:sldId id="6599" r:id="rId20"/>
    <p:sldId id="6600" r:id="rId21"/>
    <p:sldId id="6606" r:id="rId22"/>
    <p:sldId id="6595" r:id="rId23"/>
    <p:sldId id="6596" r:id="rId24"/>
    <p:sldId id="6597" r:id="rId25"/>
    <p:sldId id="6598" r:id="rId26"/>
    <p:sldId id="6602" r:id="rId27"/>
    <p:sldId id="6603" r:id="rId28"/>
    <p:sldId id="6601" r:id="rId29"/>
    <p:sldId id="6607" r:id="rId30"/>
    <p:sldId id="6604" r:id="rId31"/>
    <p:sldId id="6609" r:id="rId32"/>
    <p:sldId id="258" r:id="rId33"/>
    <p:sldId id="6610" r:id="rId34"/>
    <p:sldId id="6611" r:id="rId35"/>
    <p:sldId id="6582" r:id="rId36"/>
    <p:sldId id="6605" r:id="rId37"/>
    <p:sldId id="66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DADC"/>
    <a:srgbClr val="2DCBD3"/>
    <a:srgbClr val="E0D119"/>
    <a:srgbClr val="5DCECA"/>
    <a:srgbClr val="77CEA4"/>
    <a:srgbClr val="98CE6E"/>
    <a:srgbClr val="D0DFD8"/>
    <a:srgbClr val="B5DAEC"/>
    <a:srgbClr val="BEDEE9"/>
    <a:srgbClr val="FFB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4CF7E-BA36-422F-887A-CABED30064E8}" v="738" dt="2025-03-05T04:16:10.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3" autoAdjust="0"/>
    <p:restoredTop sz="88497" autoAdjust="0"/>
  </p:normalViewPr>
  <p:slideViewPr>
    <p:cSldViewPr snapToGrid="0">
      <p:cViewPr>
        <p:scale>
          <a:sx n="75" d="100"/>
          <a:sy n="75" d="100"/>
        </p:scale>
        <p:origin x="931" y="43"/>
      </p:cViewPr>
      <p:guideLst>
        <p:guide orient="horz" pos="2160"/>
        <p:guide pos="3840"/>
      </p:guideLst>
    </p:cSldViewPr>
  </p:slideViewPr>
  <p:notesTextViewPr>
    <p:cViewPr>
      <p:scale>
        <a:sx n="1" d="1"/>
        <a:sy n="1" d="1"/>
      </p:scale>
      <p:origin x="0" y="0"/>
    </p:cViewPr>
  </p:notesTextViewPr>
  <p:sorterViewPr>
    <p:cViewPr varScale="1">
      <p:scale>
        <a:sx n="1" d="1"/>
        <a:sy n="1" d="1"/>
      </p:scale>
      <p:origin x="0" y="-272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Nath Reddy Ravula [C]" userId="76808f5e-1689-4cdb-be17-64c1479ccd91" providerId="ADAL" clId="{79F4CF7E-BA36-422F-887A-CABED30064E8}"/>
    <pc:docChg chg="undo redo custSel addSld delSld modSld sldOrd modMainMaster">
      <pc:chgData name="Sai Nath Reddy Ravula [C]" userId="76808f5e-1689-4cdb-be17-64c1479ccd91" providerId="ADAL" clId="{79F4CF7E-BA36-422F-887A-CABED30064E8}" dt="2025-03-05T04:16:08.692" v="9414" actId="20577"/>
      <pc:docMkLst>
        <pc:docMk/>
      </pc:docMkLst>
      <pc:sldChg chg="add del ord modTransition">
        <pc:chgData name="Sai Nath Reddy Ravula [C]" userId="76808f5e-1689-4cdb-be17-64c1479ccd91" providerId="ADAL" clId="{79F4CF7E-BA36-422F-887A-CABED30064E8}" dt="2025-02-28T10:41:07.848" v="648"/>
        <pc:sldMkLst>
          <pc:docMk/>
          <pc:sldMk cId="444145253" sldId="258"/>
        </pc:sldMkLst>
      </pc:sldChg>
      <pc:sldChg chg="modSp mod modTransition">
        <pc:chgData name="Sai Nath Reddy Ravula [C]" userId="76808f5e-1689-4cdb-be17-64c1479ccd91" providerId="ADAL" clId="{79F4CF7E-BA36-422F-887A-CABED30064E8}" dt="2025-03-03T04:19:38.845" v="1053" actId="20577"/>
        <pc:sldMkLst>
          <pc:docMk/>
          <pc:sldMk cId="2780962582" sldId="6579"/>
        </pc:sldMkLst>
        <pc:spChg chg="mod">
          <ac:chgData name="Sai Nath Reddy Ravula [C]" userId="76808f5e-1689-4cdb-be17-64c1479ccd91" providerId="ADAL" clId="{79F4CF7E-BA36-422F-887A-CABED30064E8}" dt="2025-03-03T04:19:38.845" v="1053" actId="20577"/>
          <ac:spMkLst>
            <pc:docMk/>
            <pc:sldMk cId="2780962582" sldId="6579"/>
            <ac:spMk id="7" creationId="{F0EF4953-66E6-4427-BE1A-74A417DC81FC}"/>
          </ac:spMkLst>
        </pc:spChg>
        <pc:spChg chg="mod">
          <ac:chgData name="Sai Nath Reddy Ravula [C]" userId="76808f5e-1689-4cdb-be17-64c1479ccd91" providerId="ADAL" clId="{79F4CF7E-BA36-422F-887A-CABED30064E8}" dt="2025-02-28T06:54:23.715" v="63" actId="20577"/>
          <ac:spMkLst>
            <pc:docMk/>
            <pc:sldMk cId="2780962582" sldId="6579"/>
            <ac:spMk id="9" creationId="{4ACDBFCD-AF67-435B-9A24-C0AC58E6020D}"/>
          </ac:spMkLst>
        </pc:spChg>
      </pc:sldChg>
      <pc:sldChg chg="addSp delSp modSp new mod modTransition modClrScheme chgLayout">
        <pc:chgData name="Sai Nath Reddy Ravula [C]" userId="76808f5e-1689-4cdb-be17-64c1479ccd91" providerId="ADAL" clId="{79F4CF7E-BA36-422F-887A-CABED30064E8}" dt="2025-02-28T10:41:07.848" v="648"/>
        <pc:sldMkLst>
          <pc:docMk/>
          <pc:sldMk cId="599419268" sldId="6580"/>
        </pc:sldMkLst>
        <pc:spChg chg="mod">
          <ac:chgData name="Sai Nath Reddy Ravula [C]" userId="76808f5e-1689-4cdb-be17-64c1479ccd91" providerId="ADAL" clId="{79F4CF7E-BA36-422F-887A-CABED30064E8}" dt="2025-02-28T10:04:33.405" v="366" actId="113"/>
          <ac:spMkLst>
            <pc:docMk/>
            <pc:sldMk cId="599419268" sldId="6580"/>
            <ac:spMk id="2" creationId="{9FF5C7C5-5824-A4A6-E806-DB427932D3E5}"/>
          </ac:spMkLst>
        </pc:spChg>
        <pc:spChg chg="del mod">
          <ac:chgData name="Sai Nath Reddy Ravula [C]" userId="76808f5e-1689-4cdb-be17-64c1479ccd91" providerId="ADAL" clId="{79F4CF7E-BA36-422F-887A-CABED30064E8}" dt="2025-02-28T09:21:08.258" v="161" actId="478"/>
          <ac:spMkLst>
            <pc:docMk/>
            <pc:sldMk cId="599419268" sldId="6580"/>
            <ac:spMk id="3" creationId="{B2610E3D-2B60-454D-5002-0CA80E3DCF1F}"/>
          </ac:spMkLst>
        </pc:spChg>
        <pc:spChg chg="mod ord">
          <ac:chgData name="Sai Nath Reddy Ravula [C]" userId="76808f5e-1689-4cdb-be17-64c1479ccd91" providerId="ADAL" clId="{79F4CF7E-BA36-422F-887A-CABED30064E8}" dt="2025-02-28T09:20:43.323" v="157" actId="123"/>
          <ac:spMkLst>
            <pc:docMk/>
            <pc:sldMk cId="599419268" sldId="6580"/>
            <ac:spMk id="4" creationId="{9F83D7DE-6360-DCD8-C75C-1B5FE01E40FE}"/>
          </ac:spMkLst>
        </pc:spChg>
        <pc:spChg chg="add del mod">
          <ac:chgData name="Sai Nath Reddy Ravula [C]" userId="76808f5e-1689-4cdb-be17-64c1479ccd91" providerId="ADAL" clId="{79F4CF7E-BA36-422F-887A-CABED30064E8}" dt="2025-02-28T09:21:11.257" v="162" actId="478"/>
          <ac:spMkLst>
            <pc:docMk/>
            <pc:sldMk cId="599419268" sldId="6580"/>
            <ac:spMk id="6" creationId="{271BB999-B80E-ACE4-319A-5A729DE7D656}"/>
          </ac:spMkLst>
        </pc:spChg>
        <pc:picChg chg="add del mod ord">
          <ac:chgData name="Sai Nath Reddy Ravula [C]" userId="76808f5e-1689-4cdb-be17-64c1479ccd91" providerId="ADAL" clId="{79F4CF7E-BA36-422F-887A-CABED30064E8}" dt="2025-02-28T09:43:52.957" v="184" actId="21"/>
          <ac:picMkLst>
            <pc:docMk/>
            <pc:sldMk cId="599419268" sldId="6580"/>
            <ac:picMk id="1026" creationId="{8D1A5074-5592-BD07-36B6-71EE456A41F8}"/>
          </ac:picMkLst>
        </pc:picChg>
        <pc:picChg chg="add mod">
          <ac:chgData name="Sai Nath Reddy Ravula [C]" userId="76808f5e-1689-4cdb-be17-64c1479ccd91" providerId="ADAL" clId="{79F4CF7E-BA36-422F-887A-CABED30064E8}" dt="2025-02-28T09:43:57.444" v="191" actId="14100"/>
          <ac:picMkLst>
            <pc:docMk/>
            <pc:sldMk cId="599419268" sldId="6580"/>
            <ac:picMk id="1028" creationId="{B89064EA-8331-8FBA-7F02-8CB7FC6D332C}"/>
          </ac:picMkLst>
        </pc:picChg>
      </pc:sldChg>
      <pc:sldChg chg="new del">
        <pc:chgData name="Sai Nath Reddy Ravula [C]" userId="76808f5e-1689-4cdb-be17-64c1479ccd91" providerId="ADAL" clId="{79F4CF7E-BA36-422F-887A-CABED30064E8}" dt="2025-02-28T09:21:34.938" v="166" actId="47"/>
        <pc:sldMkLst>
          <pc:docMk/>
          <pc:sldMk cId="309865081" sldId="6581"/>
        </pc:sldMkLst>
      </pc:sldChg>
      <pc:sldChg chg="addSp delSp modSp new mod modTransition modClrScheme chgLayout">
        <pc:chgData name="Sai Nath Reddy Ravula [C]" userId="76808f5e-1689-4cdb-be17-64c1479ccd91" providerId="ADAL" clId="{79F4CF7E-BA36-422F-887A-CABED30064E8}" dt="2025-03-04T09:29:08.511" v="6819" actId="20577"/>
        <pc:sldMkLst>
          <pc:docMk/>
          <pc:sldMk cId="653859949" sldId="6581"/>
        </pc:sldMkLst>
        <pc:spChg chg="add del mod">
          <ac:chgData name="Sai Nath Reddy Ravula [C]" userId="76808f5e-1689-4cdb-be17-64c1479ccd91" providerId="ADAL" clId="{79F4CF7E-BA36-422F-887A-CABED30064E8}" dt="2025-02-28T09:54:16.192" v="307" actId="26606"/>
          <ac:spMkLst>
            <pc:docMk/>
            <pc:sldMk cId="653859949" sldId="6581"/>
            <ac:spMk id="2" creationId="{A4545FC4-DFBB-A4D8-39B0-04FD95CA91FB}"/>
          </ac:spMkLst>
        </pc:spChg>
        <pc:spChg chg="mod">
          <ac:chgData name="Sai Nath Reddy Ravula [C]" userId="76808f5e-1689-4cdb-be17-64c1479ccd91" providerId="ADAL" clId="{79F4CF7E-BA36-422F-887A-CABED30064E8}" dt="2025-02-28T10:04:37.049" v="367" actId="113"/>
          <ac:spMkLst>
            <pc:docMk/>
            <pc:sldMk cId="653859949" sldId="6581"/>
            <ac:spMk id="3" creationId="{894F5967-0EF1-25B4-8023-93C95F310B48}"/>
          </ac:spMkLst>
        </pc:spChg>
        <pc:spChg chg="add del mod">
          <ac:chgData name="Sai Nath Reddy Ravula [C]" userId="76808f5e-1689-4cdb-be17-64c1479ccd91" providerId="ADAL" clId="{79F4CF7E-BA36-422F-887A-CABED30064E8}" dt="2025-02-28T09:54:16.161" v="306" actId="26606"/>
          <ac:spMkLst>
            <pc:docMk/>
            <pc:sldMk cId="653859949" sldId="6581"/>
            <ac:spMk id="9" creationId="{470C9404-00BF-23BB-7FBC-426CCB350D83}"/>
          </ac:spMkLst>
        </pc:spChg>
        <pc:graphicFrameChg chg="add del">
          <ac:chgData name="Sai Nath Reddy Ravula [C]" userId="76808f5e-1689-4cdb-be17-64c1479ccd91" providerId="ADAL" clId="{79F4CF7E-BA36-422F-887A-CABED30064E8}" dt="2025-02-28T09:54:14.215" v="304" actId="26606"/>
          <ac:graphicFrameMkLst>
            <pc:docMk/>
            <pc:sldMk cId="653859949" sldId="6581"/>
            <ac:graphicFrameMk id="5" creationId="{C4488399-428F-A97D-29BF-225143493CD3}"/>
          </ac:graphicFrameMkLst>
        </pc:graphicFrameChg>
        <pc:graphicFrameChg chg="add del mod">
          <ac:chgData name="Sai Nath Reddy Ravula [C]" userId="76808f5e-1689-4cdb-be17-64c1479ccd91" providerId="ADAL" clId="{79F4CF7E-BA36-422F-887A-CABED30064E8}" dt="2025-02-28T09:54:16.161" v="306" actId="26606"/>
          <ac:graphicFrameMkLst>
            <pc:docMk/>
            <pc:sldMk cId="653859949" sldId="6581"/>
            <ac:graphicFrameMk id="7" creationId="{50AE2182-BA0F-EC1C-1D53-6579516C7439}"/>
          </ac:graphicFrameMkLst>
        </pc:graphicFrameChg>
        <pc:graphicFrameChg chg="add mod modGraphic">
          <ac:chgData name="Sai Nath Reddy Ravula [C]" userId="76808f5e-1689-4cdb-be17-64c1479ccd91" providerId="ADAL" clId="{79F4CF7E-BA36-422F-887A-CABED30064E8}" dt="2025-03-04T09:29:08.511" v="6819" actId="20577"/>
          <ac:graphicFrameMkLst>
            <pc:docMk/>
            <pc:sldMk cId="653859949" sldId="6581"/>
            <ac:graphicFrameMk id="11" creationId="{C4488399-428F-A97D-29BF-225143493CD3}"/>
          </ac:graphicFrameMkLst>
        </pc:graphicFrameChg>
      </pc:sldChg>
      <pc:sldChg chg="addSp delSp modSp new mod ord modTransition modClrScheme delAnim modAnim chgLayout">
        <pc:chgData name="Sai Nath Reddy Ravula [C]" userId="76808f5e-1689-4cdb-be17-64c1479ccd91" providerId="ADAL" clId="{79F4CF7E-BA36-422F-887A-CABED30064E8}" dt="2025-02-28T11:50:10.690" v="926"/>
        <pc:sldMkLst>
          <pc:docMk/>
          <pc:sldMk cId="1224363059" sldId="6582"/>
        </pc:sldMkLst>
        <pc:spChg chg="del">
          <ac:chgData name="Sai Nath Reddy Ravula [C]" userId="76808f5e-1689-4cdb-be17-64c1479ccd91" providerId="ADAL" clId="{79F4CF7E-BA36-422F-887A-CABED30064E8}" dt="2025-02-28T10:20:53.613" v="368" actId="22"/>
          <ac:spMkLst>
            <pc:docMk/>
            <pc:sldMk cId="1224363059" sldId="6582"/>
            <ac:spMk id="2" creationId="{3FF61C77-4F1A-62C7-15D8-4C426C79EF1E}"/>
          </ac:spMkLst>
        </pc:spChg>
        <pc:spChg chg="del mod">
          <ac:chgData name="Sai Nath Reddy Ravula [C]" userId="76808f5e-1689-4cdb-be17-64c1479ccd91" providerId="ADAL" clId="{79F4CF7E-BA36-422F-887A-CABED30064E8}" dt="2025-02-28T10:21:45.722" v="374" actId="478"/>
          <ac:spMkLst>
            <pc:docMk/>
            <pc:sldMk cId="1224363059" sldId="6582"/>
            <ac:spMk id="3" creationId="{0F32FAA0-CF63-4D1F-D170-8EDE74D9EDC7}"/>
          </ac:spMkLst>
        </pc:spChg>
        <pc:spChg chg="add del mod">
          <ac:chgData name="Sai Nath Reddy Ravula [C]" userId="76808f5e-1689-4cdb-be17-64c1479ccd91" providerId="ADAL" clId="{79F4CF7E-BA36-422F-887A-CABED30064E8}" dt="2025-02-28T10:21:59.814" v="379" actId="478"/>
          <ac:spMkLst>
            <pc:docMk/>
            <pc:sldMk cId="1224363059" sldId="6582"/>
            <ac:spMk id="7" creationId="{F9D2853B-890A-E1E0-C968-FCFCB3790D36}"/>
          </ac:spMkLst>
        </pc:spChg>
        <pc:spChg chg="add mod">
          <ac:chgData name="Sai Nath Reddy Ravula [C]" userId="76808f5e-1689-4cdb-be17-64c1479ccd91" providerId="ADAL" clId="{79F4CF7E-BA36-422F-887A-CABED30064E8}" dt="2025-02-28T10:22:28.507" v="385" actId="1076"/>
          <ac:spMkLst>
            <pc:docMk/>
            <pc:sldMk cId="1224363059" sldId="6582"/>
            <ac:spMk id="8" creationId="{1128D26C-5CD7-BC93-B243-09F2888F626B}"/>
          </ac:spMkLst>
        </pc:spChg>
        <pc:spChg chg="add">
          <ac:chgData name="Sai Nath Reddy Ravula [C]" userId="76808f5e-1689-4cdb-be17-64c1479ccd91" providerId="ADAL" clId="{79F4CF7E-BA36-422F-887A-CABED30064E8}" dt="2025-02-28T10:25:20.251" v="447"/>
          <ac:spMkLst>
            <pc:docMk/>
            <pc:sldMk cId="1224363059" sldId="6582"/>
            <ac:spMk id="9" creationId="{D6AEF3D8-3964-51CB-8FB7-6167469424D8}"/>
          </ac:spMkLst>
        </pc:spChg>
        <pc:spChg chg="add del mod">
          <ac:chgData name="Sai Nath Reddy Ravula [C]" userId="76808f5e-1689-4cdb-be17-64c1479ccd91" providerId="ADAL" clId="{79F4CF7E-BA36-422F-887A-CABED30064E8}" dt="2025-02-28T10:21:57.068" v="378" actId="478"/>
          <ac:spMkLst>
            <pc:docMk/>
            <pc:sldMk cId="1224363059" sldId="6582"/>
            <ac:spMk id="10" creationId="{9D213261-86F7-9352-427C-C7F1D8CE94D1}"/>
          </ac:spMkLst>
        </pc:spChg>
        <pc:spChg chg="add">
          <ac:chgData name="Sai Nath Reddy Ravula [C]" userId="76808f5e-1689-4cdb-be17-64c1479ccd91" providerId="ADAL" clId="{79F4CF7E-BA36-422F-887A-CABED30064E8}" dt="2025-02-28T10:25:23.038" v="448"/>
          <ac:spMkLst>
            <pc:docMk/>
            <pc:sldMk cId="1224363059" sldId="6582"/>
            <ac:spMk id="11" creationId="{91ACE1EF-4082-D745-1DC8-E49F6DF40C92}"/>
          </ac:spMkLst>
        </pc:spChg>
        <pc:spChg chg="add mod">
          <ac:chgData name="Sai Nath Reddy Ravula [C]" userId="76808f5e-1689-4cdb-be17-64c1479ccd91" providerId="ADAL" clId="{79F4CF7E-BA36-422F-887A-CABED30064E8}" dt="2025-02-28T10:35:42.242" v="625" actId="20577"/>
          <ac:spMkLst>
            <pc:docMk/>
            <pc:sldMk cId="1224363059" sldId="6582"/>
            <ac:spMk id="12" creationId="{C3D4546A-66C2-65AE-8575-E663BB86FC01}"/>
          </ac:spMkLst>
        </pc:spChg>
        <pc:spChg chg="add del mod">
          <ac:chgData name="Sai Nath Reddy Ravula [C]" userId="76808f5e-1689-4cdb-be17-64c1479ccd91" providerId="ADAL" clId="{79F4CF7E-BA36-422F-887A-CABED30064E8}" dt="2025-02-28T10:25:47.370" v="453" actId="478"/>
          <ac:spMkLst>
            <pc:docMk/>
            <pc:sldMk cId="1224363059" sldId="6582"/>
            <ac:spMk id="13" creationId="{E784733A-8773-CF3F-94FD-B1C9DBDB6C8B}"/>
          </ac:spMkLst>
        </pc:spChg>
        <pc:spChg chg="add del mod">
          <ac:chgData name="Sai Nath Reddy Ravula [C]" userId="76808f5e-1689-4cdb-be17-64c1479ccd91" providerId="ADAL" clId="{79F4CF7E-BA36-422F-887A-CABED30064E8}" dt="2025-02-28T10:40:20.737" v="643" actId="478"/>
          <ac:spMkLst>
            <pc:docMk/>
            <pc:sldMk cId="1224363059" sldId="6582"/>
            <ac:spMk id="19" creationId="{DE72B0D1-AAC0-AC55-B0FB-AFC2C346BADD}"/>
          </ac:spMkLst>
        </pc:spChg>
        <pc:picChg chg="add del mod ord">
          <ac:chgData name="Sai Nath Reddy Ravula [C]" userId="76808f5e-1689-4cdb-be17-64c1479ccd91" providerId="ADAL" clId="{79F4CF7E-BA36-422F-887A-CABED30064E8}" dt="2025-02-28T10:40:17.831" v="642" actId="478"/>
          <ac:picMkLst>
            <pc:docMk/>
            <pc:sldMk cId="1224363059" sldId="6582"/>
            <ac:picMk id="5" creationId="{960F045D-1943-8659-4FE3-06E951330EDC}"/>
          </ac:picMkLst>
        </pc:picChg>
        <pc:picChg chg="add del mod">
          <ac:chgData name="Sai Nath Reddy Ravula [C]" userId="76808f5e-1689-4cdb-be17-64c1479ccd91" providerId="ADAL" clId="{79F4CF7E-BA36-422F-887A-CABED30064E8}" dt="2025-02-28T10:33:55.451" v="595" actId="478"/>
          <ac:picMkLst>
            <pc:docMk/>
            <pc:sldMk cId="1224363059" sldId="6582"/>
            <ac:picMk id="15" creationId="{A47BFF83-B946-96DF-E13E-ED2740D6F77E}"/>
          </ac:picMkLst>
        </pc:picChg>
        <pc:picChg chg="add del mod">
          <ac:chgData name="Sai Nath Reddy Ravula [C]" userId="76808f5e-1689-4cdb-be17-64c1479ccd91" providerId="ADAL" clId="{79F4CF7E-BA36-422F-887A-CABED30064E8}" dt="2025-02-28T10:34:22.709" v="601" actId="21"/>
          <ac:picMkLst>
            <pc:docMk/>
            <pc:sldMk cId="1224363059" sldId="6582"/>
            <ac:picMk id="16" creationId="{47F686E2-E376-3EB2-17F1-DE20ADD28685}"/>
          </ac:picMkLst>
        </pc:picChg>
        <pc:picChg chg="add mod ord">
          <ac:chgData name="Sai Nath Reddy Ravula [C]" userId="76808f5e-1689-4cdb-be17-64c1479ccd91" providerId="ADAL" clId="{79F4CF7E-BA36-422F-887A-CABED30064E8}" dt="2025-02-28T10:37:24.210" v="639" actId="167"/>
          <ac:picMkLst>
            <pc:docMk/>
            <pc:sldMk cId="1224363059" sldId="6582"/>
            <ac:picMk id="17" creationId="{47F686E2-E376-3EB2-17F1-DE20ADD28685}"/>
          </ac:picMkLst>
        </pc:picChg>
        <pc:picChg chg="add mod ord">
          <ac:chgData name="Sai Nath Reddy Ravula [C]" userId="76808f5e-1689-4cdb-be17-64c1479ccd91" providerId="ADAL" clId="{79F4CF7E-BA36-422F-887A-CABED30064E8}" dt="2025-02-28T10:42:17.161" v="652" actId="167"/>
          <ac:picMkLst>
            <pc:docMk/>
            <pc:sldMk cId="1224363059" sldId="6582"/>
            <ac:picMk id="20" creationId="{1241102C-6308-22FE-FF66-955B9F186E39}"/>
          </ac:picMkLst>
        </pc:picChg>
        <pc:picChg chg="add del mod">
          <ac:chgData name="Sai Nath Reddy Ravula [C]" userId="76808f5e-1689-4cdb-be17-64c1479ccd91" providerId="ADAL" clId="{79F4CF7E-BA36-422F-887A-CABED30064E8}" dt="2025-02-28T10:47:22.381" v="673" actId="478"/>
          <ac:picMkLst>
            <pc:docMk/>
            <pc:sldMk cId="1224363059" sldId="6582"/>
            <ac:picMk id="21" creationId="{1A9254AA-E9CD-BD4E-8BE4-DB4DA98FBF66}"/>
          </ac:picMkLst>
        </pc:picChg>
      </pc:sldChg>
      <pc:sldChg chg="addSp delSp modSp new mod ord modTransition">
        <pc:chgData name="Sai Nath Reddy Ravula [C]" userId="76808f5e-1689-4cdb-be17-64c1479ccd91" providerId="ADAL" clId="{79F4CF7E-BA36-422F-887A-CABED30064E8}" dt="2025-03-03T04:50:32.947" v="1231" actId="20577"/>
        <pc:sldMkLst>
          <pc:docMk/>
          <pc:sldMk cId="3185345959" sldId="6583"/>
        </pc:sldMkLst>
        <pc:spChg chg="mod">
          <ac:chgData name="Sai Nath Reddy Ravula [C]" userId="76808f5e-1689-4cdb-be17-64c1479ccd91" providerId="ADAL" clId="{79F4CF7E-BA36-422F-887A-CABED30064E8}" dt="2025-02-28T11:12:12.350" v="768" actId="20577"/>
          <ac:spMkLst>
            <pc:docMk/>
            <pc:sldMk cId="3185345959" sldId="6583"/>
            <ac:spMk id="2" creationId="{586681C1-DD6F-5169-9BA9-FAF20E9F83CC}"/>
          </ac:spMkLst>
        </pc:spChg>
        <pc:spChg chg="mod">
          <ac:chgData name="Sai Nath Reddy Ravula [C]" userId="76808f5e-1689-4cdb-be17-64c1479ccd91" providerId="ADAL" clId="{79F4CF7E-BA36-422F-887A-CABED30064E8}" dt="2025-02-28T10:24:39.021" v="442" actId="20577"/>
          <ac:spMkLst>
            <pc:docMk/>
            <pc:sldMk cId="3185345959" sldId="6583"/>
            <ac:spMk id="3" creationId="{7D1FA6A1-673B-DE44-57B2-3CECD64E2100}"/>
          </ac:spMkLst>
        </pc:spChg>
        <pc:graphicFrameChg chg="add mod modGraphic">
          <ac:chgData name="Sai Nath Reddy Ravula [C]" userId="76808f5e-1689-4cdb-be17-64c1479ccd91" providerId="ADAL" clId="{79F4CF7E-BA36-422F-887A-CABED30064E8}" dt="2025-03-03T04:50:32.947" v="1231" actId="20577"/>
          <ac:graphicFrameMkLst>
            <pc:docMk/>
            <pc:sldMk cId="3185345959" sldId="6583"/>
            <ac:graphicFrameMk id="5" creationId="{0BC6CFDE-C44F-BC51-EFA1-585CFB24EA98}"/>
          </ac:graphicFrameMkLst>
        </pc:graphicFrameChg>
        <pc:picChg chg="add del mod">
          <ac:chgData name="Sai Nath Reddy Ravula [C]" userId="76808f5e-1689-4cdb-be17-64c1479ccd91" providerId="ADAL" clId="{79F4CF7E-BA36-422F-887A-CABED30064E8}" dt="2025-02-28T10:34:12.291" v="598" actId="21"/>
          <ac:picMkLst>
            <pc:docMk/>
            <pc:sldMk cId="3185345959" sldId="6583"/>
            <ac:picMk id="4" creationId="{47F686E2-E376-3EB2-17F1-DE20ADD28685}"/>
          </ac:picMkLst>
        </pc:picChg>
        <pc:picChg chg="add del mod">
          <ac:chgData name="Sai Nath Reddy Ravula [C]" userId="76808f5e-1689-4cdb-be17-64c1479ccd91" providerId="ADAL" clId="{79F4CF7E-BA36-422F-887A-CABED30064E8}" dt="2025-02-28T10:36:34.079" v="630" actId="21"/>
          <ac:picMkLst>
            <pc:docMk/>
            <pc:sldMk cId="3185345959" sldId="6583"/>
            <ac:picMk id="16" creationId="{47F686E2-E376-3EB2-17F1-DE20ADD28685}"/>
          </ac:picMkLst>
        </pc:picChg>
      </pc:sldChg>
      <pc:sldChg chg="delSp add del mod ord modTransition">
        <pc:chgData name="Sai Nath Reddy Ravula [C]" userId="76808f5e-1689-4cdb-be17-64c1479ccd91" providerId="ADAL" clId="{79F4CF7E-BA36-422F-887A-CABED30064E8}" dt="2025-02-28T10:58:48.579" v="704" actId="47"/>
        <pc:sldMkLst>
          <pc:docMk/>
          <pc:sldMk cId="31834575" sldId="6584"/>
        </pc:sldMkLst>
        <pc:picChg chg="del">
          <ac:chgData name="Sai Nath Reddy Ravula [C]" userId="76808f5e-1689-4cdb-be17-64c1479ccd91" providerId="ADAL" clId="{79F4CF7E-BA36-422F-887A-CABED30064E8}" dt="2025-02-28T10:40:24.321" v="644" actId="478"/>
          <ac:picMkLst>
            <pc:docMk/>
            <pc:sldMk cId="31834575" sldId="6584"/>
            <ac:picMk id="17" creationId="{47F686E2-E376-3EB2-17F1-DE20ADD28685}"/>
          </ac:picMkLst>
        </pc:picChg>
      </pc:sldChg>
      <pc:sldChg chg="addSp delSp modSp new add del mod">
        <pc:chgData name="Sai Nath Reddy Ravula [C]" userId="76808f5e-1689-4cdb-be17-64c1479ccd91" providerId="ADAL" clId="{79F4CF7E-BA36-422F-887A-CABED30064E8}" dt="2025-03-03T05:04:23.801" v="1488" actId="1035"/>
        <pc:sldMkLst>
          <pc:docMk/>
          <pc:sldMk cId="3819783843" sldId="6584"/>
        </pc:sldMkLst>
        <pc:spChg chg="mod">
          <ac:chgData name="Sai Nath Reddy Ravula [C]" userId="76808f5e-1689-4cdb-be17-64c1479ccd91" providerId="ADAL" clId="{79F4CF7E-BA36-422F-887A-CABED30064E8}" dt="2025-03-03T05:04:23.801" v="1488" actId="1035"/>
          <ac:spMkLst>
            <pc:docMk/>
            <pc:sldMk cId="3819783843" sldId="6584"/>
            <ac:spMk id="2" creationId="{6A04E88E-320B-AE88-2BC1-ED08ED903A79}"/>
          </ac:spMkLst>
        </pc:spChg>
        <pc:spChg chg="del">
          <ac:chgData name="Sai Nath Reddy Ravula [C]" userId="76808f5e-1689-4cdb-be17-64c1479ccd91" providerId="ADAL" clId="{79F4CF7E-BA36-422F-887A-CABED30064E8}" dt="2025-02-28T11:16:11.076" v="820" actId="478"/>
          <ac:spMkLst>
            <pc:docMk/>
            <pc:sldMk cId="3819783843" sldId="6584"/>
            <ac:spMk id="3" creationId="{7176A348-B58C-6DE5-0158-3E98D320015C}"/>
          </ac:spMkLst>
        </pc:spChg>
        <pc:spChg chg="add mod">
          <ac:chgData name="Sai Nath Reddy Ravula [C]" userId="76808f5e-1689-4cdb-be17-64c1479ccd91" providerId="ADAL" clId="{79F4CF7E-BA36-422F-887A-CABED30064E8}" dt="2025-02-28T11:16:19.017" v="833" actId="20577"/>
          <ac:spMkLst>
            <pc:docMk/>
            <pc:sldMk cId="3819783843" sldId="6584"/>
            <ac:spMk id="4" creationId="{A6BC9272-BA5B-DC3A-B783-3A4E140E5C92}"/>
          </ac:spMkLst>
        </pc:spChg>
        <pc:spChg chg="add del mod">
          <ac:chgData name="Sai Nath Reddy Ravula [C]" userId="76808f5e-1689-4cdb-be17-64c1479ccd91" providerId="ADAL" clId="{79F4CF7E-BA36-422F-887A-CABED30064E8}" dt="2025-03-03T05:04:12.592" v="1465" actId="478"/>
          <ac:spMkLst>
            <pc:docMk/>
            <pc:sldMk cId="3819783843" sldId="6584"/>
            <ac:spMk id="5" creationId="{ABF7E117-4061-167E-027C-AAE0C02EECB6}"/>
          </ac:spMkLst>
        </pc:spChg>
        <pc:spChg chg="add del">
          <ac:chgData name="Sai Nath Reddy Ravula [C]" userId="76808f5e-1689-4cdb-be17-64c1479ccd91" providerId="ADAL" clId="{79F4CF7E-BA36-422F-887A-CABED30064E8}" dt="2025-03-03T04:50:07.798" v="1202" actId="22"/>
          <ac:spMkLst>
            <pc:docMk/>
            <pc:sldMk cId="3819783843" sldId="6584"/>
            <ac:spMk id="7" creationId="{52BB4324-F788-6FB8-9B02-55FF676BB190}"/>
          </ac:spMkLst>
        </pc:spChg>
        <pc:spChg chg="add mod">
          <ac:chgData name="Sai Nath Reddy Ravula [C]" userId="76808f5e-1689-4cdb-be17-64c1479ccd91" providerId="ADAL" clId="{79F4CF7E-BA36-422F-887A-CABED30064E8}" dt="2025-03-03T05:04:19.370" v="1480" actId="20577"/>
          <ac:spMkLst>
            <pc:docMk/>
            <pc:sldMk cId="3819783843" sldId="6584"/>
            <ac:spMk id="8" creationId="{A3D2BB1E-06E5-58E3-AE90-91C67CB9A913}"/>
          </ac:spMkLst>
        </pc:spChg>
      </pc:sldChg>
      <pc:sldChg chg="addSp delSp modSp add mod delAnim modAnim">
        <pc:chgData name="Sai Nath Reddy Ravula [C]" userId="76808f5e-1689-4cdb-be17-64c1479ccd91" providerId="ADAL" clId="{79F4CF7E-BA36-422F-887A-CABED30064E8}" dt="2025-02-28T11:54:02.964" v="1017" actId="20577"/>
        <pc:sldMkLst>
          <pc:docMk/>
          <pc:sldMk cId="3500561875" sldId="6585"/>
        </pc:sldMkLst>
        <pc:spChg chg="add mod">
          <ac:chgData name="Sai Nath Reddy Ravula [C]" userId="76808f5e-1689-4cdb-be17-64c1479ccd91" providerId="ADAL" clId="{79F4CF7E-BA36-422F-887A-CABED30064E8}" dt="2025-02-28T11:48:18.742" v="900" actId="1076"/>
          <ac:spMkLst>
            <pc:docMk/>
            <pc:sldMk cId="3500561875" sldId="6585"/>
            <ac:spMk id="2" creationId="{0E0FA5C6-1222-D418-3402-167E1A674094}"/>
          </ac:spMkLst>
        </pc:spChg>
        <pc:spChg chg="mod">
          <ac:chgData name="Sai Nath Reddy Ravula [C]" userId="76808f5e-1689-4cdb-be17-64c1479ccd91" providerId="ADAL" clId="{79F4CF7E-BA36-422F-887A-CABED30064E8}" dt="2025-02-28T11:46:59.668" v="883" actId="20577"/>
          <ac:spMkLst>
            <pc:docMk/>
            <pc:sldMk cId="3500561875" sldId="6585"/>
            <ac:spMk id="8" creationId="{1128D26C-5CD7-BC93-B243-09F2888F626B}"/>
          </ac:spMkLst>
        </pc:spChg>
        <pc:spChg chg="mod">
          <ac:chgData name="Sai Nath Reddy Ravula [C]" userId="76808f5e-1689-4cdb-be17-64c1479ccd91" providerId="ADAL" clId="{79F4CF7E-BA36-422F-887A-CABED30064E8}" dt="2025-02-28T11:54:02.964" v="1017" actId="20577"/>
          <ac:spMkLst>
            <pc:docMk/>
            <pc:sldMk cId="3500561875" sldId="6585"/>
            <ac:spMk id="12" creationId="{C3D4546A-66C2-65AE-8575-E663BB86FC01}"/>
          </ac:spMkLst>
        </pc:spChg>
        <pc:picChg chg="del">
          <ac:chgData name="Sai Nath Reddy Ravula [C]" userId="76808f5e-1689-4cdb-be17-64c1479ccd91" providerId="ADAL" clId="{79F4CF7E-BA36-422F-887A-CABED30064E8}" dt="2025-02-28T11:50:36.092" v="931" actId="478"/>
          <ac:picMkLst>
            <pc:docMk/>
            <pc:sldMk cId="3500561875" sldId="6585"/>
            <ac:picMk id="17" creationId="{47F686E2-E376-3EB2-17F1-DE20ADD28685}"/>
          </ac:picMkLst>
        </pc:picChg>
      </pc:sldChg>
      <pc:sldChg chg="addSp delSp modSp add mod delAnim modAnim">
        <pc:chgData name="Sai Nath Reddy Ravula [C]" userId="76808f5e-1689-4cdb-be17-64c1479ccd91" providerId="ADAL" clId="{79F4CF7E-BA36-422F-887A-CABED30064E8}" dt="2025-02-28T11:54:22.649" v="1018" actId="20577"/>
        <pc:sldMkLst>
          <pc:docMk/>
          <pc:sldMk cId="1266655313" sldId="6586"/>
        </pc:sldMkLst>
        <pc:spChg chg="add del mod">
          <ac:chgData name="Sai Nath Reddy Ravula [C]" userId="76808f5e-1689-4cdb-be17-64c1479ccd91" providerId="ADAL" clId="{79F4CF7E-BA36-422F-887A-CABED30064E8}" dt="2025-02-28T11:50:25.768" v="929" actId="478"/>
          <ac:spMkLst>
            <pc:docMk/>
            <pc:sldMk cId="1266655313" sldId="6586"/>
            <ac:spMk id="3" creationId="{080C37E9-8726-9538-399E-2F9684862FA3}"/>
          </ac:spMkLst>
        </pc:spChg>
        <pc:spChg chg="mod">
          <ac:chgData name="Sai Nath Reddy Ravula [C]" userId="76808f5e-1689-4cdb-be17-64c1479ccd91" providerId="ADAL" clId="{79F4CF7E-BA36-422F-887A-CABED30064E8}" dt="2025-02-28T11:54:22.649" v="1018" actId="20577"/>
          <ac:spMkLst>
            <pc:docMk/>
            <pc:sldMk cId="1266655313" sldId="6586"/>
            <ac:spMk id="8" creationId="{1128D26C-5CD7-BC93-B243-09F2888F626B}"/>
          </ac:spMkLst>
        </pc:spChg>
        <pc:picChg chg="del">
          <ac:chgData name="Sai Nath Reddy Ravula [C]" userId="76808f5e-1689-4cdb-be17-64c1479ccd91" providerId="ADAL" clId="{79F4CF7E-BA36-422F-887A-CABED30064E8}" dt="2025-02-28T11:50:21.559" v="928" actId="478"/>
          <ac:picMkLst>
            <pc:docMk/>
            <pc:sldMk cId="1266655313" sldId="6586"/>
            <ac:picMk id="20" creationId="{1241102C-6308-22FE-FF66-955B9F186E39}"/>
          </ac:picMkLst>
        </pc:picChg>
      </pc:sldChg>
      <pc:sldChg chg="modSp add mod">
        <pc:chgData name="Sai Nath Reddy Ravula [C]" userId="76808f5e-1689-4cdb-be17-64c1479ccd91" providerId="ADAL" clId="{79F4CF7E-BA36-422F-887A-CABED30064E8}" dt="2025-03-04T09:34:38.206" v="6826" actId="20577"/>
        <pc:sldMkLst>
          <pc:docMk/>
          <pc:sldMk cId="1200658903" sldId="6587"/>
        </pc:sldMkLst>
        <pc:spChg chg="mod">
          <ac:chgData name="Sai Nath Reddy Ravula [C]" userId="76808f5e-1689-4cdb-be17-64c1479ccd91" providerId="ADAL" clId="{79F4CF7E-BA36-422F-887A-CABED30064E8}" dt="2025-03-04T09:34:38.206" v="6826" actId="20577"/>
          <ac:spMkLst>
            <pc:docMk/>
            <pc:sldMk cId="1200658903" sldId="6587"/>
            <ac:spMk id="2" creationId="{6A04E88E-320B-AE88-2BC1-ED08ED903A79}"/>
          </ac:spMkLst>
        </pc:spChg>
        <pc:spChg chg="mod">
          <ac:chgData name="Sai Nath Reddy Ravula [C]" userId="76808f5e-1689-4cdb-be17-64c1479ccd91" providerId="ADAL" clId="{79F4CF7E-BA36-422F-887A-CABED30064E8}" dt="2025-03-03T04:54:12.245" v="1289" actId="1076"/>
          <ac:spMkLst>
            <pc:docMk/>
            <pc:sldMk cId="1200658903" sldId="6587"/>
            <ac:spMk id="5" creationId="{ABF7E117-4061-167E-027C-AAE0C02EECB6}"/>
          </ac:spMkLst>
        </pc:spChg>
      </pc:sldChg>
      <pc:sldChg chg="modSp add mod">
        <pc:chgData name="Sai Nath Reddy Ravula [C]" userId="76808f5e-1689-4cdb-be17-64c1479ccd91" providerId="ADAL" clId="{79F4CF7E-BA36-422F-887A-CABED30064E8}" dt="2025-03-03T05:02:27.350" v="1463" actId="1035"/>
        <pc:sldMkLst>
          <pc:docMk/>
          <pc:sldMk cId="3839367298" sldId="6588"/>
        </pc:sldMkLst>
        <pc:spChg chg="mod">
          <ac:chgData name="Sai Nath Reddy Ravula [C]" userId="76808f5e-1689-4cdb-be17-64c1479ccd91" providerId="ADAL" clId="{79F4CF7E-BA36-422F-887A-CABED30064E8}" dt="2025-03-03T05:02:27.350" v="1463" actId="1035"/>
          <ac:spMkLst>
            <pc:docMk/>
            <pc:sldMk cId="3839367298" sldId="6588"/>
            <ac:spMk id="2" creationId="{6A04E88E-320B-AE88-2BC1-ED08ED903A79}"/>
          </ac:spMkLst>
        </pc:spChg>
        <pc:spChg chg="mod">
          <ac:chgData name="Sai Nath Reddy Ravula [C]" userId="76808f5e-1689-4cdb-be17-64c1479ccd91" providerId="ADAL" clId="{79F4CF7E-BA36-422F-887A-CABED30064E8}" dt="2025-03-03T05:02:02.528" v="1454" actId="1076"/>
          <ac:spMkLst>
            <pc:docMk/>
            <pc:sldMk cId="3839367298" sldId="6588"/>
            <ac:spMk id="5" creationId="{ABF7E117-4061-167E-027C-AAE0C02EECB6}"/>
          </ac:spMkLst>
        </pc:spChg>
      </pc:sldChg>
      <pc:sldChg chg="addSp delSp modSp new add del mod ord modClrScheme chgLayout">
        <pc:chgData name="Sai Nath Reddy Ravula [C]" userId="76808f5e-1689-4cdb-be17-64c1479ccd91" providerId="ADAL" clId="{79F4CF7E-BA36-422F-887A-CABED30064E8}" dt="2025-03-03T06:37:50.310" v="3882" actId="255"/>
        <pc:sldMkLst>
          <pc:docMk/>
          <pc:sldMk cId="3995361430" sldId="6589"/>
        </pc:sldMkLst>
        <pc:spChg chg="add del mod">
          <ac:chgData name="Sai Nath Reddy Ravula [C]" userId="76808f5e-1689-4cdb-be17-64c1479ccd91" providerId="ADAL" clId="{79F4CF7E-BA36-422F-887A-CABED30064E8}" dt="2025-03-03T06:37:50.310" v="3882" actId="255"/>
          <ac:spMkLst>
            <pc:docMk/>
            <pc:sldMk cId="3995361430" sldId="6589"/>
            <ac:spMk id="2" creationId="{7705E146-8823-AF9E-65F0-CDFC60190B3B}"/>
          </ac:spMkLst>
        </pc:spChg>
        <pc:spChg chg="mod">
          <ac:chgData name="Sai Nath Reddy Ravula [C]" userId="76808f5e-1689-4cdb-be17-64c1479ccd91" providerId="ADAL" clId="{79F4CF7E-BA36-422F-887A-CABED30064E8}" dt="2025-03-03T06:35:58.881" v="3865" actId="26606"/>
          <ac:spMkLst>
            <pc:docMk/>
            <pc:sldMk cId="3995361430" sldId="6589"/>
            <ac:spMk id="3" creationId="{7DD5D2B8-4950-2F1E-ED83-749FBEB1A13F}"/>
          </ac:spMkLst>
        </pc:spChg>
        <pc:spChg chg="add del">
          <ac:chgData name="Sai Nath Reddy Ravula [C]" userId="76808f5e-1689-4cdb-be17-64c1479ccd91" providerId="ADAL" clId="{79F4CF7E-BA36-422F-887A-CABED30064E8}" dt="2025-03-03T05:30:24.282" v="2194" actId="22"/>
          <ac:spMkLst>
            <pc:docMk/>
            <pc:sldMk cId="3995361430" sldId="6589"/>
            <ac:spMk id="5" creationId="{65CEE688-06C3-1834-0D07-359CB0210C28}"/>
          </ac:spMkLst>
        </pc:spChg>
        <pc:spChg chg="add del mod">
          <ac:chgData name="Sai Nath Reddy Ravula [C]" userId="76808f5e-1689-4cdb-be17-64c1479ccd91" providerId="ADAL" clId="{79F4CF7E-BA36-422F-887A-CABED30064E8}" dt="2025-03-03T06:35:58.881" v="3865" actId="26606"/>
          <ac:spMkLst>
            <pc:docMk/>
            <pc:sldMk cId="3995361430" sldId="6589"/>
            <ac:spMk id="9" creationId="{B421EA1D-7670-CCCD-3481-E99C3DDB4F13}"/>
          </ac:spMkLst>
        </pc:spChg>
        <pc:graphicFrameChg chg="add del mod">
          <ac:chgData name="Sai Nath Reddy Ravula [C]" userId="76808f5e-1689-4cdb-be17-64c1479ccd91" providerId="ADAL" clId="{79F4CF7E-BA36-422F-887A-CABED30064E8}" dt="2025-03-03T06:35:58.881" v="3865" actId="26606"/>
          <ac:graphicFrameMkLst>
            <pc:docMk/>
            <pc:sldMk cId="3995361430" sldId="6589"/>
            <ac:graphicFrameMk id="6" creationId="{14AD422D-A7CF-B320-197E-326ADDC3F4A4}"/>
          </ac:graphicFrameMkLst>
        </pc:graphicFrameChg>
      </pc:sldChg>
      <pc:sldChg chg="addSp delSp modSp add mod modClrScheme chgLayout">
        <pc:chgData name="Sai Nath Reddy Ravula [C]" userId="76808f5e-1689-4cdb-be17-64c1479ccd91" providerId="ADAL" clId="{79F4CF7E-BA36-422F-887A-CABED30064E8}" dt="2025-03-03T05:33:31.597" v="2250" actId="27614"/>
        <pc:sldMkLst>
          <pc:docMk/>
          <pc:sldMk cId="1392111097" sldId="6590"/>
        </pc:sldMkLst>
        <pc:spChg chg="del mod">
          <ac:chgData name="Sai Nath Reddy Ravula [C]" userId="76808f5e-1689-4cdb-be17-64c1479ccd91" providerId="ADAL" clId="{79F4CF7E-BA36-422F-887A-CABED30064E8}" dt="2025-03-03T05:32:15.541" v="2226" actId="22"/>
          <ac:spMkLst>
            <pc:docMk/>
            <pc:sldMk cId="1392111097" sldId="6590"/>
            <ac:spMk id="2" creationId="{7705E146-8823-AF9E-65F0-CDFC60190B3B}"/>
          </ac:spMkLst>
        </pc:spChg>
        <pc:spChg chg="mod ord">
          <ac:chgData name="Sai Nath Reddy Ravula [C]" userId="76808f5e-1689-4cdb-be17-64c1479ccd91" providerId="ADAL" clId="{79F4CF7E-BA36-422F-887A-CABED30064E8}" dt="2025-03-03T05:33:27.011" v="2248" actId="26606"/>
          <ac:spMkLst>
            <pc:docMk/>
            <pc:sldMk cId="1392111097" sldId="6590"/>
            <ac:spMk id="3" creationId="{7DD5D2B8-4950-2F1E-ED83-749FBEB1A13F}"/>
          </ac:spMkLst>
        </pc:spChg>
        <pc:spChg chg="add del mod">
          <ac:chgData name="Sai Nath Reddy Ravula [C]" userId="76808f5e-1689-4cdb-be17-64c1479ccd91" providerId="ADAL" clId="{79F4CF7E-BA36-422F-887A-CABED30064E8}" dt="2025-03-03T05:33:25.709" v="2245" actId="26606"/>
          <ac:spMkLst>
            <pc:docMk/>
            <pc:sldMk cId="1392111097" sldId="6590"/>
            <ac:spMk id="12" creationId="{B5243775-18E8-2D45-567C-27400476917B}"/>
          </ac:spMkLst>
        </pc:spChg>
        <pc:picChg chg="add mod ord modCrop">
          <ac:chgData name="Sai Nath Reddy Ravula [C]" userId="76808f5e-1689-4cdb-be17-64c1479ccd91" providerId="ADAL" clId="{79F4CF7E-BA36-422F-887A-CABED30064E8}" dt="2025-03-03T05:33:31.596" v="2249" actId="27614"/>
          <ac:picMkLst>
            <pc:docMk/>
            <pc:sldMk cId="1392111097" sldId="6590"/>
            <ac:picMk id="5" creationId="{A8EF3164-552A-205D-CCB7-C70F659DE56A}"/>
          </ac:picMkLst>
        </pc:picChg>
        <pc:picChg chg="add mod">
          <ac:chgData name="Sai Nath Reddy Ravula [C]" userId="76808f5e-1689-4cdb-be17-64c1479ccd91" providerId="ADAL" clId="{79F4CF7E-BA36-422F-887A-CABED30064E8}" dt="2025-03-03T05:33:31.597" v="2250" actId="27614"/>
          <ac:picMkLst>
            <pc:docMk/>
            <pc:sldMk cId="1392111097" sldId="6590"/>
            <ac:picMk id="7" creationId="{BDCA5DFA-73DE-B0EF-319F-8AEB69F97F1F}"/>
          </ac:picMkLst>
        </pc:picChg>
      </pc:sldChg>
      <pc:sldChg chg="addSp delSp modSp add mod">
        <pc:chgData name="Sai Nath Reddy Ravula [C]" userId="76808f5e-1689-4cdb-be17-64c1479ccd91" providerId="ADAL" clId="{79F4CF7E-BA36-422F-887A-CABED30064E8}" dt="2025-03-05T04:16:08.692" v="9414" actId="20577"/>
        <pc:sldMkLst>
          <pc:docMk/>
          <pc:sldMk cId="58110474" sldId="6591"/>
        </pc:sldMkLst>
        <pc:spChg chg="del mod">
          <ac:chgData name="Sai Nath Reddy Ravula [C]" userId="76808f5e-1689-4cdb-be17-64c1479ccd91" providerId="ADAL" clId="{79F4CF7E-BA36-422F-887A-CABED30064E8}" dt="2025-03-03T05:53:33.539" v="2837" actId="478"/>
          <ac:spMkLst>
            <pc:docMk/>
            <pc:sldMk cId="58110474" sldId="6591"/>
            <ac:spMk id="2" creationId="{7705E146-8823-AF9E-65F0-CDFC60190B3B}"/>
          </ac:spMkLst>
        </pc:spChg>
        <pc:spChg chg="mod">
          <ac:chgData name="Sai Nath Reddy Ravula [C]" userId="76808f5e-1689-4cdb-be17-64c1479ccd91" providerId="ADAL" clId="{79F4CF7E-BA36-422F-887A-CABED30064E8}" dt="2025-03-03T05:39:04.526" v="2296" actId="20577"/>
          <ac:spMkLst>
            <pc:docMk/>
            <pc:sldMk cId="58110474" sldId="6591"/>
            <ac:spMk id="3" creationId="{7DD5D2B8-4950-2F1E-ED83-749FBEB1A13F}"/>
          </ac:spMkLst>
        </pc:spChg>
        <pc:spChg chg="add del mod topLvl">
          <ac:chgData name="Sai Nath Reddy Ravula [C]" userId="76808f5e-1689-4cdb-be17-64c1479ccd91" providerId="ADAL" clId="{79F4CF7E-BA36-422F-887A-CABED30064E8}" dt="2025-03-03T05:46:49.006" v="2747" actId="478"/>
          <ac:spMkLst>
            <pc:docMk/>
            <pc:sldMk cId="58110474" sldId="6591"/>
            <ac:spMk id="6" creationId="{24B40DF6-2250-581D-F3C6-63494764EFE4}"/>
          </ac:spMkLst>
        </pc:spChg>
        <pc:spChg chg="add del mod topLvl">
          <ac:chgData name="Sai Nath Reddy Ravula [C]" userId="76808f5e-1689-4cdb-be17-64c1479ccd91" providerId="ADAL" clId="{79F4CF7E-BA36-422F-887A-CABED30064E8}" dt="2025-03-03T05:46:47.819" v="2746" actId="478"/>
          <ac:spMkLst>
            <pc:docMk/>
            <pc:sldMk cId="58110474" sldId="6591"/>
            <ac:spMk id="7" creationId="{7C0BCAA9-AFD4-B94E-858A-445526BA3F4E}"/>
          </ac:spMkLst>
        </pc:spChg>
        <pc:spChg chg="add del mod">
          <ac:chgData name="Sai Nath Reddy Ravula [C]" userId="76808f5e-1689-4cdb-be17-64c1479ccd91" providerId="ADAL" clId="{79F4CF7E-BA36-422F-887A-CABED30064E8}" dt="2025-03-03T05:53:37.663" v="2838" actId="478"/>
          <ac:spMkLst>
            <pc:docMk/>
            <pc:sldMk cId="58110474" sldId="6591"/>
            <ac:spMk id="9" creationId="{273A9013-032E-3E71-DCE1-969034D1849F}"/>
          </ac:spMkLst>
        </pc:spChg>
        <pc:grpChg chg="add del mod">
          <ac:chgData name="Sai Nath Reddy Ravula [C]" userId="76808f5e-1689-4cdb-be17-64c1479ccd91" providerId="ADAL" clId="{79F4CF7E-BA36-422F-887A-CABED30064E8}" dt="2025-03-03T05:46:47.819" v="2746" actId="478"/>
          <ac:grpSpMkLst>
            <pc:docMk/>
            <pc:sldMk cId="58110474" sldId="6591"/>
            <ac:grpSpMk id="5" creationId="{4C6C55F8-DA30-0A7A-EABC-1DA9C8E1E369}"/>
          </ac:grpSpMkLst>
        </pc:grpChg>
        <pc:graphicFrameChg chg="add mod modGraphic">
          <ac:chgData name="Sai Nath Reddy Ravula [C]" userId="76808f5e-1689-4cdb-be17-64c1479ccd91" providerId="ADAL" clId="{79F4CF7E-BA36-422F-887A-CABED30064E8}" dt="2025-03-05T04:16:08.692" v="9414" actId="20577"/>
          <ac:graphicFrameMkLst>
            <pc:docMk/>
            <pc:sldMk cId="58110474" sldId="6591"/>
            <ac:graphicFrameMk id="4" creationId="{81528D2D-A9E7-F996-0508-9BB4F0DE0113}"/>
          </ac:graphicFrameMkLst>
        </pc:graphicFrameChg>
      </pc:sldChg>
      <pc:sldChg chg="modSp add mod ord">
        <pc:chgData name="Sai Nath Reddy Ravula [C]" userId="76808f5e-1689-4cdb-be17-64c1479ccd91" providerId="ADAL" clId="{79F4CF7E-BA36-422F-887A-CABED30064E8}" dt="2025-03-04T12:21:31.132" v="6834" actId="20577"/>
        <pc:sldMkLst>
          <pc:docMk/>
          <pc:sldMk cId="1925101594" sldId="6592"/>
        </pc:sldMkLst>
        <pc:spChg chg="mod">
          <ac:chgData name="Sai Nath Reddy Ravula [C]" userId="76808f5e-1689-4cdb-be17-64c1479ccd91" providerId="ADAL" clId="{79F4CF7E-BA36-422F-887A-CABED30064E8}" dt="2025-03-04T12:21:31.132" v="6834" actId="20577"/>
          <ac:spMkLst>
            <pc:docMk/>
            <pc:sldMk cId="1925101594" sldId="6592"/>
            <ac:spMk id="2" creationId="{7705E146-8823-AF9E-65F0-CDFC60190B3B}"/>
          </ac:spMkLst>
        </pc:spChg>
      </pc:sldChg>
      <pc:sldChg chg="modSp add mod">
        <pc:chgData name="Sai Nath Reddy Ravula [C]" userId="76808f5e-1689-4cdb-be17-64c1479ccd91" providerId="ADAL" clId="{79F4CF7E-BA36-422F-887A-CABED30064E8}" dt="2025-03-03T11:34:25.238" v="4842" actId="20577"/>
        <pc:sldMkLst>
          <pc:docMk/>
          <pc:sldMk cId="865329609" sldId="6593"/>
        </pc:sldMkLst>
        <pc:spChg chg="mod">
          <ac:chgData name="Sai Nath Reddy Ravula [C]" userId="76808f5e-1689-4cdb-be17-64c1479ccd91" providerId="ADAL" clId="{79F4CF7E-BA36-422F-887A-CABED30064E8}" dt="2025-03-03T11:34:25.238" v="4842" actId="20577"/>
          <ac:spMkLst>
            <pc:docMk/>
            <pc:sldMk cId="865329609" sldId="6593"/>
            <ac:spMk id="2" creationId="{7705E146-8823-AF9E-65F0-CDFC60190B3B}"/>
          </ac:spMkLst>
        </pc:spChg>
        <pc:spChg chg="mod">
          <ac:chgData name="Sai Nath Reddy Ravula [C]" userId="76808f5e-1689-4cdb-be17-64c1479ccd91" providerId="ADAL" clId="{79F4CF7E-BA36-422F-887A-CABED30064E8}" dt="2025-03-03T09:48:51.957" v="4061" actId="20577"/>
          <ac:spMkLst>
            <pc:docMk/>
            <pc:sldMk cId="865329609" sldId="6593"/>
            <ac:spMk id="3" creationId="{7DD5D2B8-4950-2F1E-ED83-749FBEB1A13F}"/>
          </ac:spMkLst>
        </pc:spChg>
      </pc:sldChg>
      <pc:sldChg chg="addSp delSp modSp add mod">
        <pc:chgData name="Sai Nath Reddy Ravula [C]" userId="76808f5e-1689-4cdb-be17-64c1479ccd91" providerId="ADAL" clId="{79F4CF7E-BA36-422F-887A-CABED30064E8}" dt="2025-03-04T23:03:54.878" v="6846" actId="20577"/>
        <pc:sldMkLst>
          <pc:docMk/>
          <pc:sldMk cId="4201326445" sldId="6594"/>
        </pc:sldMkLst>
        <pc:spChg chg="add del mod">
          <ac:chgData name="Sai Nath Reddy Ravula [C]" userId="76808f5e-1689-4cdb-be17-64c1479ccd91" providerId="ADAL" clId="{79F4CF7E-BA36-422F-887A-CABED30064E8}" dt="2025-03-03T06:42:36.911" v="3913"/>
          <ac:spMkLst>
            <pc:docMk/>
            <pc:sldMk cId="4201326445" sldId="6594"/>
            <ac:spMk id="2" creationId="{7705E146-8823-AF9E-65F0-CDFC60190B3B}"/>
          </ac:spMkLst>
        </pc:spChg>
        <pc:spChg chg="mod">
          <ac:chgData name="Sai Nath Reddy Ravula [C]" userId="76808f5e-1689-4cdb-be17-64c1479ccd91" providerId="ADAL" clId="{79F4CF7E-BA36-422F-887A-CABED30064E8}" dt="2025-03-03T06:41:45.978" v="3897" actId="2711"/>
          <ac:spMkLst>
            <pc:docMk/>
            <pc:sldMk cId="4201326445" sldId="6594"/>
            <ac:spMk id="3" creationId="{7DD5D2B8-4950-2F1E-ED83-749FBEB1A13F}"/>
          </ac:spMkLst>
        </pc:spChg>
        <pc:graphicFrameChg chg="add mod modGraphic">
          <ac:chgData name="Sai Nath Reddy Ravula [C]" userId="76808f5e-1689-4cdb-be17-64c1479ccd91" providerId="ADAL" clId="{79F4CF7E-BA36-422F-887A-CABED30064E8}" dt="2025-03-04T23:03:54.878" v="6846" actId="20577"/>
          <ac:graphicFrameMkLst>
            <pc:docMk/>
            <pc:sldMk cId="4201326445" sldId="6594"/>
            <ac:graphicFrameMk id="4" creationId="{E9196C6A-61BD-1F11-3F69-623D8D9417F8}"/>
          </ac:graphicFrameMkLst>
        </pc:graphicFrameChg>
      </pc:sldChg>
      <pc:sldChg chg="addSp delSp modSp add mod modAnim modNotesTx">
        <pc:chgData name="Sai Nath Reddy Ravula [C]" userId="76808f5e-1689-4cdb-be17-64c1479ccd91" providerId="ADAL" clId="{79F4CF7E-BA36-422F-887A-CABED30064E8}" dt="2025-03-05T00:28:23.803" v="7596" actId="20577"/>
        <pc:sldMkLst>
          <pc:docMk/>
          <pc:sldMk cId="1544898790" sldId="6595"/>
        </pc:sldMkLst>
        <pc:spChg chg="del mod">
          <ac:chgData name="Sai Nath Reddy Ravula [C]" userId="76808f5e-1689-4cdb-be17-64c1479ccd91" providerId="ADAL" clId="{79F4CF7E-BA36-422F-887A-CABED30064E8}" dt="2025-03-03T11:56:13.605" v="4863" actId="22"/>
          <ac:spMkLst>
            <pc:docMk/>
            <pc:sldMk cId="1544898790" sldId="6595"/>
            <ac:spMk id="2" creationId="{7705E146-8823-AF9E-65F0-CDFC60190B3B}"/>
          </ac:spMkLst>
        </pc:spChg>
        <pc:spChg chg="mod">
          <ac:chgData name="Sai Nath Reddy Ravula [C]" userId="76808f5e-1689-4cdb-be17-64c1479ccd91" providerId="ADAL" clId="{79F4CF7E-BA36-422F-887A-CABED30064E8}" dt="2025-03-03T11:34:50.867" v="4861" actId="20577"/>
          <ac:spMkLst>
            <pc:docMk/>
            <pc:sldMk cId="1544898790" sldId="6595"/>
            <ac:spMk id="3" creationId="{7DD5D2B8-4950-2F1E-ED83-749FBEB1A13F}"/>
          </ac:spMkLst>
        </pc:spChg>
        <pc:spChg chg="add mod ord">
          <ac:chgData name="Sai Nath Reddy Ravula [C]" userId="76808f5e-1689-4cdb-be17-64c1479ccd91" providerId="ADAL" clId="{79F4CF7E-BA36-422F-887A-CABED30064E8}" dt="2025-03-03T12:02:44.290" v="4950" actId="167"/>
          <ac:spMkLst>
            <pc:docMk/>
            <pc:sldMk cId="1544898790" sldId="6595"/>
            <ac:spMk id="8" creationId="{6E14F3BD-040C-C6D2-EFB9-98A449CB17EA}"/>
          </ac:spMkLst>
        </pc:spChg>
        <pc:picChg chg="add mod ord">
          <ac:chgData name="Sai Nath Reddy Ravula [C]" userId="76808f5e-1689-4cdb-be17-64c1479ccd91" providerId="ADAL" clId="{79F4CF7E-BA36-422F-887A-CABED30064E8}" dt="2025-03-03T12:03:02.947" v="4954" actId="14100"/>
          <ac:picMkLst>
            <pc:docMk/>
            <pc:sldMk cId="1544898790" sldId="6595"/>
            <ac:picMk id="5" creationId="{A2A566A4-14B4-34E3-46EE-14AD20FBB0BA}"/>
          </ac:picMkLst>
        </pc:picChg>
        <pc:picChg chg="add mod">
          <ac:chgData name="Sai Nath Reddy Ravula [C]" userId="76808f5e-1689-4cdb-be17-64c1479ccd91" providerId="ADAL" clId="{79F4CF7E-BA36-422F-887A-CABED30064E8}" dt="2025-03-03T12:03:05.489" v="4955" actId="14100"/>
          <ac:picMkLst>
            <pc:docMk/>
            <pc:sldMk cId="1544898790" sldId="6595"/>
            <ac:picMk id="7" creationId="{EC37954D-AA63-35B9-D93E-15675184906B}"/>
          </ac:picMkLst>
        </pc:picChg>
        <pc:picChg chg="add del">
          <ac:chgData name="Sai Nath Reddy Ravula [C]" userId="76808f5e-1689-4cdb-be17-64c1479ccd91" providerId="ADAL" clId="{79F4CF7E-BA36-422F-887A-CABED30064E8}" dt="2025-03-03T11:57:44.117" v="4873" actId="22"/>
          <ac:picMkLst>
            <pc:docMk/>
            <pc:sldMk cId="1544898790" sldId="6595"/>
            <ac:picMk id="10" creationId="{EAF580BE-7BCD-502C-7169-EEE59406A5BF}"/>
          </ac:picMkLst>
        </pc:picChg>
      </pc:sldChg>
      <pc:sldChg chg="addSp delSp modSp add mod delAnim modAnim modNotesTx">
        <pc:chgData name="Sai Nath Reddy Ravula [C]" userId="76808f5e-1689-4cdb-be17-64c1479ccd91" providerId="ADAL" clId="{79F4CF7E-BA36-422F-887A-CABED30064E8}" dt="2025-03-05T00:58:19.091" v="8048" actId="20577"/>
        <pc:sldMkLst>
          <pc:docMk/>
          <pc:sldMk cId="3645921136" sldId="6596"/>
        </pc:sldMkLst>
        <pc:spChg chg="add del mod">
          <ac:chgData name="Sai Nath Reddy Ravula [C]" userId="76808f5e-1689-4cdb-be17-64c1479ccd91" providerId="ADAL" clId="{79F4CF7E-BA36-422F-887A-CABED30064E8}" dt="2025-03-03T12:01:37.854" v="4946" actId="478"/>
          <ac:spMkLst>
            <pc:docMk/>
            <pc:sldMk cId="3645921136" sldId="6596"/>
            <ac:spMk id="4" creationId="{F777686E-1A1A-1377-9817-EAEE191A185D}"/>
          </ac:spMkLst>
        </pc:spChg>
        <pc:spChg chg="mod">
          <ac:chgData name="Sai Nath Reddy Ravula [C]" userId="76808f5e-1689-4cdb-be17-64c1479ccd91" providerId="ADAL" clId="{79F4CF7E-BA36-422F-887A-CABED30064E8}" dt="2025-03-03T12:01:31.080" v="4944" actId="20577"/>
          <ac:spMkLst>
            <pc:docMk/>
            <pc:sldMk cId="3645921136" sldId="6596"/>
            <ac:spMk id="8" creationId="{6E14F3BD-040C-C6D2-EFB9-98A449CB17EA}"/>
          </ac:spMkLst>
        </pc:spChg>
        <pc:picChg chg="del">
          <ac:chgData name="Sai Nath Reddy Ravula [C]" userId="76808f5e-1689-4cdb-be17-64c1479ccd91" providerId="ADAL" clId="{79F4CF7E-BA36-422F-887A-CABED30064E8}" dt="2025-03-03T12:01:33.419" v="4945" actId="478"/>
          <ac:picMkLst>
            <pc:docMk/>
            <pc:sldMk cId="3645921136" sldId="6596"/>
            <ac:picMk id="5" creationId="{A2A566A4-14B4-34E3-46EE-14AD20FBB0BA}"/>
          </ac:picMkLst>
        </pc:picChg>
        <pc:picChg chg="del">
          <ac:chgData name="Sai Nath Reddy Ravula [C]" userId="76808f5e-1689-4cdb-be17-64c1479ccd91" providerId="ADAL" clId="{79F4CF7E-BA36-422F-887A-CABED30064E8}" dt="2025-03-03T12:01:39.497" v="4947" actId="478"/>
          <ac:picMkLst>
            <pc:docMk/>
            <pc:sldMk cId="3645921136" sldId="6596"/>
            <ac:picMk id="7" creationId="{EC37954D-AA63-35B9-D93E-15675184906B}"/>
          </ac:picMkLst>
        </pc:picChg>
        <pc:picChg chg="add mod">
          <ac:chgData name="Sai Nath Reddy Ravula [C]" userId="76808f5e-1689-4cdb-be17-64c1479ccd91" providerId="ADAL" clId="{79F4CF7E-BA36-422F-887A-CABED30064E8}" dt="2025-03-03T12:04:33.250" v="4972" actId="14100"/>
          <ac:picMkLst>
            <pc:docMk/>
            <pc:sldMk cId="3645921136" sldId="6596"/>
            <ac:picMk id="9" creationId="{99ADA13F-2C8B-D5A4-D997-CE06B17BC8DF}"/>
          </ac:picMkLst>
        </pc:picChg>
        <pc:picChg chg="add mod">
          <ac:chgData name="Sai Nath Reddy Ravula [C]" userId="76808f5e-1689-4cdb-be17-64c1479ccd91" providerId="ADAL" clId="{79F4CF7E-BA36-422F-887A-CABED30064E8}" dt="2025-03-03T12:04:30.709" v="4971" actId="14100"/>
          <ac:picMkLst>
            <pc:docMk/>
            <pc:sldMk cId="3645921136" sldId="6596"/>
            <ac:picMk id="11" creationId="{5E89CF4E-1773-D6CD-9CFD-0206802D89AE}"/>
          </ac:picMkLst>
        </pc:picChg>
      </pc:sldChg>
      <pc:sldChg chg="modSp add mod ord">
        <pc:chgData name="Sai Nath Reddy Ravula [C]" userId="76808f5e-1689-4cdb-be17-64c1479ccd91" providerId="ADAL" clId="{79F4CF7E-BA36-422F-887A-CABED30064E8}" dt="2025-03-03T12:18:27.718" v="5188" actId="207"/>
        <pc:sldMkLst>
          <pc:docMk/>
          <pc:sldMk cId="509399998" sldId="6597"/>
        </pc:sldMkLst>
        <pc:spChg chg="mod">
          <ac:chgData name="Sai Nath Reddy Ravula [C]" userId="76808f5e-1689-4cdb-be17-64c1479ccd91" providerId="ADAL" clId="{79F4CF7E-BA36-422F-887A-CABED30064E8}" dt="2025-03-03T12:18:27.718" v="5188" actId="207"/>
          <ac:spMkLst>
            <pc:docMk/>
            <pc:sldMk cId="509399998" sldId="6597"/>
            <ac:spMk id="2" creationId="{7705E146-8823-AF9E-65F0-CDFC60190B3B}"/>
          </ac:spMkLst>
        </pc:spChg>
        <pc:spChg chg="mod">
          <ac:chgData name="Sai Nath Reddy Ravula [C]" userId="76808f5e-1689-4cdb-be17-64c1479ccd91" providerId="ADAL" clId="{79F4CF7E-BA36-422F-887A-CABED30064E8}" dt="2025-03-03T12:17:51.241" v="5159" actId="20577"/>
          <ac:spMkLst>
            <pc:docMk/>
            <pc:sldMk cId="509399998" sldId="6597"/>
            <ac:spMk id="3" creationId="{7DD5D2B8-4950-2F1E-ED83-749FBEB1A13F}"/>
          </ac:spMkLst>
        </pc:spChg>
      </pc:sldChg>
      <pc:sldChg chg="addSp delSp modSp add mod modClrScheme chgLayout modNotesTx">
        <pc:chgData name="Sai Nath Reddy Ravula [C]" userId="76808f5e-1689-4cdb-be17-64c1479ccd91" providerId="ADAL" clId="{79F4CF7E-BA36-422F-887A-CABED30064E8}" dt="2025-03-05T02:22:33.747" v="8369" actId="33524"/>
        <pc:sldMkLst>
          <pc:docMk/>
          <pc:sldMk cId="3383353594" sldId="6598"/>
        </pc:sldMkLst>
        <pc:spChg chg="add del mod ord">
          <ac:chgData name="Sai Nath Reddy Ravula [C]" userId="76808f5e-1689-4cdb-be17-64c1479ccd91" providerId="ADAL" clId="{79F4CF7E-BA36-422F-887A-CABED30064E8}" dt="2025-03-03T12:29:53.945" v="5276" actId="20577"/>
          <ac:spMkLst>
            <pc:docMk/>
            <pc:sldMk cId="3383353594" sldId="6598"/>
            <ac:spMk id="2" creationId="{7705E146-8823-AF9E-65F0-CDFC60190B3B}"/>
          </ac:spMkLst>
        </pc:spChg>
        <pc:spChg chg="mod">
          <ac:chgData name="Sai Nath Reddy Ravula [C]" userId="76808f5e-1689-4cdb-be17-64c1479ccd91" providerId="ADAL" clId="{79F4CF7E-BA36-422F-887A-CABED30064E8}" dt="2025-03-03T12:20:10.606" v="5213" actId="26606"/>
          <ac:spMkLst>
            <pc:docMk/>
            <pc:sldMk cId="3383353594" sldId="6598"/>
            <ac:spMk id="3" creationId="{7DD5D2B8-4950-2F1E-ED83-749FBEB1A13F}"/>
          </ac:spMkLst>
        </pc:spChg>
        <pc:spChg chg="add mod">
          <ac:chgData name="Sai Nath Reddy Ravula [C]" userId="76808f5e-1689-4cdb-be17-64c1479ccd91" providerId="ADAL" clId="{79F4CF7E-BA36-422F-887A-CABED30064E8}" dt="2025-03-03T12:22:17.296" v="5235" actId="1076"/>
          <ac:spMkLst>
            <pc:docMk/>
            <pc:sldMk cId="3383353594" sldId="6598"/>
            <ac:spMk id="10" creationId="{20AFCF94-D98A-5AB9-4B9D-C2A12AAAB974}"/>
          </ac:spMkLst>
        </pc:spChg>
        <pc:picChg chg="add del mod">
          <ac:chgData name="Sai Nath Reddy Ravula [C]" userId="76808f5e-1689-4cdb-be17-64c1479ccd91" providerId="ADAL" clId="{79F4CF7E-BA36-422F-887A-CABED30064E8}" dt="2025-03-03T12:21:27.291" v="5220" actId="478"/>
          <ac:picMkLst>
            <pc:docMk/>
            <pc:sldMk cId="3383353594" sldId="6598"/>
            <ac:picMk id="5" creationId="{1AA15A74-ACD3-2018-4B84-AB40C694B4CD}"/>
          </ac:picMkLst>
        </pc:picChg>
        <pc:picChg chg="add mod">
          <ac:chgData name="Sai Nath Reddy Ravula [C]" userId="76808f5e-1689-4cdb-be17-64c1479ccd91" providerId="ADAL" clId="{79F4CF7E-BA36-422F-887A-CABED30064E8}" dt="2025-03-03T12:21:52.193" v="5229" actId="1076"/>
          <ac:picMkLst>
            <pc:docMk/>
            <pc:sldMk cId="3383353594" sldId="6598"/>
            <ac:picMk id="7" creationId="{2A6298DE-7E2C-AEC3-BE98-0D0951394E87}"/>
          </ac:picMkLst>
        </pc:picChg>
        <pc:picChg chg="add del mod ord">
          <ac:chgData name="Sai Nath Reddy Ravula [C]" userId="76808f5e-1689-4cdb-be17-64c1479ccd91" providerId="ADAL" clId="{79F4CF7E-BA36-422F-887A-CABED30064E8}" dt="2025-03-03T12:22:51.807" v="5237" actId="22"/>
          <ac:picMkLst>
            <pc:docMk/>
            <pc:sldMk cId="3383353594" sldId="6598"/>
            <ac:picMk id="9" creationId="{A299225B-AB20-46D7-A9AA-33D425558FEC}"/>
          </ac:picMkLst>
        </pc:picChg>
      </pc:sldChg>
      <pc:sldChg chg="addSp delSp modSp add mod modClrScheme chgLayout modNotesTx">
        <pc:chgData name="Sai Nath Reddy Ravula [C]" userId="76808f5e-1689-4cdb-be17-64c1479ccd91" providerId="ADAL" clId="{79F4CF7E-BA36-422F-887A-CABED30064E8}" dt="2025-03-05T00:14:42.614" v="7257" actId="20577"/>
        <pc:sldMkLst>
          <pc:docMk/>
          <pc:sldMk cId="3667068785" sldId="6599"/>
        </pc:sldMkLst>
        <pc:spChg chg="mod ord">
          <ac:chgData name="Sai Nath Reddy Ravula [C]" userId="76808f5e-1689-4cdb-be17-64c1479ccd91" providerId="ADAL" clId="{79F4CF7E-BA36-422F-887A-CABED30064E8}" dt="2025-03-03T12:40:01.795" v="5619" actId="1076"/>
          <ac:spMkLst>
            <pc:docMk/>
            <pc:sldMk cId="3667068785" sldId="6599"/>
            <ac:spMk id="2" creationId="{7705E146-8823-AF9E-65F0-CDFC60190B3B}"/>
          </ac:spMkLst>
        </pc:spChg>
        <pc:spChg chg="mod">
          <ac:chgData name="Sai Nath Reddy Ravula [C]" userId="76808f5e-1689-4cdb-be17-64c1479ccd91" providerId="ADAL" clId="{79F4CF7E-BA36-422F-887A-CABED30064E8}" dt="2025-03-03T12:36:00.068" v="5337" actId="26606"/>
          <ac:spMkLst>
            <pc:docMk/>
            <pc:sldMk cId="3667068785" sldId="6599"/>
            <ac:spMk id="3" creationId="{7DD5D2B8-4950-2F1E-ED83-749FBEB1A13F}"/>
          </ac:spMkLst>
        </pc:spChg>
        <pc:spChg chg="add del mod">
          <ac:chgData name="Sai Nath Reddy Ravula [C]" userId="76808f5e-1689-4cdb-be17-64c1479ccd91" providerId="ADAL" clId="{79F4CF7E-BA36-422F-887A-CABED30064E8}" dt="2025-03-03T12:36:00.053" v="5336" actId="26606"/>
          <ac:spMkLst>
            <pc:docMk/>
            <pc:sldMk cId="3667068785" sldId="6599"/>
            <ac:spMk id="10" creationId="{0D776EFB-4621-FB2E-14A4-D7FAD0D12491}"/>
          </ac:spMkLst>
        </pc:spChg>
        <pc:spChg chg="add mod">
          <ac:chgData name="Sai Nath Reddy Ravula [C]" userId="76808f5e-1689-4cdb-be17-64c1479ccd91" providerId="ADAL" clId="{79F4CF7E-BA36-422F-887A-CABED30064E8}" dt="2025-03-03T12:40:43.672" v="5624" actId="20577"/>
          <ac:spMkLst>
            <pc:docMk/>
            <pc:sldMk cId="3667068785" sldId="6599"/>
            <ac:spMk id="12" creationId="{02BFBA47-8698-8836-876F-C3FD48D40763}"/>
          </ac:spMkLst>
        </pc:spChg>
        <pc:picChg chg="add mod">
          <ac:chgData name="Sai Nath Reddy Ravula [C]" userId="76808f5e-1689-4cdb-be17-64c1479ccd91" providerId="ADAL" clId="{79F4CF7E-BA36-422F-887A-CABED30064E8}" dt="2025-03-03T12:40:17.265" v="5622" actId="14100"/>
          <ac:picMkLst>
            <pc:docMk/>
            <pc:sldMk cId="3667068785" sldId="6599"/>
            <ac:picMk id="5" creationId="{11366469-83F6-2590-2344-F752681E363F}"/>
          </ac:picMkLst>
        </pc:picChg>
      </pc:sldChg>
      <pc:sldChg chg="addSp delSp modSp add mod modNotesTx">
        <pc:chgData name="Sai Nath Reddy Ravula [C]" userId="76808f5e-1689-4cdb-be17-64c1479ccd91" providerId="ADAL" clId="{79F4CF7E-BA36-422F-887A-CABED30064E8}" dt="2025-03-05T00:15:21.982" v="7338" actId="20577"/>
        <pc:sldMkLst>
          <pc:docMk/>
          <pc:sldMk cId="1555414727" sldId="6600"/>
        </pc:sldMkLst>
        <pc:spChg chg="del">
          <ac:chgData name="Sai Nath Reddy Ravula [C]" userId="76808f5e-1689-4cdb-be17-64c1479ccd91" providerId="ADAL" clId="{79F4CF7E-BA36-422F-887A-CABED30064E8}" dt="2025-03-03T12:55:45.645" v="5662" actId="478"/>
          <ac:spMkLst>
            <pc:docMk/>
            <pc:sldMk cId="1555414727" sldId="6600"/>
            <ac:spMk id="2" creationId="{7705E146-8823-AF9E-65F0-CDFC60190B3B}"/>
          </ac:spMkLst>
        </pc:spChg>
        <pc:spChg chg="add del mod">
          <ac:chgData name="Sai Nath Reddy Ravula [C]" userId="76808f5e-1689-4cdb-be17-64c1479ccd91" providerId="ADAL" clId="{79F4CF7E-BA36-422F-887A-CABED30064E8}" dt="2025-03-03T12:55:48.894" v="5663" actId="478"/>
          <ac:spMkLst>
            <pc:docMk/>
            <pc:sldMk cId="1555414727" sldId="6600"/>
            <ac:spMk id="8" creationId="{C9F29FAB-4551-6DE0-4130-1883785C0A0A}"/>
          </ac:spMkLst>
        </pc:spChg>
        <pc:spChg chg="mod">
          <ac:chgData name="Sai Nath Reddy Ravula [C]" userId="76808f5e-1689-4cdb-be17-64c1479ccd91" providerId="ADAL" clId="{79F4CF7E-BA36-422F-887A-CABED30064E8}" dt="2025-03-03T12:41:32.835" v="5654" actId="20577"/>
          <ac:spMkLst>
            <pc:docMk/>
            <pc:sldMk cId="1555414727" sldId="6600"/>
            <ac:spMk id="12" creationId="{02BFBA47-8698-8836-876F-C3FD48D40763}"/>
          </ac:spMkLst>
        </pc:spChg>
        <pc:picChg chg="del">
          <ac:chgData name="Sai Nath Reddy Ravula [C]" userId="76808f5e-1689-4cdb-be17-64c1479ccd91" providerId="ADAL" clId="{79F4CF7E-BA36-422F-887A-CABED30064E8}" dt="2025-03-03T12:41:59.829" v="5656" actId="478"/>
          <ac:picMkLst>
            <pc:docMk/>
            <pc:sldMk cId="1555414727" sldId="6600"/>
            <ac:picMk id="5" creationId="{11366469-83F6-2590-2344-F752681E363F}"/>
          </ac:picMkLst>
        </pc:picChg>
        <pc:picChg chg="add mod">
          <ac:chgData name="Sai Nath Reddy Ravula [C]" userId="76808f5e-1689-4cdb-be17-64c1479ccd91" providerId="ADAL" clId="{79F4CF7E-BA36-422F-887A-CABED30064E8}" dt="2025-03-03T12:56:12.544" v="5669" actId="14100"/>
          <ac:picMkLst>
            <pc:docMk/>
            <pc:sldMk cId="1555414727" sldId="6600"/>
            <ac:picMk id="6" creationId="{EBC62811-0664-83A2-A77C-D8DB501FD2A3}"/>
          </ac:picMkLst>
        </pc:picChg>
      </pc:sldChg>
      <pc:sldChg chg="addSp delSp modSp add mod ord">
        <pc:chgData name="Sai Nath Reddy Ravula [C]" userId="76808f5e-1689-4cdb-be17-64c1479ccd91" providerId="ADAL" clId="{79F4CF7E-BA36-422F-887A-CABED30064E8}" dt="2025-03-03T13:06:31.862" v="5714" actId="14100"/>
        <pc:sldMkLst>
          <pc:docMk/>
          <pc:sldMk cId="1035453900" sldId="6601"/>
        </pc:sldMkLst>
        <pc:spChg chg="del mod">
          <ac:chgData name="Sai Nath Reddy Ravula [C]" userId="76808f5e-1689-4cdb-be17-64c1479ccd91" providerId="ADAL" clId="{79F4CF7E-BA36-422F-887A-CABED30064E8}" dt="2025-03-03T13:04:08.844" v="5675" actId="22"/>
          <ac:spMkLst>
            <pc:docMk/>
            <pc:sldMk cId="1035453900" sldId="6601"/>
            <ac:spMk id="2" creationId="{7705E146-8823-AF9E-65F0-CDFC60190B3B}"/>
          </ac:spMkLst>
        </pc:spChg>
        <pc:spChg chg="mod">
          <ac:chgData name="Sai Nath Reddy Ravula [C]" userId="76808f5e-1689-4cdb-be17-64c1479ccd91" providerId="ADAL" clId="{79F4CF7E-BA36-422F-887A-CABED30064E8}" dt="2025-03-03T13:05:08.811" v="5703" actId="20577"/>
          <ac:spMkLst>
            <pc:docMk/>
            <pc:sldMk cId="1035453900" sldId="6601"/>
            <ac:spMk id="3" creationId="{7DD5D2B8-4950-2F1E-ED83-749FBEB1A13F}"/>
          </ac:spMkLst>
        </pc:spChg>
        <pc:spChg chg="add del mod">
          <ac:chgData name="Sai Nath Reddy Ravula [C]" userId="76808f5e-1689-4cdb-be17-64c1479ccd91" providerId="ADAL" clId="{79F4CF7E-BA36-422F-887A-CABED30064E8}" dt="2025-03-03T13:05:18.211" v="5705" actId="478"/>
          <ac:spMkLst>
            <pc:docMk/>
            <pc:sldMk cId="1035453900" sldId="6601"/>
            <ac:spMk id="7" creationId="{D7310972-B616-7336-A4D9-B1040F4D6C35}"/>
          </ac:spMkLst>
        </pc:spChg>
        <pc:picChg chg="add del mod ord">
          <ac:chgData name="Sai Nath Reddy Ravula [C]" userId="76808f5e-1689-4cdb-be17-64c1479ccd91" providerId="ADAL" clId="{79F4CF7E-BA36-422F-887A-CABED30064E8}" dt="2025-03-03T13:05:04.407" v="5700" actId="478"/>
          <ac:picMkLst>
            <pc:docMk/>
            <pc:sldMk cId="1035453900" sldId="6601"/>
            <ac:picMk id="5" creationId="{1B381326-B75A-7519-ADC3-0B8D34CFB4AF}"/>
          </ac:picMkLst>
        </pc:picChg>
        <pc:picChg chg="add mod">
          <ac:chgData name="Sai Nath Reddy Ravula [C]" userId="76808f5e-1689-4cdb-be17-64c1479ccd91" providerId="ADAL" clId="{79F4CF7E-BA36-422F-887A-CABED30064E8}" dt="2025-03-03T13:05:53.339" v="5711" actId="14100"/>
          <ac:picMkLst>
            <pc:docMk/>
            <pc:sldMk cId="1035453900" sldId="6601"/>
            <ac:picMk id="9" creationId="{BFD207F4-C7DC-4839-56A7-88EDCF798431}"/>
          </ac:picMkLst>
        </pc:picChg>
        <pc:picChg chg="add mod">
          <ac:chgData name="Sai Nath Reddy Ravula [C]" userId="76808f5e-1689-4cdb-be17-64c1479ccd91" providerId="ADAL" clId="{79F4CF7E-BA36-422F-887A-CABED30064E8}" dt="2025-03-03T13:06:31.862" v="5714" actId="14100"/>
          <ac:picMkLst>
            <pc:docMk/>
            <pc:sldMk cId="1035453900" sldId="6601"/>
            <ac:picMk id="11" creationId="{AF28EC1D-DA2F-15E3-9F9A-72E6F587120C}"/>
          </ac:picMkLst>
        </pc:picChg>
      </pc:sldChg>
      <pc:sldChg chg="addSp delSp modSp add del mod modNotesTx">
        <pc:chgData name="Sai Nath Reddy Ravula [C]" userId="76808f5e-1689-4cdb-be17-64c1479ccd91" providerId="ADAL" clId="{79F4CF7E-BA36-422F-887A-CABED30064E8}" dt="2025-03-05T02:51:05.810" v="9294" actId="20577"/>
        <pc:sldMkLst>
          <pc:docMk/>
          <pc:sldMk cId="3047909343" sldId="6602"/>
        </pc:sldMkLst>
        <pc:spChg chg="mod">
          <ac:chgData name="Sai Nath Reddy Ravula [C]" userId="76808f5e-1689-4cdb-be17-64c1479ccd91" providerId="ADAL" clId="{79F4CF7E-BA36-422F-887A-CABED30064E8}" dt="2025-03-05T02:28:46.115" v="8583" actId="20577"/>
          <ac:spMkLst>
            <pc:docMk/>
            <pc:sldMk cId="3047909343" sldId="6602"/>
            <ac:spMk id="2" creationId="{7705E146-8823-AF9E-65F0-CDFC60190B3B}"/>
          </ac:spMkLst>
        </pc:spChg>
        <pc:spChg chg="add del">
          <ac:chgData name="Sai Nath Reddy Ravula [C]" userId="76808f5e-1689-4cdb-be17-64c1479ccd91" providerId="ADAL" clId="{79F4CF7E-BA36-422F-887A-CABED30064E8}" dt="2025-03-03T13:09:56.397" v="5756" actId="22"/>
          <ac:spMkLst>
            <pc:docMk/>
            <pc:sldMk cId="3047909343" sldId="6602"/>
            <ac:spMk id="8" creationId="{DF078A66-D6FF-D7B8-F76D-8E9D0C1698EB}"/>
          </ac:spMkLst>
        </pc:spChg>
        <pc:spChg chg="mod">
          <ac:chgData name="Sai Nath Reddy Ravula [C]" userId="76808f5e-1689-4cdb-be17-64c1479ccd91" providerId="ADAL" clId="{79F4CF7E-BA36-422F-887A-CABED30064E8}" dt="2025-03-03T13:09:51.453" v="5754" actId="1076"/>
          <ac:spMkLst>
            <pc:docMk/>
            <pc:sldMk cId="3047909343" sldId="6602"/>
            <ac:spMk id="10" creationId="{20AFCF94-D98A-5AB9-4B9D-C2A12AAAB974}"/>
          </ac:spMkLst>
        </pc:spChg>
        <pc:picChg chg="add mod">
          <ac:chgData name="Sai Nath Reddy Ravula [C]" userId="76808f5e-1689-4cdb-be17-64c1479ccd91" providerId="ADAL" clId="{79F4CF7E-BA36-422F-887A-CABED30064E8}" dt="2025-03-05T02:26:18.205" v="8471" actId="14100"/>
          <ac:picMkLst>
            <pc:docMk/>
            <pc:sldMk cId="3047909343" sldId="6602"/>
            <ac:picMk id="5" creationId="{B449AC9F-7AFD-8CFB-9249-06685F15A899}"/>
          </ac:picMkLst>
        </pc:picChg>
        <pc:picChg chg="del">
          <ac:chgData name="Sai Nath Reddy Ravula [C]" userId="76808f5e-1689-4cdb-be17-64c1479ccd91" providerId="ADAL" clId="{79F4CF7E-BA36-422F-887A-CABED30064E8}" dt="2025-03-03T13:08:41.365" v="5737" actId="478"/>
          <ac:picMkLst>
            <pc:docMk/>
            <pc:sldMk cId="3047909343" sldId="6602"/>
            <ac:picMk id="7" creationId="{2A6298DE-7E2C-AEC3-BE98-0D0951394E87}"/>
          </ac:picMkLst>
        </pc:picChg>
      </pc:sldChg>
      <pc:sldChg chg="addSp delSp modSp add mod">
        <pc:chgData name="Sai Nath Reddy Ravula [C]" userId="76808f5e-1689-4cdb-be17-64c1479ccd91" providerId="ADAL" clId="{79F4CF7E-BA36-422F-887A-CABED30064E8}" dt="2025-03-05T02:53:11.840" v="9382" actId="1076"/>
        <pc:sldMkLst>
          <pc:docMk/>
          <pc:sldMk cId="2193246582" sldId="6603"/>
        </pc:sldMkLst>
        <pc:spChg chg="mod">
          <ac:chgData name="Sai Nath Reddy Ravula [C]" userId="76808f5e-1689-4cdb-be17-64c1479ccd91" providerId="ADAL" clId="{79F4CF7E-BA36-422F-887A-CABED30064E8}" dt="2025-03-05T02:53:00.653" v="9381" actId="20577"/>
          <ac:spMkLst>
            <pc:docMk/>
            <pc:sldMk cId="2193246582" sldId="6603"/>
            <ac:spMk id="2" creationId="{7705E146-8823-AF9E-65F0-CDFC60190B3B}"/>
          </ac:spMkLst>
        </pc:spChg>
        <pc:spChg chg="mod">
          <ac:chgData name="Sai Nath Reddy Ravula [C]" userId="76808f5e-1689-4cdb-be17-64c1479ccd91" providerId="ADAL" clId="{79F4CF7E-BA36-422F-887A-CABED30064E8}" dt="2025-03-03T13:10:41.766" v="5768" actId="207"/>
          <ac:spMkLst>
            <pc:docMk/>
            <pc:sldMk cId="2193246582" sldId="6603"/>
            <ac:spMk id="10" creationId="{20AFCF94-D98A-5AB9-4B9D-C2A12AAAB974}"/>
          </ac:spMkLst>
        </pc:spChg>
        <pc:picChg chg="del">
          <ac:chgData name="Sai Nath Reddy Ravula [C]" userId="76808f5e-1689-4cdb-be17-64c1479ccd91" providerId="ADAL" clId="{79F4CF7E-BA36-422F-887A-CABED30064E8}" dt="2025-03-03T13:11:31.760" v="5774" actId="478"/>
          <ac:picMkLst>
            <pc:docMk/>
            <pc:sldMk cId="2193246582" sldId="6603"/>
            <ac:picMk id="5" creationId="{B449AC9F-7AFD-8CFB-9249-06685F15A899}"/>
          </ac:picMkLst>
        </pc:picChg>
        <pc:picChg chg="add mod">
          <ac:chgData name="Sai Nath Reddy Ravula [C]" userId="76808f5e-1689-4cdb-be17-64c1479ccd91" providerId="ADAL" clId="{79F4CF7E-BA36-422F-887A-CABED30064E8}" dt="2025-03-05T02:53:11.840" v="9382" actId="1076"/>
          <ac:picMkLst>
            <pc:docMk/>
            <pc:sldMk cId="2193246582" sldId="6603"/>
            <ac:picMk id="6" creationId="{54EA801B-0AB7-6DE5-1D2F-C022ED17CF90}"/>
          </ac:picMkLst>
        </pc:picChg>
      </pc:sldChg>
      <pc:sldChg chg="addSp modSp new mod">
        <pc:chgData name="Sai Nath Reddy Ravula [C]" userId="76808f5e-1689-4cdb-be17-64c1479ccd91" providerId="ADAL" clId="{79F4CF7E-BA36-422F-887A-CABED30064E8}" dt="2025-03-04T08:57:01.345" v="6802" actId="6549"/>
        <pc:sldMkLst>
          <pc:docMk/>
          <pc:sldMk cId="3856334417" sldId="6604"/>
        </pc:sldMkLst>
        <pc:spChg chg="mod">
          <ac:chgData name="Sai Nath Reddy Ravula [C]" userId="76808f5e-1689-4cdb-be17-64c1479ccd91" providerId="ADAL" clId="{79F4CF7E-BA36-422F-887A-CABED30064E8}" dt="2025-03-04T08:57:01.345" v="6802" actId="6549"/>
          <ac:spMkLst>
            <pc:docMk/>
            <pc:sldMk cId="3856334417" sldId="6604"/>
            <ac:spMk id="2" creationId="{61C25A78-44A7-2BED-FD78-3E4F204B4246}"/>
          </ac:spMkLst>
        </pc:spChg>
        <pc:spChg chg="mod">
          <ac:chgData name="Sai Nath Reddy Ravula [C]" userId="76808f5e-1689-4cdb-be17-64c1479ccd91" providerId="ADAL" clId="{79F4CF7E-BA36-422F-887A-CABED30064E8}" dt="2025-03-03T13:36:12.202" v="6097" actId="20577"/>
          <ac:spMkLst>
            <pc:docMk/>
            <pc:sldMk cId="3856334417" sldId="6604"/>
            <ac:spMk id="3" creationId="{79FA8A30-8622-0A47-6621-318A918A6A31}"/>
          </ac:spMkLst>
        </pc:spChg>
        <pc:spChg chg="add mod">
          <ac:chgData name="Sai Nath Reddy Ravula [C]" userId="76808f5e-1689-4cdb-be17-64c1479ccd91" providerId="ADAL" clId="{79F4CF7E-BA36-422F-887A-CABED30064E8}" dt="2025-03-03T13:33:33.603" v="6078" actId="1076"/>
          <ac:spMkLst>
            <pc:docMk/>
            <pc:sldMk cId="3856334417" sldId="6604"/>
            <ac:spMk id="4" creationId="{A8D7EDEC-E803-FC81-915B-BA1C9786DE81}"/>
          </ac:spMkLst>
        </pc:spChg>
      </pc:sldChg>
      <pc:sldChg chg="modSp new mod ord">
        <pc:chgData name="Sai Nath Reddy Ravula [C]" userId="76808f5e-1689-4cdb-be17-64c1479ccd91" providerId="ADAL" clId="{79F4CF7E-BA36-422F-887A-CABED30064E8}" dt="2025-03-04T05:20:10.097" v="6192" actId="20577"/>
        <pc:sldMkLst>
          <pc:docMk/>
          <pc:sldMk cId="587263286" sldId="6605"/>
        </pc:sldMkLst>
        <pc:spChg chg="mod">
          <ac:chgData name="Sai Nath Reddy Ravula [C]" userId="76808f5e-1689-4cdb-be17-64c1479ccd91" providerId="ADAL" clId="{79F4CF7E-BA36-422F-887A-CABED30064E8}" dt="2025-03-04T05:20:10.097" v="6192" actId="20577"/>
          <ac:spMkLst>
            <pc:docMk/>
            <pc:sldMk cId="587263286" sldId="6605"/>
            <ac:spMk id="2" creationId="{7C126D9C-E09D-5224-1B3D-49605B59D470}"/>
          </ac:spMkLst>
        </pc:spChg>
        <pc:spChg chg="mod">
          <ac:chgData name="Sai Nath Reddy Ravula [C]" userId="76808f5e-1689-4cdb-be17-64c1479ccd91" providerId="ADAL" clId="{79F4CF7E-BA36-422F-887A-CABED30064E8}" dt="2025-03-03T13:35:49.274" v="6085"/>
          <ac:spMkLst>
            <pc:docMk/>
            <pc:sldMk cId="587263286" sldId="6605"/>
            <ac:spMk id="3" creationId="{72A34CFE-4494-0BB5-D819-0F2F006B6BD3}"/>
          </ac:spMkLst>
        </pc:spChg>
      </pc:sldChg>
      <pc:sldChg chg="addSp delSp modSp new mod ord">
        <pc:chgData name="Sai Nath Reddy Ravula [C]" userId="76808f5e-1689-4cdb-be17-64c1479ccd91" providerId="ADAL" clId="{79F4CF7E-BA36-422F-887A-CABED30064E8}" dt="2025-03-04T04:28:45.199" v="6186" actId="2711"/>
        <pc:sldMkLst>
          <pc:docMk/>
          <pc:sldMk cId="1223965042" sldId="6606"/>
        </pc:sldMkLst>
        <pc:spChg chg="del">
          <ac:chgData name="Sai Nath Reddy Ravula [C]" userId="76808f5e-1689-4cdb-be17-64c1479ccd91" providerId="ADAL" clId="{79F4CF7E-BA36-422F-887A-CABED30064E8}" dt="2025-03-04T04:28:02.577" v="6177" actId="22"/>
          <ac:spMkLst>
            <pc:docMk/>
            <pc:sldMk cId="1223965042" sldId="6606"/>
            <ac:spMk id="2" creationId="{EECB220E-E8C3-DAAF-89E1-5FE4AB586C51}"/>
          </ac:spMkLst>
        </pc:spChg>
        <pc:spChg chg="mod">
          <ac:chgData name="Sai Nath Reddy Ravula [C]" userId="76808f5e-1689-4cdb-be17-64c1479ccd91" providerId="ADAL" clId="{79F4CF7E-BA36-422F-887A-CABED30064E8}" dt="2025-03-04T04:28:45.199" v="6186" actId="2711"/>
          <ac:spMkLst>
            <pc:docMk/>
            <pc:sldMk cId="1223965042" sldId="6606"/>
            <ac:spMk id="3" creationId="{9C77367A-9C6F-1467-01E6-1B273803E0A6}"/>
          </ac:spMkLst>
        </pc:spChg>
        <pc:picChg chg="add mod ord">
          <ac:chgData name="Sai Nath Reddy Ravula [C]" userId="76808f5e-1689-4cdb-be17-64c1479ccd91" providerId="ADAL" clId="{79F4CF7E-BA36-422F-887A-CABED30064E8}" dt="2025-03-04T04:28:19.378" v="6181" actId="1076"/>
          <ac:picMkLst>
            <pc:docMk/>
            <pc:sldMk cId="1223965042" sldId="6606"/>
            <ac:picMk id="5" creationId="{DD047EEA-F8C6-CA06-5F89-4ABCD03C8DFD}"/>
          </ac:picMkLst>
        </pc:picChg>
      </pc:sldChg>
      <pc:sldChg chg="addSp delSp modSp add mod">
        <pc:chgData name="Sai Nath Reddy Ravula [C]" userId="76808f5e-1689-4cdb-be17-64c1479ccd91" providerId="ADAL" clId="{79F4CF7E-BA36-422F-887A-CABED30064E8}" dt="2025-03-04T06:47:59.014" v="6249" actId="2710"/>
        <pc:sldMkLst>
          <pc:docMk/>
          <pc:sldMk cId="3433767743" sldId="6607"/>
        </pc:sldMkLst>
        <pc:spChg chg="mod">
          <ac:chgData name="Sai Nath Reddy Ravula [C]" userId="76808f5e-1689-4cdb-be17-64c1479ccd91" providerId="ADAL" clId="{79F4CF7E-BA36-422F-887A-CABED30064E8}" dt="2025-03-04T06:47:59.014" v="6249" actId="2710"/>
          <ac:spMkLst>
            <pc:docMk/>
            <pc:sldMk cId="3433767743" sldId="6607"/>
            <ac:spMk id="2" creationId="{7C126D9C-E09D-5224-1B3D-49605B59D470}"/>
          </ac:spMkLst>
        </pc:spChg>
        <pc:spChg chg="add">
          <ac:chgData name="Sai Nath Reddy Ravula [C]" userId="76808f5e-1689-4cdb-be17-64c1479ccd91" providerId="ADAL" clId="{79F4CF7E-BA36-422F-887A-CABED30064E8}" dt="2025-03-04T06:24:00.988" v="6209"/>
          <ac:spMkLst>
            <pc:docMk/>
            <pc:sldMk cId="3433767743" sldId="6607"/>
            <ac:spMk id="4" creationId="{A824425E-EAED-9CA0-237E-118603039136}"/>
          </ac:spMkLst>
        </pc:spChg>
        <pc:spChg chg="add del mod">
          <ac:chgData name="Sai Nath Reddy Ravula [C]" userId="76808f5e-1689-4cdb-be17-64c1479ccd91" providerId="ADAL" clId="{79F4CF7E-BA36-422F-887A-CABED30064E8}" dt="2025-03-04T06:24:11.550" v="6212" actId="478"/>
          <ac:spMkLst>
            <pc:docMk/>
            <pc:sldMk cId="3433767743" sldId="6607"/>
            <ac:spMk id="5" creationId="{1ACFB995-200D-4212-1B8D-FAFE9CF5A519}"/>
          </ac:spMkLst>
        </pc:spChg>
      </pc:sldChg>
      <pc:sldChg chg="addSp delSp modSp new mod ord">
        <pc:chgData name="Sai Nath Reddy Ravula [C]" userId="76808f5e-1689-4cdb-be17-64c1479ccd91" providerId="ADAL" clId="{79F4CF7E-BA36-422F-887A-CABED30064E8}" dt="2025-03-04T09:02:31.758" v="6806"/>
        <pc:sldMkLst>
          <pc:docMk/>
          <pc:sldMk cId="29104576" sldId="6608"/>
        </pc:sldMkLst>
        <pc:spChg chg="del">
          <ac:chgData name="Sai Nath Reddy Ravula [C]" userId="76808f5e-1689-4cdb-be17-64c1479ccd91" providerId="ADAL" clId="{79F4CF7E-BA36-422F-887A-CABED30064E8}" dt="2025-03-04T07:02:12.768" v="6251" actId="22"/>
          <ac:spMkLst>
            <pc:docMk/>
            <pc:sldMk cId="29104576" sldId="6608"/>
            <ac:spMk id="2" creationId="{533E087C-66A0-0714-D2FF-4312B75D1E31}"/>
          </ac:spMkLst>
        </pc:spChg>
        <pc:picChg chg="add mod ord">
          <ac:chgData name="Sai Nath Reddy Ravula [C]" userId="76808f5e-1689-4cdb-be17-64c1479ccd91" providerId="ADAL" clId="{79F4CF7E-BA36-422F-887A-CABED30064E8}" dt="2025-03-04T07:03:22.649" v="6262" actId="14100"/>
          <ac:picMkLst>
            <pc:docMk/>
            <pc:sldMk cId="29104576" sldId="6608"/>
            <ac:picMk id="5" creationId="{35BE34AB-3668-B422-5858-EB8DD5A1C973}"/>
          </ac:picMkLst>
        </pc:picChg>
        <pc:picChg chg="add mod">
          <ac:chgData name="Sai Nath Reddy Ravula [C]" userId="76808f5e-1689-4cdb-be17-64c1479ccd91" providerId="ADAL" clId="{79F4CF7E-BA36-422F-887A-CABED30064E8}" dt="2025-03-04T07:03:25.351" v="6263" actId="14100"/>
          <ac:picMkLst>
            <pc:docMk/>
            <pc:sldMk cId="29104576" sldId="6608"/>
            <ac:picMk id="7" creationId="{6BA1236C-10A0-3C9F-125F-EBBB68022889}"/>
          </ac:picMkLst>
        </pc:picChg>
      </pc:sldChg>
      <pc:sldChg chg="addSp delSp modSp new mod modClrScheme chgLayout">
        <pc:chgData name="Sai Nath Reddy Ravula [C]" userId="76808f5e-1689-4cdb-be17-64c1479ccd91" providerId="ADAL" clId="{79F4CF7E-BA36-422F-887A-CABED30064E8}" dt="2025-03-04T08:00:52.263" v="6799" actId="20577"/>
        <pc:sldMkLst>
          <pc:docMk/>
          <pc:sldMk cId="773644724" sldId="6609"/>
        </pc:sldMkLst>
        <pc:spChg chg="mod ord">
          <ac:chgData name="Sai Nath Reddy Ravula [C]" userId="76808f5e-1689-4cdb-be17-64c1479ccd91" providerId="ADAL" clId="{79F4CF7E-BA36-422F-887A-CABED30064E8}" dt="2025-03-04T08:00:52.263" v="6799" actId="20577"/>
          <ac:spMkLst>
            <pc:docMk/>
            <pc:sldMk cId="773644724" sldId="6609"/>
            <ac:spMk id="2" creationId="{1C504574-E26F-C1F2-B777-526983F811B1}"/>
          </ac:spMkLst>
        </pc:spChg>
        <pc:spChg chg="del">
          <ac:chgData name="Sai Nath Reddy Ravula [C]" userId="76808f5e-1689-4cdb-be17-64c1479ccd91" providerId="ADAL" clId="{79F4CF7E-BA36-422F-887A-CABED30064E8}" dt="2025-03-04T07:45:53.187" v="6275" actId="478"/>
          <ac:spMkLst>
            <pc:docMk/>
            <pc:sldMk cId="773644724" sldId="6609"/>
            <ac:spMk id="3" creationId="{CF30C178-BEED-5188-EB40-99CEEFDCF652}"/>
          </ac:spMkLst>
        </pc:spChg>
        <pc:spChg chg="add mod">
          <ac:chgData name="Sai Nath Reddy Ravula [C]" userId="76808f5e-1689-4cdb-be17-64c1479ccd91" providerId="ADAL" clId="{79F4CF7E-BA36-422F-887A-CABED30064E8}" dt="2025-03-04T07:50:35.742" v="6368" actId="26606"/>
          <ac:spMkLst>
            <pc:docMk/>
            <pc:sldMk cId="773644724" sldId="6609"/>
            <ac:spMk id="4" creationId="{18382494-A5BD-2BCF-532E-68A62C4039BC}"/>
          </ac:spMkLst>
        </pc:spChg>
        <pc:spChg chg="add del mod">
          <ac:chgData name="Sai Nath Reddy Ravula [C]" userId="76808f5e-1689-4cdb-be17-64c1479ccd91" providerId="ADAL" clId="{79F4CF7E-BA36-422F-887A-CABED30064E8}" dt="2025-03-04T07:50:35.742" v="6368" actId="26606"/>
          <ac:spMkLst>
            <pc:docMk/>
            <pc:sldMk cId="773644724" sldId="6609"/>
            <ac:spMk id="11" creationId="{FB66FCD1-0D08-72EE-8968-F7D58BB7FA77}"/>
          </ac:spMkLst>
        </pc:spChg>
        <pc:picChg chg="add del mod">
          <ac:chgData name="Sai Nath Reddy Ravula [C]" userId="76808f5e-1689-4cdb-be17-64c1479ccd91" providerId="ADAL" clId="{79F4CF7E-BA36-422F-887A-CABED30064E8}" dt="2025-03-04T07:50:35.926" v="6369" actId="22"/>
          <ac:picMkLst>
            <pc:docMk/>
            <pc:sldMk cId="773644724" sldId="6609"/>
            <ac:picMk id="6" creationId="{D8AE16A3-13AF-E6D4-A43E-C2110525F868}"/>
          </ac:picMkLst>
        </pc:picChg>
      </pc:sldChg>
      <pc:sldChg chg="add del">
        <pc:chgData name="Sai Nath Reddy Ravula [C]" userId="76808f5e-1689-4cdb-be17-64c1479ccd91" providerId="ADAL" clId="{79F4CF7E-BA36-422F-887A-CABED30064E8}" dt="2025-03-05T02:55:04.933" v="9385" actId="47"/>
        <pc:sldMkLst>
          <pc:docMk/>
          <pc:sldMk cId="2441954050" sldId="6610"/>
        </pc:sldMkLst>
      </pc:sldChg>
      <pc:sldChg chg="new del">
        <pc:chgData name="Sai Nath Reddy Ravula [C]" userId="76808f5e-1689-4cdb-be17-64c1479ccd91" providerId="ADAL" clId="{79F4CF7E-BA36-422F-887A-CABED30064E8}" dt="2025-03-05T02:55:23.184" v="9388" actId="47"/>
        <pc:sldMkLst>
          <pc:docMk/>
          <pc:sldMk cId="3493025794" sldId="6610"/>
        </pc:sldMkLst>
      </pc:sldChg>
      <pc:sldChg chg="new ord">
        <pc:chgData name="Sai Nath Reddy Ravula [C]" userId="76808f5e-1689-4cdb-be17-64c1479ccd91" providerId="ADAL" clId="{79F4CF7E-BA36-422F-887A-CABED30064E8}" dt="2025-03-05T02:55:31.607" v="9391"/>
        <pc:sldMkLst>
          <pc:docMk/>
          <pc:sldMk cId="3528537222" sldId="6610"/>
        </pc:sldMkLst>
      </pc:sldChg>
      <pc:sldChg chg="add">
        <pc:chgData name="Sai Nath Reddy Ravula [C]" userId="76808f5e-1689-4cdb-be17-64c1479ccd91" providerId="ADAL" clId="{79F4CF7E-BA36-422F-887A-CABED30064E8}" dt="2025-03-05T02:55:32.938" v="9392"/>
        <pc:sldMkLst>
          <pc:docMk/>
          <pc:sldMk cId="398973331" sldId="6611"/>
        </pc:sldMkLst>
      </pc:sldChg>
      <pc:sldChg chg="add del">
        <pc:chgData name="Sai Nath Reddy Ravula [C]" userId="76808f5e-1689-4cdb-be17-64c1479ccd91" providerId="ADAL" clId="{79F4CF7E-BA36-422F-887A-CABED30064E8}" dt="2025-03-05T02:55:07.204" v="9386" actId="47"/>
        <pc:sldMkLst>
          <pc:docMk/>
          <pc:sldMk cId="1646115463" sldId="6611"/>
        </pc:sldMkLst>
      </pc:sldChg>
      <pc:sldChg chg="del">
        <pc:chgData name="Sai Nath Reddy Ravula [C]" userId="76808f5e-1689-4cdb-be17-64c1479ccd91" providerId="ADAL" clId="{79F4CF7E-BA36-422F-887A-CABED30064E8}" dt="2025-02-28T06:53:32.441" v="10" actId="47"/>
        <pc:sldMkLst>
          <pc:docMk/>
          <pc:sldMk cId="3576551116" sldId="6972"/>
        </pc:sldMkLst>
      </pc:sldChg>
      <pc:sldChg chg="addSp delSp modSp del mod">
        <pc:chgData name="Sai Nath Reddy Ravula [C]" userId="76808f5e-1689-4cdb-be17-64c1479ccd91" providerId="ADAL" clId="{79F4CF7E-BA36-422F-887A-CABED30064E8}" dt="2025-02-28T09:16:12.350" v="100" actId="47"/>
        <pc:sldMkLst>
          <pc:docMk/>
          <pc:sldMk cId="704718762" sldId="6973"/>
        </pc:sldMkLst>
        <pc:spChg chg="add del mod">
          <ac:chgData name="Sai Nath Reddy Ravula [C]" userId="76808f5e-1689-4cdb-be17-64c1479ccd91" providerId="ADAL" clId="{79F4CF7E-BA36-422F-887A-CABED30064E8}" dt="2025-02-28T09:15:55.050" v="94" actId="478"/>
          <ac:spMkLst>
            <pc:docMk/>
            <pc:sldMk cId="704718762" sldId="6973"/>
            <ac:spMk id="2" creationId="{A485D2C6-7AE3-CD83-ED1F-D5154DDEA478}"/>
          </ac:spMkLst>
        </pc:spChg>
        <pc:spChg chg="add mod">
          <ac:chgData name="Sai Nath Reddy Ravula [C]" userId="76808f5e-1689-4cdb-be17-64c1479ccd91" providerId="ADAL" clId="{79F4CF7E-BA36-422F-887A-CABED30064E8}" dt="2025-02-28T09:15:48.510" v="92"/>
          <ac:spMkLst>
            <pc:docMk/>
            <pc:sldMk cId="704718762" sldId="6973"/>
            <ac:spMk id="3" creationId="{00EC1198-B11B-CE15-8A26-4C03F32612CD}"/>
          </ac:spMkLst>
        </pc:spChg>
        <pc:spChg chg="del">
          <ac:chgData name="Sai Nath Reddy Ravula [C]" userId="76808f5e-1689-4cdb-be17-64c1479ccd91" providerId="ADAL" clId="{79F4CF7E-BA36-422F-887A-CABED30064E8}" dt="2025-02-28T06:53:17.088" v="4" actId="478"/>
          <ac:spMkLst>
            <pc:docMk/>
            <pc:sldMk cId="704718762" sldId="6973"/>
            <ac:spMk id="7" creationId="{E1E1F6B2-C344-C1B7-5C87-C4E81D0BDE02}"/>
          </ac:spMkLst>
        </pc:spChg>
        <pc:spChg chg="del">
          <ac:chgData name="Sai Nath Reddy Ravula [C]" userId="76808f5e-1689-4cdb-be17-64c1479ccd91" providerId="ADAL" clId="{79F4CF7E-BA36-422F-887A-CABED30064E8}" dt="2025-02-28T06:53:21.350" v="5" actId="478"/>
          <ac:spMkLst>
            <pc:docMk/>
            <pc:sldMk cId="704718762" sldId="6973"/>
            <ac:spMk id="11" creationId="{F7CC840A-CD97-A141-E761-5E7313787F27}"/>
          </ac:spMkLst>
        </pc:spChg>
        <pc:picChg chg="del">
          <ac:chgData name="Sai Nath Reddy Ravula [C]" userId="76808f5e-1689-4cdb-be17-64c1479ccd91" providerId="ADAL" clId="{79F4CF7E-BA36-422F-887A-CABED30064E8}" dt="2025-02-28T06:53:09.004" v="3" actId="478"/>
          <ac:picMkLst>
            <pc:docMk/>
            <pc:sldMk cId="704718762" sldId="6973"/>
            <ac:picMk id="12" creationId="{13B175BC-C309-A218-6189-7B5F304953C2}"/>
          </ac:picMkLst>
        </pc:picChg>
      </pc:sldChg>
      <pc:sldChg chg="addSp delSp modSp del mod">
        <pc:chgData name="Sai Nath Reddy Ravula [C]" userId="76808f5e-1689-4cdb-be17-64c1479ccd91" providerId="ADAL" clId="{79F4CF7E-BA36-422F-887A-CABED30064E8}" dt="2025-02-28T06:53:31.717" v="8" actId="47"/>
        <pc:sldMkLst>
          <pc:docMk/>
          <pc:sldMk cId="2060583843" sldId="6974"/>
        </pc:sldMkLst>
        <pc:spChg chg="del">
          <ac:chgData name="Sai Nath Reddy Ravula [C]" userId="76808f5e-1689-4cdb-be17-64c1479ccd91" providerId="ADAL" clId="{79F4CF7E-BA36-422F-887A-CABED30064E8}" dt="2025-02-28T06:53:24.849" v="6" actId="478"/>
          <ac:spMkLst>
            <pc:docMk/>
            <pc:sldMk cId="2060583843" sldId="6974"/>
            <ac:spMk id="2" creationId="{00000000-0000-0000-0000-000000000000}"/>
          </ac:spMkLst>
        </pc:spChg>
        <pc:spChg chg="add mod">
          <ac:chgData name="Sai Nath Reddy Ravula [C]" userId="76808f5e-1689-4cdb-be17-64c1479ccd91" providerId="ADAL" clId="{79F4CF7E-BA36-422F-887A-CABED30064E8}" dt="2025-02-28T06:53:24.849" v="6" actId="478"/>
          <ac:spMkLst>
            <pc:docMk/>
            <pc:sldMk cId="2060583843" sldId="6974"/>
            <ac:spMk id="4" creationId="{02D0C831-1BB6-9EEB-86DB-5004702924B0}"/>
          </ac:spMkLst>
        </pc:spChg>
        <pc:picChg chg="del">
          <ac:chgData name="Sai Nath Reddy Ravula [C]" userId="76808f5e-1689-4cdb-be17-64c1479ccd91" providerId="ADAL" clId="{79F4CF7E-BA36-422F-887A-CABED30064E8}" dt="2025-02-28T06:53:26.537" v="7" actId="478"/>
          <ac:picMkLst>
            <pc:docMk/>
            <pc:sldMk cId="2060583843" sldId="6974"/>
            <ac:picMk id="5" creationId="{1AF1D79A-24AD-B9FC-F80D-F1A2394E3B85}"/>
          </ac:picMkLst>
        </pc:picChg>
      </pc:sldChg>
      <pc:sldChg chg="addSp delSp modSp del mod">
        <pc:chgData name="Sai Nath Reddy Ravula [C]" userId="76808f5e-1689-4cdb-be17-64c1479ccd91" providerId="ADAL" clId="{79F4CF7E-BA36-422F-887A-CABED30064E8}" dt="2025-02-28T09:16:04.740" v="97" actId="47"/>
        <pc:sldMkLst>
          <pc:docMk/>
          <pc:sldMk cId="2104063071" sldId="6975"/>
        </pc:sldMkLst>
        <pc:spChg chg="add mod">
          <ac:chgData name="Sai Nath Reddy Ravula [C]" userId="76808f5e-1689-4cdb-be17-64c1479ccd91" providerId="ADAL" clId="{79F4CF7E-BA36-422F-887A-CABED30064E8}" dt="2025-02-28T09:15:27.256" v="89" actId="255"/>
          <ac:spMkLst>
            <pc:docMk/>
            <pc:sldMk cId="2104063071" sldId="6975"/>
            <ac:spMk id="2" creationId="{90875CD6-CA1F-1558-5395-A31427BFB20B}"/>
          </ac:spMkLst>
        </pc:spChg>
        <pc:spChg chg="mod">
          <ac:chgData name="Sai Nath Reddy Ravula [C]" userId="76808f5e-1689-4cdb-be17-64c1479ccd91" providerId="ADAL" clId="{79F4CF7E-BA36-422F-887A-CABED30064E8}" dt="2025-02-28T06:53:05.210" v="2" actId="20577"/>
          <ac:spMkLst>
            <pc:docMk/>
            <pc:sldMk cId="2104063071" sldId="6975"/>
            <ac:spMk id="7" creationId="{F614FBE3-1EAF-D902-AFED-BB2EC9BC4B5D}"/>
          </ac:spMkLst>
        </pc:spChg>
        <pc:picChg chg="del">
          <ac:chgData name="Sai Nath Reddy Ravula [C]" userId="76808f5e-1689-4cdb-be17-64c1479ccd91" providerId="ADAL" clId="{79F4CF7E-BA36-422F-887A-CABED30064E8}" dt="2025-02-28T06:52:53.453" v="0" actId="478"/>
          <ac:picMkLst>
            <pc:docMk/>
            <pc:sldMk cId="2104063071" sldId="6975"/>
            <ac:picMk id="10" creationId="{BB097B20-5D31-5534-E3C7-FAA137FAB0C3}"/>
          </ac:picMkLst>
        </pc:picChg>
      </pc:sldChg>
      <pc:sldChg chg="new del">
        <pc:chgData name="Sai Nath Reddy Ravula [C]" userId="76808f5e-1689-4cdb-be17-64c1479ccd91" providerId="ADAL" clId="{79F4CF7E-BA36-422F-887A-CABED30064E8}" dt="2025-02-28T09:16:12.862" v="101" actId="47"/>
        <pc:sldMkLst>
          <pc:docMk/>
          <pc:sldMk cId="1524861221" sldId="6976"/>
        </pc:sldMkLst>
      </pc:sldChg>
      <pc:sldChg chg="del">
        <pc:chgData name="Sai Nath Reddy Ravula [C]" userId="76808f5e-1689-4cdb-be17-64c1479ccd91" providerId="ADAL" clId="{79F4CF7E-BA36-422F-887A-CABED30064E8}" dt="2025-02-28T06:53:31.822" v="9" actId="47"/>
        <pc:sldMkLst>
          <pc:docMk/>
          <pc:sldMk cId="3504242500" sldId="6976"/>
        </pc:sldMkLst>
      </pc:sldChg>
      <pc:sldChg chg="new del">
        <pc:chgData name="Sai Nath Reddy Ravula [C]" userId="76808f5e-1689-4cdb-be17-64c1479ccd91" providerId="ADAL" clId="{79F4CF7E-BA36-422F-887A-CABED30064E8}" dt="2025-02-28T09:16:11.559" v="98" actId="47"/>
        <pc:sldMkLst>
          <pc:docMk/>
          <pc:sldMk cId="1860161849" sldId="6977"/>
        </pc:sldMkLst>
      </pc:sldChg>
      <pc:sldChg chg="del">
        <pc:chgData name="Sai Nath Reddy Ravula [C]" userId="76808f5e-1689-4cdb-be17-64c1479ccd91" providerId="ADAL" clId="{79F4CF7E-BA36-422F-887A-CABED30064E8}" dt="2025-02-28T06:53:32.766" v="11" actId="47"/>
        <pc:sldMkLst>
          <pc:docMk/>
          <pc:sldMk cId="2515721892" sldId="6977"/>
        </pc:sldMkLst>
      </pc:sldChg>
      <pc:sldChg chg="del">
        <pc:chgData name="Sai Nath Reddy Ravula [C]" userId="76808f5e-1689-4cdb-be17-64c1479ccd91" providerId="ADAL" clId="{79F4CF7E-BA36-422F-887A-CABED30064E8}" dt="2025-02-28T06:53:33.067" v="12" actId="47"/>
        <pc:sldMkLst>
          <pc:docMk/>
          <pc:sldMk cId="520851768" sldId="6978"/>
        </pc:sldMkLst>
      </pc:sldChg>
      <pc:sldChg chg="new del">
        <pc:chgData name="Sai Nath Reddy Ravula [C]" userId="76808f5e-1689-4cdb-be17-64c1479ccd91" providerId="ADAL" clId="{79F4CF7E-BA36-422F-887A-CABED30064E8}" dt="2025-02-28T09:16:11.815" v="99" actId="47"/>
        <pc:sldMkLst>
          <pc:docMk/>
          <pc:sldMk cId="3842617966" sldId="6978"/>
        </pc:sldMkLst>
      </pc:sldChg>
      <pc:sldMasterChg chg="modTransition delSldLayout modSldLayout">
        <pc:chgData name="Sai Nath Reddy Ravula [C]" userId="76808f5e-1689-4cdb-be17-64c1479ccd91" providerId="ADAL" clId="{79F4CF7E-BA36-422F-887A-CABED30064E8}" dt="2025-02-28T10:41:07.848" v="648"/>
        <pc:sldMasterMkLst>
          <pc:docMk/>
          <pc:sldMasterMk cId="3230205924" sldId="2147483666"/>
        </pc:sldMasterMkLst>
        <pc:sldLayoutChg chg="modTransition">
          <pc:chgData name="Sai Nath Reddy Ravula [C]" userId="76808f5e-1689-4cdb-be17-64c1479ccd91" providerId="ADAL" clId="{79F4CF7E-BA36-422F-887A-CABED30064E8}" dt="2025-02-28T10:41:07.848" v="648"/>
          <pc:sldLayoutMkLst>
            <pc:docMk/>
            <pc:sldMasterMk cId="3230205924" sldId="2147483666"/>
            <pc:sldLayoutMk cId="4151683199" sldId="2147483650"/>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2510494580" sldId="2147483654"/>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3799835051" sldId="2147483657"/>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956241003" sldId="2147483661"/>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3203576127" sldId="2147483663"/>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177436391" sldId="2147483665"/>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2457177365" sldId="2147483670"/>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2807518416" sldId="2147483671"/>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3972274105" sldId="2147483672"/>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2154220852" sldId="2147483673"/>
          </pc:sldLayoutMkLst>
        </pc:sldLayoutChg>
        <pc:sldLayoutChg chg="modTransition">
          <pc:chgData name="Sai Nath Reddy Ravula [C]" userId="76808f5e-1689-4cdb-be17-64c1479ccd91" providerId="ADAL" clId="{79F4CF7E-BA36-422F-887A-CABED30064E8}" dt="2025-02-28T10:41:07.848" v="648"/>
          <pc:sldLayoutMkLst>
            <pc:docMk/>
            <pc:sldMasterMk cId="3230205924" sldId="2147483666"/>
            <pc:sldLayoutMk cId="199829632" sldId="2147483676"/>
          </pc:sldLayoutMkLst>
        </pc:sldLayoutChg>
        <pc:sldLayoutChg chg="del">
          <pc:chgData name="Sai Nath Reddy Ravula [C]" userId="76808f5e-1689-4cdb-be17-64c1479ccd91" providerId="ADAL" clId="{79F4CF7E-BA36-422F-887A-CABED30064E8}" dt="2025-02-28T09:16:11.815" v="99" actId="47"/>
          <pc:sldLayoutMkLst>
            <pc:docMk/>
            <pc:sldMasterMk cId="3230205924" sldId="2147483666"/>
            <pc:sldLayoutMk cId="1437492107" sldId="214748367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B9017-70B0-4489-A61E-E2C87BD17ACA}"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3268A2A1-B26C-4084-8CD7-005171F38639}">
      <dgm:prSet/>
      <dgm:spPr/>
      <dgm:t>
        <a:bodyPr/>
        <a:lstStyle/>
        <a:p>
          <a:r>
            <a:rPr lang="en-US" i="0" dirty="0"/>
            <a:t>Small Footprint.</a:t>
          </a:r>
          <a:endParaRPr lang="en-US" dirty="0"/>
        </a:p>
      </dgm:t>
    </dgm:pt>
    <dgm:pt modelId="{4711D693-1DCF-4A0B-BD6D-81F8BFC19925}" type="parTrans" cxnId="{1C668C76-73F4-4674-888D-EAC75C92854C}">
      <dgm:prSet/>
      <dgm:spPr/>
      <dgm:t>
        <a:bodyPr/>
        <a:lstStyle/>
        <a:p>
          <a:endParaRPr lang="en-US"/>
        </a:p>
      </dgm:t>
    </dgm:pt>
    <dgm:pt modelId="{A0DFDD1E-36F7-494E-A80D-7571A2B5B415}" type="sibTrans" cxnId="{1C668C76-73F4-4674-888D-EAC75C92854C}">
      <dgm:prSet/>
      <dgm:spPr/>
      <dgm:t>
        <a:bodyPr/>
        <a:lstStyle/>
        <a:p>
          <a:endParaRPr lang="en-US"/>
        </a:p>
      </dgm:t>
    </dgm:pt>
    <dgm:pt modelId="{1E71DC92-40A1-4540-88F2-F4AD9D41C734}">
      <dgm:prSet/>
      <dgm:spPr/>
      <dgm:t>
        <a:bodyPr/>
        <a:lstStyle/>
        <a:p>
          <a:r>
            <a:rPr lang="en-US" i="0" dirty="0"/>
            <a:t>Rich Feature OS Set.</a:t>
          </a:r>
          <a:endParaRPr lang="en-US" dirty="0"/>
        </a:p>
      </dgm:t>
    </dgm:pt>
    <dgm:pt modelId="{78C44988-3824-44A6-8E3B-3CD86D31A062}" type="parTrans" cxnId="{97FCEF93-F638-4207-BE4B-53BB6ADC15A0}">
      <dgm:prSet/>
      <dgm:spPr/>
      <dgm:t>
        <a:bodyPr/>
        <a:lstStyle/>
        <a:p>
          <a:endParaRPr lang="en-US"/>
        </a:p>
      </dgm:t>
    </dgm:pt>
    <dgm:pt modelId="{1EC2CBAB-6BE9-418F-9A08-6A951669136C}" type="sibTrans" cxnId="{97FCEF93-F638-4207-BE4B-53BB6ADC15A0}">
      <dgm:prSet/>
      <dgm:spPr/>
      <dgm:t>
        <a:bodyPr/>
        <a:lstStyle/>
        <a:p>
          <a:endParaRPr lang="en-US"/>
        </a:p>
      </dgm:t>
    </dgm:pt>
    <dgm:pt modelId="{A8D04E8D-D16A-4625-BEC3-1A5AADB773EF}">
      <dgm:prSet/>
      <dgm:spPr/>
      <dgm:t>
        <a:bodyPr/>
        <a:lstStyle/>
        <a:p>
          <a:r>
            <a:rPr lang="en-US" i="0" dirty="0">
              <a:latin typeface="Times New Roman" panose="02020603050405020304" pitchFamily="18" charset="0"/>
              <a:cs typeface="Times New Roman" panose="02020603050405020304" pitchFamily="18" charset="0"/>
            </a:rPr>
            <a:t>Real-Time Fully pre-emptible; fixed priority, round-robin, and “sporadic” scheduling .</a:t>
          </a:r>
          <a:endParaRPr lang="en-US" dirty="0">
            <a:latin typeface="Times New Roman" panose="02020603050405020304" pitchFamily="18" charset="0"/>
            <a:cs typeface="Times New Roman" panose="02020603050405020304" pitchFamily="18" charset="0"/>
          </a:endParaRPr>
        </a:p>
      </dgm:t>
    </dgm:pt>
    <dgm:pt modelId="{414527DE-F00C-47C9-BAF0-22645009C203}" type="parTrans" cxnId="{5FAA5A49-E786-4129-AD7F-64D951469972}">
      <dgm:prSet/>
      <dgm:spPr/>
      <dgm:t>
        <a:bodyPr/>
        <a:lstStyle/>
        <a:p>
          <a:endParaRPr lang="en-US"/>
        </a:p>
      </dgm:t>
    </dgm:pt>
    <dgm:pt modelId="{9F586B37-F430-4603-AF14-0D1D989BB77B}" type="sibTrans" cxnId="{5FAA5A49-E786-4129-AD7F-64D951469972}">
      <dgm:prSet/>
      <dgm:spPr/>
      <dgm:t>
        <a:bodyPr/>
        <a:lstStyle/>
        <a:p>
          <a:endParaRPr lang="en-US"/>
        </a:p>
      </dgm:t>
    </dgm:pt>
    <dgm:pt modelId="{4A3C170F-8F36-4F45-B442-E7C4BB3B1F66}">
      <dgm:prSet/>
      <dgm:spPr/>
      <dgm:t>
        <a:bodyPr/>
        <a:lstStyle/>
        <a:p>
          <a:r>
            <a:rPr lang="en-US" i="0" dirty="0"/>
            <a:t>Totally Open</a:t>
          </a:r>
          <a:r>
            <a:rPr lang="en-US" dirty="0"/>
            <a:t> source.</a:t>
          </a:r>
        </a:p>
      </dgm:t>
    </dgm:pt>
    <dgm:pt modelId="{7BE9C3FE-8315-4A8F-AA94-B20E7FB27404}" type="parTrans" cxnId="{8AB4E153-8A12-47D8-AFA7-0042149A6F6A}">
      <dgm:prSet/>
      <dgm:spPr/>
      <dgm:t>
        <a:bodyPr/>
        <a:lstStyle/>
        <a:p>
          <a:endParaRPr lang="en-US"/>
        </a:p>
      </dgm:t>
    </dgm:pt>
    <dgm:pt modelId="{58101126-F4F1-424D-B0BD-B4203BDD9AA5}" type="sibTrans" cxnId="{8AB4E153-8A12-47D8-AFA7-0042149A6F6A}">
      <dgm:prSet/>
      <dgm:spPr/>
      <dgm:t>
        <a:bodyPr/>
        <a:lstStyle/>
        <a:p>
          <a:endParaRPr lang="en-US"/>
        </a:p>
      </dgm:t>
    </dgm:pt>
    <dgm:pt modelId="{C78097E6-D92E-4BA1-BCFC-0F0C496C9446}">
      <dgm:prSet/>
      <dgm:spPr/>
      <dgm:t>
        <a:bodyPr/>
        <a:lstStyle/>
        <a:p>
          <a:r>
            <a:rPr lang="en-US" i="0" dirty="0"/>
            <a:t>Highly Scalable.</a:t>
          </a:r>
          <a:endParaRPr lang="en-US" dirty="0"/>
        </a:p>
      </dgm:t>
    </dgm:pt>
    <dgm:pt modelId="{ABE549D0-ABB5-42E7-AAC5-6F428897948A}" type="parTrans" cxnId="{23301F94-083B-4D8A-AD52-3F4EC636B8AC}">
      <dgm:prSet/>
      <dgm:spPr/>
      <dgm:t>
        <a:bodyPr/>
        <a:lstStyle/>
        <a:p>
          <a:endParaRPr lang="en-US"/>
        </a:p>
      </dgm:t>
    </dgm:pt>
    <dgm:pt modelId="{9C76F31C-83E6-48CC-8E41-714362F94ED3}" type="sibTrans" cxnId="{23301F94-083B-4D8A-AD52-3F4EC636B8AC}">
      <dgm:prSet/>
      <dgm:spPr/>
      <dgm:t>
        <a:bodyPr/>
        <a:lstStyle/>
        <a:p>
          <a:endParaRPr lang="en-US"/>
        </a:p>
      </dgm:t>
    </dgm:pt>
    <dgm:pt modelId="{3117D612-F4CC-4BF1-9FAA-175C49AB3450}">
      <dgm:prSet/>
      <dgm:spPr/>
      <dgm:t>
        <a:bodyPr/>
        <a:lstStyle/>
        <a:p>
          <a:r>
            <a:rPr lang="en-US" b="0" i="0" dirty="0"/>
            <a:t>POSIX and ANSI </a:t>
          </a:r>
          <a:r>
            <a:rPr lang="en-US" i="0" dirty="0"/>
            <a:t>Standards Compliance.</a:t>
          </a:r>
          <a:endParaRPr lang="en-US" dirty="0"/>
        </a:p>
      </dgm:t>
    </dgm:pt>
    <dgm:pt modelId="{97022B4A-4D7D-4E02-B94C-B41431541F56}" type="parTrans" cxnId="{95C57ADA-A79E-4830-B181-F67E52D8C322}">
      <dgm:prSet/>
      <dgm:spPr/>
      <dgm:t>
        <a:bodyPr/>
        <a:lstStyle/>
        <a:p>
          <a:endParaRPr lang="en-US"/>
        </a:p>
      </dgm:t>
    </dgm:pt>
    <dgm:pt modelId="{76DC9306-06EE-4BC1-8E36-57426E21779B}" type="sibTrans" cxnId="{95C57ADA-A79E-4830-B181-F67E52D8C322}">
      <dgm:prSet/>
      <dgm:spPr/>
      <dgm:t>
        <a:bodyPr/>
        <a:lstStyle/>
        <a:p>
          <a:endParaRPr lang="en-US"/>
        </a:p>
      </dgm:t>
    </dgm:pt>
    <dgm:pt modelId="{D267A050-3C4B-4BF8-BD17-2D297115E634}">
      <dgm:prSet/>
      <dgm:spPr/>
      <dgm:t>
        <a:bodyPr/>
        <a:lstStyle/>
        <a:p>
          <a:r>
            <a:rPr lang="en-US" i="0" dirty="0">
              <a:latin typeface="Times New Roman" panose="02020603050405020304" pitchFamily="18" charset="0"/>
              <a:cs typeface="Times New Roman" panose="02020603050405020304" pitchFamily="18" charset="0"/>
            </a:rPr>
            <a:t>Virtual file system (VFS) supports drivers and mountpoints.</a:t>
          </a:r>
          <a:endParaRPr lang="en-US" dirty="0">
            <a:latin typeface="Times New Roman" panose="02020603050405020304" pitchFamily="18" charset="0"/>
            <a:cs typeface="Times New Roman" panose="02020603050405020304" pitchFamily="18" charset="0"/>
          </a:endParaRPr>
        </a:p>
      </dgm:t>
    </dgm:pt>
    <dgm:pt modelId="{5F098AB8-508B-4692-9321-CA6806F81D40}" type="parTrans" cxnId="{25EB126E-D6FF-44ED-838B-8A22E8D2AB36}">
      <dgm:prSet/>
      <dgm:spPr/>
      <dgm:t>
        <a:bodyPr/>
        <a:lstStyle/>
        <a:p>
          <a:endParaRPr lang="en-US"/>
        </a:p>
      </dgm:t>
    </dgm:pt>
    <dgm:pt modelId="{94020757-72EB-4404-9A9A-44F206348517}" type="sibTrans" cxnId="{25EB126E-D6FF-44ED-838B-8A22E8D2AB36}">
      <dgm:prSet/>
      <dgm:spPr/>
      <dgm:t>
        <a:bodyPr/>
        <a:lstStyle/>
        <a:p>
          <a:endParaRPr lang="en-US"/>
        </a:p>
      </dgm:t>
    </dgm:pt>
    <dgm:pt modelId="{A66A80E3-E16A-4506-AF46-F57D8F4FD368}">
      <dgm:prSet/>
      <dgm:spPr/>
      <dgm:t>
        <a:bodyPr/>
        <a:lstStyle/>
        <a:p>
          <a:r>
            <a:rPr lang="en-US" i="0" dirty="0"/>
            <a:t>Device Drivers.</a:t>
          </a:r>
          <a:endParaRPr lang="en-US" dirty="0"/>
        </a:p>
      </dgm:t>
    </dgm:pt>
    <dgm:pt modelId="{4E248A7B-38F2-491F-A88B-7C8A732AFEAB}" type="parTrans" cxnId="{9F0D66C4-49B2-4038-B47B-0151D0277DD5}">
      <dgm:prSet/>
      <dgm:spPr/>
      <dgm:t>
        <a:bodyPr/>
        <a:lstStyle/>
        <a:p>
          <a:endParaRPr lang="en-US"/>
        </a:p>
      </dgm:t>
    </dgm:pt>
    <dgm:pt modelId="{62A4FDE5-4658-4867-B1B3-53194A522F2C}" type="sibTrans" cxnId="{9F0D66C4-49B2-4038-B47B-0151D0277DD5}">
      <dgm:prSet/>
      <dgm:spPr/>
      <dgm:t>
        <a:bodyPr/>
        <a:lstStyle/>
        <a:p>
          <a:endParaRPr lang="en-US"/>
        </a:p>
      </dgm:t>
    </dgm:pt>
    <dgm:pt modelId="{FF5B0944-7645-4EFE-9F4F-FAC61834B643}" type="pres">
      <dgm:prSet presAssocID="{219B9017-70B0-4489-A61E-E2C87BD17ACA}" presName="Name0" presStyleCnt="0">
        <dgm:presLayoutVars>
          <dgm:dir/>
          <dgm:animLvl val="lvl"/>
          <dgm:resizeHandles val="exact"/>
        </dgm:presLayoutVars>
      </dgm:prSet>
      <dgm:spPr/>
    </dgm:pt>
    <dgm:pt modelId="{BCE78F86-300D-48F5-B2B8-358D3EFAEA92}" type="pres">
      <dgm:prSet presAssocID="{3268A2A1-B26C-4084-8CD7-005171F38639}" presName="linNode" presStyleCnt="0"/>
      <dgm:spPr/>
    </dgm:pt>
    <dgm:pt modelId="{3CD6E6B6-77AB-4E13-8AA9-75204CC1BE45}" type="pres">
      <dgm:prSet presAssocID="{3268A2A1-B26C-4084-8CD7-005171F38639}" presName="parentText" presStyleLbl="node1" presStyleIdx="0" presStyleCnt="8">
        <dgm:presLayoutVars>
          <dgm:chMax val="1"/>
          <dgm:bulletEnabled val="1"/>
        </dgm:presLayoutVars>
      </dgm:prSet>
      <dgm:spPr/>
    </dgm:pt>
    <dgm:pt modelId="{CEA32C97-0F16-4D12-8B5E-816A4E017CB6}" type="pres">
      <dgm:prSet presAssocID="{A0DFDD1E-36F7-494E-A80D-7571A2B5B415}" presName="sp" presStyleCnt="0"/>
      <dgm:spPr/>
    </dgm:pt>
    <dgm:pt modelId="{3A716C81-80BC-4BEE-82A7-63713F722658}" type="pres">
      <dgm:prSet presAssocID="{1E71DC92-40A1-4540-88F2-F4AD9D41C734}" presName="linNode" presStyleCnt="0"/>
      <dgm:spPr/>
    </dgm:pt>
    <dgm:pt modelId="{174C4AB5-6B4C-45E3-A4DC-CE77BDA1CF52}" type="pres">
      <dgm:prSet presAssocID="{1E71DC92-40A1-4540-88F2-F4AD9D41C734}" presName="parentText" presStyleLbl="node1" presStyleIdx="1" presStyleCnt="8">
        <dgm:presLayoutVars>
          <dgm:chMax val="1"/>
          <dgm:bulletEnabled val="1"/>
        </dgm:presLayoutVars>
      </dgm:prSet>
      <dgm:spPr/>
    </dgm:pt>
    <dgm:pt modelId="{4FD217A2-3573-4C3B-964A-7D35F044F998}" type="pres">
      <dgm:prSet presAssocID="{1EC2CBAB-6BE9-418F-9A08-6A951669136C}" presName="sp" presStyleCnt="0"/>
      <dgm:spPr/>
    </dgm:pt>
    <dgm:pt modelId="{9E88BE1D-7B77-4D09-8C78-7F918D13596E}" type="pres">
      <dgm:prSet presAssocID="{A8D04E8D-D16A-4625-BEC3-1A5AADB773EF}" presName="linNode" presStyleCnt="0"/>
      <dgm:spPr/>
    </dgm:pt>
    <dgm:pt modelId="{95CD2F02-9F2F-4117-A2C4-DB386E5FEB67}" type="pres">
      <dgm:prSet presAssocID="{A8D04E8D-D16A-4625-BEC3-1A5AADB773EF}" presName="parentText" presStyleLbl="node1" presStyleIdx="2" presStyleCnt="8" custScaleY="153172">
        <dgm:presLayoutVars>
          <dgm:chMax val="1"/>
          <dgm:bulletEnabled val="1"/>
        </dgm:presLayoutVars>
      </dgm:prSet>
      <dgm:spPr/>
    </dgm:pt>
    <dgm:pt modelId="{4328BF6D-591C-4DDF-B599-78DBB224837D}" type="pres">
      <dgm:prSet presAssocID="{9F586B37-F430-4603-AF14-0D1D989BB77B}" presName="sp" presStyleCnt="0"/>
      <dgm:spPr/>
    </dgm:pt>
    <dgm:pt modelId="{78A550F0-5A03-4342-BAC3-1D010FE5CD20}" type="pres">
      <dgm:prSet presAssocID="{4A3C170F-8F36-4F45-B442-E7C4BB3B1F66}" presName="linNode" presStyleCnt="0"/>
      <dgm:spPr/>
    </dgm:pt>
    <dgm:pt modelId="{2A261AF9-6289-47E2-BEA4-E1F1071D88CF}" type="pres">
      <dgm:prSet presAssocID="{4A3C170F-8F36-4F45-B442-E7C4BB3B1F66}" presName="parentText" presStyleLbl="node1" presStyleIdx="3" presStyleCnt="8">
        <dgm:presLayoutVars>
          <dgm:chMax val="1"/>
          <dgm:bulletEnabled val="1"/>
        </dgm:presLayoutVars>
      </dgm:prSet>
      <dgm:spPr/>
    </dgm:pt>
    <dgm:pt modelId="{440C80CA-F46D-41DD-87C5-E767D83C4002}" type="pres">
      <dgm:prSet presAssocID="{58101126-F4F1-424D-B0BD-B4203BDD9AA5}" presName="sp" presStyleCnt="0"/>
      <dgm:spPr/>
    </dgm:pt>
    <dgm:pt modelId="{A9801853-C7C9-43F8-B948-BC338AEE2146}" type="pres">
      <dgm:prSet presAssocID="{C78097E6-D92E-4BA1-BCFC-0F0C496C9446}" presName="linNode" presStyleCnt="0"/>
      <dgm:spPr/>
    </dgm:pt>
    <dgm:pt modelId="{C2732E3A-E527-4C23-8317-7FE6D96E31BD}" type="pres">
      <dgm:prSet presAssocID="{C78097E6-D92E-4BA1-BCFC-0F0C496C9446}" presName="parentText" presStyleLbl="node1" presStyleIdx="4" presStyleCnt="8">
        <dgm:presLayoutVars>
          <dgm:chMax val="1"/>
          <dgm:bulletEnabled val="1"/>
        </dgm:presLayoutVars>
      </dgm:prSet>
      <dgm:spPr/>
    </dgm:pt>
    <dgm:pt modelId="{DEB2186C-CCC9-4373-8A85-6779F17339C3}" type="pres">
      <dgm:prSet presAssocID="{9C76F31C-83E6-48CC-8E41-714362F94ED3}" presName="sp" presStyleCnt="0"/>
      <dgm:spPr/>
    </dgm:pt>
    <dgm:pt modelId="{6DFE8D50-9886-4C31-B099-1DFF120EEFDB}" type="pres">
      <dgm:prSet presAssocID="{3117D612-F4CC-4BF1-9FAA-175C49AB3450}" presName="linNode" presStyleCnt="0"/>
      <dgm:spPr/>
    </dgm:pt>
    <dgm:pt modelId="{C8222F1D-4DFB-4828-9544-D59A97BAA45B}" type="pres">
      <dgm:prSet presAssocID="{3117D612-F4CC-4BF1-9FAA-175C49AB3450}" presName="parentText" presStyleLbl="node1" presStyleIdx="5" presStyleCnt="8">
        <dgm:presLayoutVars>
          <dgm:chMax val="1"/>
          <dgm:bulletEnabled val="1"/>
        </dgm:presLayoutVars>
      </dgm:prSet>
      <dgm:spPr/>
    </dgm:pt>
    <dgm:pt modelId="{47AC252D-AC4B-4E03-B3E3-5A799686EE1C}" type="pres">
      <dgm:prSet presAssocID="{76DC9306-06EE-4BC1-8E36-57426E21779B}" presName="sp" presStyleCnt="0"/>
      <dgm:spPr/>
    </dgm:pt>
    <dgm:pt modelId="{DDA4630C-4A48-4478-BE20-25BFE992D0F0}" type="pres">
      <dgm:prSet presAssocID="{D267A050-3C4B-4BF8-BD17-2D297115E634}" presName="linNode" presStyleCnt="0"/>
      <dgm:spPr/>
    </dgm:pt>
    <dgm:pt modelId="{359C1ADC-B9F5-4A80-830C-A7991A7214D7}" type="pres">
      <dgm:prSet presAssocID="{D267A050-3C4B-4BF8-BD17-2D297115E634}" presName="parentText" presStyleLbl="node1" presStyleIdx="6" presStyleCnt="8">
        <dgm:presLayoutVars>
          <dgm:chMax val="1"/>
          <dgm:bulletEnabled val="1"/>
        </dgm:presLayoutVars>
      </dgm:prSet>
      <dgm:spPr/>
    </dgm:pt>
    <dgm:pt modelId="{DF4B8D70-E072-45D1-9A2F-507EF4D92799}" type="pres">
      <dgm:prSet presAssocID="{94020757-72EB-4404-9A9A-44F206348517}" presName="sp" presStyleCnt="0"/>
      <dgm:spPr/>
    </dgm:pt>
    <dgm:pt modelId="{B58B10E3-6131-486D-B056-D2EF134A74BD}" type="pres">
      <dgm:prSet presAssocID="{A66A80E3-E16A-4506-AF46-F57D8F4FD368}" presName="linNode" presStyleCnt="0"/>
      <dgm:spPr/>
    </dgm:pt>
    <dgm:pt modelId="{B0DFE621-4BC2-4A72-87FA-3D9507DE078E}" type="pres">
      <dgm:prSet presAssocID="{A66A80E3-E16A-4506-AF46-F57D8F4FD368}" presName="parentText" presStyleLbl="node1" presStyleIdx="7" presStyleCnt="8">
        <dgm:presLayoutVars>
          <dgm:chMax val="1"/>
          <dgm:bulletEnabled val="1"/>
        </dgm:presLayoutVars>
      </dgm:prSet>
      <dgm:spPr/>
    </dgm:pt>
  </dgm:ptLst>
  <dgm:cxnLst>
    <dgm:cxn modelId="{91421A38-0562-44EE-9200-D31FC451824C}" type="presOf" srcId="{A8D04E8D-D16A-4625-BEC3-1A5AADB773EF}" destId="{95CD2F02-9F2F-4117-A2C4-DB386E5FEB67}" srcOrd="0" destOrd="0" presId="urn:microsoft.com/office/officeart/2005/8/layout/vList5"/>
    <dgm:cxn modelId="{F523755D-0AD7-4A9E-89B8-DBA299D1B8EA}" type="presOf" srcId="{219B9017-70B0-4489-A61E-E2C87BD17ACA}" destId="{FF5B0944-7645-4EFE-9F4F-FAC61834B643}" srcOrd="0" destOrd="0" presId="urn:microsoft.com/office/officeart/2005/8/layout/vList5"/>
    <dgm:cxn modelId="{D15ADD48-F8E8-4016-A898-D23A377B65CD}" type="presOf" srcId="{1E71DC92-40A1-4540-88F2-F4AD9D41C734}" destId="{174C4AB5-6B4C-45E3-A4DC-CE77BDA1CF52}" srcOrd="0" destOrd="0" presId="urn:microsoft.com/office/officeart/2005/8/layout/vList5"/>
    <dgm:cxn modelId="{A3047769-F36A-4870-BCCE-125DF258BC40}" type="presOf" srcId="{3117D612-F4CC-4BF1-9FAA-175C49AB3450}" destId="{C8222F1D-4DFB-4828-9544-D59A97BAA45B}" srcOrd="0" destOrd="0" presId="urn:microsoft.com/office/officeart/2005/8/layout/vList5"/>
    <dgm:cxn modelId="{5FAA5A49-E786-4129-AD7F-64D951469972}" srcId="{219B9017-70B0-4489-A61E-E2C87BD17ACA}" destId="{A8D04E8D-D16A-4625-BEC3-1A5AADB773EF}" srcOrd="2" destOrd="0" parTransId="{414527DE-F00C-47C9-BAF0-22645009C203}" sibTransId="{9F586B37-F430-4603-AF14-0D1D989BB77B}"/>
    <dgm:cxn modelId="{25EB126E-D6FF-44ED-838B-8A22E8D2AB36}" srcId="{219B9017-70B0-4489-A61E-E2C87BD17ACA}" destId="{D267A050-3C4B-4BF8-BD17-2D297115E634}" srcOrd="6" destOrd="0" parTransId="{5F098AB8-508B-4692-9321-CA6806F81D40}" sibTransId="{94020757-72EB-4404-9A9A-44F206348517}"/>
    <dgm:cxn modelId="{8AB4E153-8A12-47D8-AFA7-0042149A6F6A}" srcId="{219B9017-70B0-4489-A61E-E2C87BD17ACA}" destId="{4A3C170F-8F36-4F45-B442-E7C4BB3B1F66}" srcOrd="3" destOrd="0" parTransId="{7BE9C3FE-8315-4A8F-AA94-B20E7FB27404}" sibTransId="{58101126-F4F1-424D-B0BD-B4203BDD9AA5}"/>
    <dgm:cxn modelId="{1C668C76-73F4-4674-888D-EAC75C92854C}" srcId="{219B9017-70B0-4489-A61E-E2C87BD17ACA}" destId="{3268A2A1-B26C-4084-8CD7-005171F38639}" srcOrd="0" destOrd="0" parTransId="{4711D693-1DCF-4A0B-BD6D-81F8BFC19925}" sibTransId="{A0DFDD1E-36F7-494E-A80D-7571A2B5B415}"/>
    <dgm:cxn modelId="{C3887357-F37A-47F2-81D5-A3F91185F0A0}" type="presOf" srcId="{4A3C170F-8F36-4F45-B442-E7C4BB3B1F66}" destId="{2A261AF9-6289-47E2-BEA4-E1F1071D88CF}" srcOrd="0" destOrd="0" presId="urn:microsoft.com/office/officeart/2005/8/layout/vList5"/>
    <dgm:cxn modelId="{5E9BC187-42FD-4EA8-93AA-549BDAF075F5}" type="presOf" srcId="{C78097E6-D92E-4BA1-BCFC-0F0C496C9446}" destId="{C2732E3A-E527-4C23-8317-7FE6D96E31BD}" srcOrd="0" destOrd="0" presId="urn:microsoft.com/office/officeart/2005/8/layout/vList5"/>
    <dgm:cxn modelId="{97FCEF93-F638-4207-BE4B-53BB6ADC15A0}" srcId="{219B9017-70B0-4489-A61E-E2C87BD17ACA}" destId="{1E71DC92-40A1-4540-88F2-F4AD9D41C734}" srcOrd="1" destOrd="0" parTransId="{78C44988-3824-44A6-8E3B-3CD86D31A062}" sibTransId="{1EC2CBAB-6BE9-418F-9A08-6A951669136C}"/>
    <dgm:cxn modelId="{23301F94-083B-4D8A-AD52-3F4EC636B8AC}" srcId="{219B9017-70B0-4489-A61E-E2C87BD17ACA}" destId="{C78097E6-D92E-4BA1-BCFC-0F0C496C9446}" srcOrd="4" destOrd="0" parTransId="{ABE549D0-ABB5-42E7-AAC5-6F428897948A}" sibTransId="{9C76F31C-83E6-48CC-8E41-714362F94ED3}"/>
    <dgm:cxn modelId="{79A0A9A1-8216-41D2-86AA-9909C9EB5589}" type="presOf" srcId="{A66A80E3-E16A-4506-AF46-F57D8F4FD368}" destId="{B0DFE621-4BC2-4A72-87FA-3D9507DE078E}" srcOrd="0" destOrd="0" presId="urn:microsoft.com/office/officeart/2005/8/layout/vList5"/>
    <dgm:cxn modelId="{9F0D66C4-49B2-4038-B47B-0151D0277DD5}" srcId="{219B9017-70B0-4489-A61E-E2C87BD17ACA}" destId="{A66A80E3-E16A-4506-AF46-F57D8F4FD368}" srcOrd="7" destOrd="0" parTransId="{4E248A7B-38F2-491F-A88B-7C8A732AFEAB}" sibTransId="{62A4FDE5-4658-4867-B1B3-53194A522F2C}"/>
    <dgm:cxn modelId="{40CE7BCA-A7F4-4DFF-B8C3-6AF122A4660E}" type="presOf" srcId="{D267A050-3C4B-4BF8-BD17-2D297115E634}" destId="{359C1ADC-B9F5-4A80-830C-A7991A7214D7}" srcOrd="0" destOrd="0" presId="urn:microsoft.com/office/officeart/2005/8/layout/vList5"/>
    <dgm:cxn modelId="{95C57ADA-A79E-4830-B181-F67E52D8C322}" srcId="{219B9017-70B0-4489-A61E-E2C87BD17ACA}" destId="{3117D612-F4CC-4BF1-9FAA-175C49AB3450}" srcOrd="5" destOrd="0" parTransId="{97022B4A-4D7D-4E02-B94C-B41431541F56}" sibTransId="{76DC9306-06EE-4BC1-8E36-57426E21779B}"/>
    <dgm:cxn modelId="{AF38D3F2-301C-466C-A851-4FFDE5159167}" type="presOf" srcId="{3268A2A1-B26C-4084-8CD7-005171F38639}" destId="{3CD6E6B6-77AB-4E13-8AA9-75204CC1BE45}" srcOrd="0" destOrd="0" presId="urn:microsoft.com/office/officeart/2005/8/layout/vList5"/>
    <dgm:cxn modelId="{D598EC7C-5BFB-42B0-A22A-51C4DE12F0C5}" type="presParOf" srcId="{FF5B0944-7645-4EFE-9F4F-FAC61834B643}" destId="{BCE78F86-300D-48F5-B2B8-358D3EFAEA92}" srcOrd="0" destOrd="0" presId="urn:microsoft.com/office/officeart/2005/8/layout/vList5"/>
    <dgm:cxn modelId="{9397D1E1-766A-4A34-BF0B-F77F2EF9E606}" type="presParOf" srcId="{BCE78F86-300D-48F5-B2B8-358D3EFAEA92}" destId="{3CD6E6B6-77AB-4E13-8AA9-75204CC1BE45}" srcOrd="0" destOrd="0" presId="urn:microsoft.com/office/officeart/2005/8/layout/vList5"/>
    <dgm:cxn modelId="{58815179-CD51-4CE3-9CC6-CE5AC1317F18}" type="presParOf" srcId="{FF5B0944-7645-4EFE-9F4F-FAC61834B643}" destId="{CEA32C97-0F16-4D12-8B5E-816A4E017CB6}" srcOrd="1" destOrd="0" presId="urn:microsoft.com/office/officeart/2005/8/layout/vList5"/>
    <dgm:cxn modelId="{AC34FBF5-80A3-448F-A9BE-1966A052C037}" type="presParOf" srcId="{FF5B0944-7645-4EFE-9F4F-FAC61834B643}" destId="{3A716C81-80BC-4BEE-82A7-63713F722658}" srcOrd="2" destOrd="0" presId="urn:microsoft.com/office/officeart/2005/8/layout/vList5"/>
    <dgm:cxn modelId="{DECCD692-6945-42DF-8539-694CD00D68A7}" type="presParOf" srcId="{3A716C81-80BC-4BEE-82A7-63713F722658}" destId="{174C4AB5-6B4C-45E3-A4DC-CE77BDA1CF52}" srcOrd="0" destOrd="0" presId="urn:microsoft.com/office/officeart/2005/8/layout/vList5"/>
    <dgm:cxn modelId="{F892F494-BF2D-4A87-A2A9-E12ECDC3A5BF}" type="presParOf" srcId="{FF5B0944-7645-4EFE-9F4F-FAC61834B643}" destId="{4FD217A2-3573-4C3B-964A-7D35F044F998}" srcOrd="3" destOrd="0" presId="urn:microsoft.com/office/officeart/2005/8/layout/vList5"/>
    <dgm:cxn modelId="{34CDE704-B121-4ED2-9DAA-51E23EE8848B}" type="presParOf" srcId="{FF5B0944-7645-4EFE-9F4F-FAC61834B643}" destId="{9E88BE1D-7B77-4D09-8C78-7F918D13596E}" srcOrd="4" destOrd="0" presId="urn:microsoft.com/office/officeart/2005/8/layout/vList5"/>
    <dgm:cxn modelId="{9CC50A70-7D18-4619-9C16-C413F18427C5}" type="presParOf" srcId="{9E88BE1D-7B77-4D09-8C78-7F918D13596E}" destId="{95CD2F02-9F2F-4117-A2C4-DB386E5FEB67}" srcOrd="0" destOrd="0" presId="urn:microsoft.com/office/officeart/2005/8/layout/vList5"/>
    <dgm:cxn modelId="{5D17D1A7-C3DF-4F48-9D14-CBA5A3A6CFFD}" type="presParOf" srcId="{FF5B0944-7645-4EFE-9F4F-FAC61834B643}" destId="{4328BF6D-591C-4DDF-B599-78DBB224837D}" srcOrd="5" destOrd="0" presId="urn:microsoft.com/office/officeart/2005/8/layout/vList5"/>
    <dgm:cxn modelId="{3D0F65B4-D415-454A-9A12-55D07405CC99}" type="presParOf" srcId="{FF5B0944-7645-4EFE-9F4F-FAC61834B643}" destId="{78A550F0-5A03-4342-BAC3-1D010FE5CD20}" srcOrd="6" destOrd="0" presId="urn:microsoft.com/office/officeart/2005/8/layout/vList5"/>
    <dgm:cxn modelId="{A87F703A-7DA3-43C0-98D0-3909072AEE82}" type="presParOf" srcId="{78A550F0-5A03-4342-BAC3-1D010FE5CD20}" destId="{2A261AF9-6289-47E2-BEA4-E1F1071D88CF}" srcOrd="0" destOrd="0" presId="urn:microsoft.com/office/officeart/2005/8/layout/vList5"/>
    <dgm:cxn modelId="{8765A3A7-2035-49AB-8973-52AE264CB941}" type="presParOf" srcId="{FF5B0944-7645-4EFE-9F4F-FAC61834B643}" destId="{440C80CA-F46D-41DD-87C5-E767D83C4002}" srcOrd="7" destOrd="0" presId="urn:microsoft.com/office/officeart/2005/8/layout/vList5"/>
    <dgm:cxn modelId="{4B41A25B-D9B8-4425-84BE-FEFA260D96A1}" type="presParOf" srcId="{FF5B0944-7645-4EFE-9F4F-FAC61834B643}" destId="{A9801853-C7C9-43F8-B948-BC338AEE2146}" srcOrd="8" destOrd="0" presId="urn:microsoft.com/office/officeart/2005/8/layout/vList5"/>
    <dgm:cxn modelId="{57C4EF2D-B789-43BA-9F55-912CB31B46AC}" type="presParOf" srcId="{A9801853-C7C9-43F8-B948-BC338AEE2146}" destId="{C2732E3A-E527-4C23-8317-7FE6D96E31BD}" srcOrd="0" destOrd="0" presId="urn:microsoft.com/office/officeart/2005/8/layout/vList5"/>
    <dgm:cxn modelId="{A57C0F95-C2CF-49E0-B4CC-D610974D78DA}" type="presParOf" srcId="{FF5B0944-7645-4EFE-9F4F-FAC61834B643}" destId="{DEB2186C-CCC9-4373-8A85-6779F17339C3}" srcOrd="9" destOrd="0" presId="urn:microsoft.com/office/officeart/2005/8/layout/vList5"/>
    <dgm:cxn modelId="{C183FEFB-5850-48DD-BC48-96B062392A83}" type="presParOf" srcId="{FF5B0944-7645-4EFE-9F4F-FAC61834B643}" destId="{6DFE8D50-9886-4C31-B099-1DFF120EEFDB}" srcOrd="10" destOrd="0" presId="urn:microsoft.com/office/officeart/2005/8/layout/vList5"/>
    <dgm:cxn modelId="{05929BA7-8B48-4C6D-BAA5-880A5AF013B6}" type="presParOf" srcId="{6DFE8D50-9886-4C31-B099-1DFF120EEFDB}" destId="{C8222F1D-4DFB-4828-9544-D59A97BAA45B}" srcOrd="0" destOrd="0" presId="urn:microsoft.com/office/officeart/2005/8/layout/vList5"/>
    <dgm:cxn modelId="{5987F327-9F0D-47A2-B10A-445B0FEA4460}" type="presParOf" srcId="{FF5B0944-7645-4EFE-9F4F-FAC61834B643}" destId="{47AC252D-AC4B-4E03-B3E3-5A799686EE1C}" srcOrd="11" destOrd="0" presId="urn:microsoft.com/office/officeart/2005/8/layout/vList5"/>
    <dgm:cxn modelId="{1304554B-1D4C-4CAC-AF36-FD7DE68C9D7E}" type="presParOf" srcId="{FF5B0944-7645-4EFE-9F4F-FAC61834B643}" destId="{DDA4630C-4A48-4478-BE20-25BFE992D0F0}" srcOrd="12" destOrd="0" presId="urn:microsoft.com/office/officeart/2005/8/layout/vList5"/>
    <dgm:cxn modelId="{A97E1FC5-6B75-41AD-9A45-5050CD162C37}" type="presParOf" srcId="{DDA4630C-4A48-4478-BE20-25BFE992D0F0}" destId="{359C1ADC-B9F5-4A80-830C-A7991A7214D7}" srcOrd="0" destOrd="0" presId="urn:microsoft.com/office/officeart/2005/8/layout/vList5"/>
    <dgm:cxn modelId="{42AD8AF4-E5B8-44D8-B5CE-F0CE41603E91}" type="presParOf" srcId="{FF5B0944-7645-4EFE-9F4F-FAC61834B643}" destId="{DF4B8D70-E072-45D1-9A2F-507EF4D92799}" srcOrd="13" destOrd="0" presId="urn:microsoft.com/office/officeart/2005/8/layout/vList5"/>
    <dgm:cxn modelId="{9DEAECCA-ABA8-44BF-924A-94A6FC4FF943}" type="presParOf" srcId="{FF5B0944-7645-4EFE-9F4F-FAC61834B643}" destId="{B58B10E3-6131-486D-B056-D2EF134A74BD}" srcOrd="14" destOrd="0" presId="urn:microsoft.com/office/officeart/2005/8/layout/vList5"/>
    <dgm:cxn modelId="{FEF2BDA8-A253-4803-AF42-CD5F0BF72260}" type="presParOf" srcId="{B58B10E3-6131-486D-B056-D2EF134A74BD}" destId="{B0DFE621-4BC2-4A72-87FA-3D9507DE07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28CA9-C6C5-4203-9077-A12F8B7D596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DDA89B4-25E8-4984-AA5D-39A9D73E09BA}">
      <dgm:prSet phldrT="[Text]" custT="1"/>
      <dgm:spPr/>
      <dgm:t>
        <a:bodyPr/>
        <a:lstStyle/>
        <a:p>
          <a:r>
            <a:rPr lang="en-US" sz="2200" dirty="0">
              <a:latin typeface="Times New Roman" panose="02020603050405020304" pitchFamily="18" charset="0"/>
              <a:cs typeface="Times New Roman" panose="02020603050405020304" pitchFamily="18" charset="0"/>
            </a:rPr>
            <a:t>Character Device Drivers</a:t>
          </a:r>
        </a:p>
      </dgm:t>
    </dgm:pt>
    <dgm:pt modelId="{8FF1884C-3EF9-4A5B-8BA2-E2EA82401D7A}" type="parTrans" cxnId="{1144261C-9CBB-46D1-B929-FF37FB1482F5}">
      <dgm:prSet/>
      <dgm:spPr/>
      <dgm:t>
        <a:bodyPr/>
        <a:lstStyle/>
        <a:p>
          <a:endParaRPr lang="en-US"/>
        </a:p>
      </dgm:t>
    </dgm:pt>
    <dgm:pt modelId="{8ED38752-150A-4C9A-9901-ED7BFF2CF6A6}" type="sibTrans" cxnId="{1144261C-9CBB-46D1-B929-FF37FB1482F5}">
      <dgm:prSet/>
      <dgm:spPr/>
      <dgm:t>
        <a:bodyPr/>
        <a:lstStyle/>
        <a:p>
          <a:endParaRPr lang="en-US"/>
        </a:p>
      </dgm:t>
    </dgm:pt>
    <dgm:pt modelId="{A1C89524-355C-43B6-BDBC-32D6A33FF3C3}">
      <dgm:prSet phldrT="[Text]" custT="1"/>
      <dgm:spPr/>
      <dgm:t>
        <a:bodyPr/>
        <a:lstStyle/>
        <a:p>
          <a:r>
            <a:rPr lang="en-US" sz="2200" dirty="0">
              <a:latin typeface="Times New Roman" panose="02020603050405020304" pitchFamily="18" charset="0"/>
              <a:cs typeface="Times New Roman" panose="02020603050405020304" pitchFamily="18" charset="0"/>
            </a:rPr>
            <a:t>Block Device  Drivers</a:t>
          </a:r>
        </a:p>
      </dgm:t>
    </dgm:pt>
    <dgm:pt modelId="{8971EA64-A1C2-4919-A11C-B4A2204F610A}" type="parTrans" cxnId="{CCDA78A0-72F4-440F-8BC8-6F33AA42FB96}">
      <dgm:prSet/>
      <dgm:spPr/>
      <dgm:t>
        <a:bodyPr/>
        <a:lstStyle/>
        <a:p>
          <a:endParaRPr lang="en-US"/>
        </a:p>
      </dgm:t>
    </dgm:pt>
    <dgm:pt modelId="{F5297A00-69CD-4BC9-8F04-63B18A1551FB}" type="sibTrans" cxnId="{CCDA78A0-72F4-440F-8BC8-6F33AA42FB96}">
      <dgm:prSet/>
      <dgm:spPr/>
      <dgm:t>
        <a:bodyPr/>
        <a:lstStyle/>
        <a:p>
          <a:endParaRPr lang="en-US"/>
        </a:p>
      </dgm:t>
    </dgm:pt>
    <dgm:pt modelId="{40FE30B9-8557-42BA-A13C-6A72FB0B0A23}">
      <dgm:prSet phldrT="[Text]" custT="1"/>
      <dgm:spPr/>
      <dgm:t>
        <a:bodyPr/>
        <a:lstStyle/>
        <a:p>
          <a:r>
            <a:rPr lang="en-US" sz="2200" b="0" i="0" u="none" strike="noStrike" dirty="0">
              <a:effectLst/>
              <a:latin typeface="Times New Roman" panose="02020603050405020304" pitchFamily="18" charset="0"/>
              <a:cs typeface="Times New Roman" panose="02020603050405020304" pitchFamily="18" charset="0"/>
            </a:rPr>
            <a:t>Specialized Device Drivers</a:t>
          </a:r>
          <a:endParaRPr lang="en-US" sz="2200" dirty="0"/>
        </a:p>
      </dgm:t>
    </dgm:pt>
    <dgm:pt modelId="{0778CFE0-D382-456B-B438-47376ED448E7}" type="parTrans" cxnId="{D51B0D57-50B6-4FDD-AAA3-877310137F5C}">
      <dgm:prSet/>
      <dgm:spPr/>
      <dgm:t>
        <a:bodyPr/>
        <a:lstStyle/>
        <a:p>
          <a:endParaRPr lang="en-US"/>
        </a:p>
      </dgm:t>
    </dgm:pt>
    <dgm:pt modelId="{BD91E07D-9491-4B5E-A269-988B1B760A3B}" type="sibTrans" cxnId="{D51B0D57-50B6-4FDD-AAA3-877310137F5C}">
      <dgm:prSet/>
      <dgm:spPr/>
      <dgm:t>
        <a:bodyPr/>
        <a:lstStyle/>
        <a:p>
          <a:endParaRPr lang="en-US"/>
        </a:p>
      </dgm:t>
    </dgm:pt>
    <dgm:pt modelId="{B6067017-BFEE-4634-BA20-8EE56FA410F0}" type="pres">
      <dgm:prSet presAssocID="{74728CA9-C6C5-4203-9077-A12F8B7D5969}" presName="Name0" presStyleCnt="0">
        <dgm:presLayoutVars>
          <dgm:dir/>
          <dgm:animLvl val="lvl"/>
          <dgm:resizeHandles val="exact"/>
        </dgm:presLayoutVars>
      </dgm:prSet>
      <dgm:spPr/>
    </dgm:pt>
    <dgm:pt modelId="{2297A232-BD10-4514-B96E-DDD776D83D20}" type="pres">
      <dgm:prSet presAssocID="{4DDA89B4-25E8-4984-AA5D-39A9D73E09BA}" presName="linNode" presStyleCnt="0"/>
      <dgm:spPr/>
    </dgm:pt>
    <dgm:pt modelId="{677F4EC1-5C29-429A-B83B-A27A1DA77C14}" type="pres">
      <dgm:prSet presAssocID="{4DDA89B4-25E8-4984-AA5D-39A9D73E09BA}" presName="parentText" presStyleLbl="node1" presStyleIdx="0" presStyleCnt="3" custLinFactNeighborX="-67531" custLinFactNeighborY="67338">
        <dgm:presLayoutVars>
          <dgm:chMax val="1"/>
          <dgm:bulletEnabled val="1"/>
        </dgm:presLayoutVars>
      </dgm:prSet>
      <dgm:spPr/>
    </dgm:pt>
    <dgm:pt modelId="{A732EAF9-37A7-42A0-BCBA-79F281EA0516}" type="pres">
      <dgm:prSet presAssocID="{8ED38752-150A-4C9A-9901-ED7BFF2CF6A6}" presName="sp" presStyleCnt="0"/>
      <dgm:spPr/>
    </dgm:pt>
    <dgm:pt modelId="{8F856999-6028-4812-AEC9-8FD813F1DFCE}" type="pres">
      <dgm:prSet presAssocID="{A1C89524-355C-43B6-BDBC-32D6A33FF3C3}" presName="linNode" presStyleCnt="0"/>
      <dgm:spPr/>
    </dgm:pt>
    <dgm:pt modelId="{B303AE8F-08E9-4821-B64E-F385DB51EA11}" type="pres">
      <dgm:prSet presAssocID="{A1C89524-355C-43B6-BDBC-32D6A33FF3C3}" presName="parentText" presStyleLbl="node1" presStyleIdx="1" presStyleCnt="3" custLinFactNeighborX="53209" custLinFactNeighborY="-38552">
        <dgm:presLayoutVars>
          <dgm:chMax val="1"/>
          <dgm:bulletEnabled val="1"/>
        </dgm:presLayoutVars>
      </dgm:prSet>
      <dgm:spPr/>
    </dgm:pt>
    <dgm:pt modelId="{42668212-77DB-4BD4-B5F6-F8B30DEF5899}" type="pres">
      <dgm:prSet presAssocID="{F5297A00-69CD-4BC9-8F04-63B18A1551FB}" presName="sp" presStyleCnt="0"/>
      <dgm:spPr/>
    </dgm:pt>
    <dgm:pt modelId="{6D984F7C-CA6B-4E7B-906D-64BFAF8177C1}" type="pres">
      <dgm:prSet presAssocID="{40FE30B9-8557-42BA-A13C-6A72FB0B0A23}" presName="linNode" presStyleCnt="0"/>
      <dgm:spPr/>
    </dgm:pt>
    <dgm:pt modelId="{EC22A3E7-27B3-416A-B8E7-187DA4C4EFF2}" type="pres">
      <dgm:prSet presAssocID="{40FE30B9-8557-42BA-A13C-6A72FB0B0A23}" presName="parentText" presStyleLbl="node1" presStyleIdx="2" presStyleCnt="3" custLinFactNeighborX="-10064" custLinFactNeighborY="-8424">
        <dgm:presLayoutVars>
          <dgm:chMax val="1"/>
          <dgm:bulletEnabled val="1"/>
        </dgm:presLayoutVars>
      </dgm:prSet>
      <dgm:spPr/>
    </dgm:pt>
  </dgm:ptLst>
  <dgm:cxnLst>
    <dgm:cxn modelId="{1144261C-9CBB-46D1-B929-FF37FB1482F5}" srcId="{74728CA9-C6C5-4203-9077-A12F8B7D5969}" destId="{4DDA89B4-25E8-4984-AA5D-39A9D73E09BA}" srcOrd="0" destOrd="0" parTransId="{8FF1884C-3EF9-4A5B-8BA2-E2EA82401D7A}" sibTransId="{8ED38752-150A-4C9A-9901-ED7BFF2CF6A6}"/>
    <dgm:cxn modelId="{E09B2631-3EB6-47E0-8CAE-6D70DCC10794}" type="presOf" srcId="{74728CA9-C6C5-4203-9077-A12F8B7D5969}" destId="{B6067017-BFEE-4634-BA20-8EE56FA410F0}" srcOrd="0" destOrd="0" presId="urn:microsoft.com/office/officeart/2005/8/layout/vList5"/>
    <dgm:cxn modelId="{0900B23C-6687-4279-A314-FA7201006A15}" type="presOf" srcId="{40FE30B9-8557-42BA-A13C-6A72FB0B0A23}" destId="{EC22A3E7-27B3-416A-B8E7-187DA4C4EFF2}" srcOrd="0" destOrd="0" presId="urn:microsoft.com/office/officeart/2005/8/layout/vList5"/>
    <dgm:cxn modelId="{D51B0D57-50B6-4FDD-AAA3-877310137F5C}" srcId="{74728CA9-C6C5-4203-9077-A12F8B7D5969}" destId="{40FE30B9-8557-42BA-A13C-6A72FB0B0A23}" srcOrd="2" destOrd="0" parTransId="{0778CFE0-D382-456B-B438-47376ED448E7}" sibTransId="{BD91E07D-9491-4B5E-A269-988B1B760A3B}"/>
    <dgm:cxn modelId="{CCDA78A0-72F4-440F-8BC8-6F33AA42FB96}" srcId="{74728CA9-C6C5-4203-9077-A12F8B7D5969}" destId="{A1C89524-355C-43B6-BDBC-32D6A33FF3C3}" srcOrd="1" destOrd="0" parTransId="{8971EA64-A1C2-4919-A11C-B4A2204F610A}" sibTransId="{F5297A00-69CD-4BC9-8F04-63B18A1551FB}"/>
    <dgm:cxn modelId="{A5E899F7-8410-418A-A5D5-81C2AD4882FE}" type="presOf" srcId="{4DDA89B4-25E8-4984-AA5D-39A9D73E09BA}" destId="{677F4EC1-5C29-429A-B83B-A27A1DA77C14}" srcOrd="0" destOrd="0" presId="urn:microsoft.com/office/officeart/2005/8/layout/vList5"/>
    <dgm:cxn modelId="{934B03FA-ED15-44B3-A413-9258FA66488E}" type="presOf" srcId="{A1C89524-355C-43B6-BDBC-32D6A33FF3C3}" destId="{B303AE8F-08E9-4821-B64E-F385DB51EA11}" srcOrd="0" destOrd="0" presId="urn:microsoft.com/office/officeart/2005/8/layout/vList5"/>
    <dgm:cxn modelId="{7070A9D4-E868-4239-A18C-4771F4AEF4D2}" type="presParOf" srcId="{B6067017-BFEE-4634-BA20-8EE56FA410F0}" destId="{2297A232-BD10-4514-B96E-DDD776D83D20}" srcOrd="0" destOrd="0" presId="urn:microsoft.com/office/officeart/2005/8/layout/vList5"/>
    <dgm:cxn modelId="{2CA7E5FF-6C32-4806-9649-7B7C6766BB98}" type="presParOf" srcId="{2297A232-BD10-4514-B96E-DDD776D83D20}" destId="{677F4EC1-5C29-429A-B83B-A27A1DA77C14}" srcOrd="0" destOrd="0" presId="urn:microsoft.com/office/officeart/2005/8/layout/vList5"/>
    <dgm:cxn modelId="{6782787C-D3DD-445B-914F-55ECA4D0A1BC}" type="presParOf" srcId="{B6067017-BFEE-4634-BA20-8EE56FA410F0}" destId="{A732EAF9-37A7-42A0-BCBA-79F281EA0516}" srcOrd="1" destOrd="0" presId="urn:microsoft.com/office/officeart/2005/8/layout/vList5"/>
    <dgm:cxn modelId="{6D88509D-F103-4DB3-8D30-18F90DBF68BD}" type="presParOf" srcId="{B6067017-BFEE-4634-BA20-8EE56FA410F0}" destId="{8F856999-6028-4812-AEC9-8FD813F1DFCE}" srcOrd="2" destOrd="0" presId="urn:microsoft.com/office/officeart/2005/8/layout/vList5"/>
    <dgm:cxn modelId="{4DD03E47-42C3-4AA2-85EC-5D2695B040BF}" type="presParOf" srcId="{8F856999-6028-4812-AEC9-8FD813F1DFCE}" destId="{B303AE8F-08E9-4821-B64E-F385DB51EA11}" srcOrd="0" destOrd="0" presId="urn:microsoft.com/office/officeart/2005/8/layout/vList5"/>
    <dgm:cxn modelId="{017362BF-1B69-4A9A-BE8D-9D84B36D4E4F}" type="presParOf" srcId="{B6067017-BFEE-4634-BA20-8EE56FA410F0}" destId="{42668212-77DB-4BD4-B5F6-F8B30DEF5899}" srcOrd="3" destOrd="0" presId="urn:microsoft.com/office/officeart/2005/8/layout/vList5"/>
    <dgm:cxn modelId="{5FE6CC06-C487-425A-81FA-FE021E9DC55F}" type="presParOf" srcId="{B6067017-BFEE-4634-BA20-8EE56FA410F0}" destId="{6D984F7C-CA6B-4E7B-906D-64BFAF8177C1}" srcOrd="4" destOrd="0" presId="urn:microsoft.com/office/officeart/2005/8/layout/vList5"/>
    <dgm:cxn modelId="{F437FE06-9634-4AF1-899E-4B56034537FE}" type="presParOf" srcId="{6D984F7C-CA6B-4E7B-906D-64BFAF8177C1}" destId="{EC22A3E7-27B3-416A-B8E7-187DA4C4EFF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9B9017-70B0-4489-A61E-E2C87BD17ACA}"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3268A2A1-B26C-4084-8CD7-005171F38639}">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 Targeted for portable and stationary applications</a:t>
          </a:r>
        </a:p>
      </dgm:t>
    </dgm:pt>
    <dgm:pt modelId="{A0DFDD1E-36F7-494E-A80D-7571A2B5B415}" type="sibTrans" cxnId="{1C668C76-73F4-4674-888D-EAC75C92854C}">
      <dgm:prSet/>
      <dgm:spPr/>
      <dgm:t>
        <a:bodyPr/>
        <a:lstStyle/>
        <a:p>
          <a:endParaRPr lang="en-US" sz="2000">
            <a:solidFill>
              <a:schemeClr val="bg1"/>
            </a:solidFill>
            <a:latin typeface="Times New Roman" panose="02020603050405020304" pitchFamily="18" charset="0"/>
            <a:cs typeface="Times New Roman" panose="02020603050405020304" pitchFamily="18" charset="0"/>
          </a:endParaRPr>
        </a:p>
      </dgm:t>
    </dgm:pt>
    <dgm:pt modelId="{4711D693-1DCF-4A0B-BD6D-81F8BFC19925}" type="parTrans" cxnId="{1C668C76-73F4-4674-888D-EAC75C92854C}">
      <dgm:prSet/>
      <dgm:spPr/>
      <dgm:t>
        <a:bodyPr/>
        <a:lstStyle/>
        <a:p>
          <a:endParaRPr lang="en-US" sz="2000">
            <a:solidFill>
              <a:schemeClr val="bg1"/>
            </a:solidFill>
            <a:latin typeface="Times New Roman" panose="02020603050405020304" pitchFamily="18" charset="0"/>
            <a:cs typeface="Times New Roman" panose="02020603050405020304" pitchFamily="18" charset="0"/>
          </a:endParaRPr>
        </a:p>
      </dgm:t>
    </dgm:pt>
    <dgm:pt modelId="{92A7F2A4-EB5B-4A53-8479-29C9ADA6BA81}">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Minimal or no modification to SD Physical bus is required.</a:t>
          </a:r>
        </a:p>
      </dgm:t>
    </dgm:pt>
    <dgm:pt modelId="{DAB401D9-4B8C-4284-9981-A6BE35222E3A}" type="parTrans" cxnId="{363090B7-89A8-435E-94DB-B50419C14A99}">
      <dgm:prSet/>
      <dgm:spPr/>
      <dgm:t>
        <a:bodyPr/>
        <a:lstStyle/>
        <a:p>
          <a:endParaRPr lang="en-US"/>
        </a:p>
      </dgm:t>
    </dgm:pt>
    <dgm:pt modelId="{FD21B01C-F8C5-44F3-AA42-A6E5154EFAE6}" type="sibTrans" cxnId="{363090B7-89A8-435E-94DB-B50419C14A99}">
      <dgm:prSet/>
      <dgm:spPr/>
      <dgm:t>
        <a:bodyPr/>
        <a:lstStyle/>
        <a:p>
          <a:endParaRPr lang="en-US"/>
        </a:p>
      </dgm:t>
    </dgm:pt>
    <dgm:pt modelId="{89C5F6C1-C37B-4B47-84C1-5C3930017C3A}">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Plug and play (PnP) support </a:t>
          </a:r>
        </a:p>
      </dgm:t>
    </dgm:pt>
    <dgm:pt modelId="{5324FDA0-9FD3-425B-AF3D-64A4BF70EF3D}" type="parTrans" cxnId="{452C3D5E-8C89-474D-9A28-4250D684F87C}">
      <dgm:prSet/>
      <dgm:spPr/>
      <dgm:t>
        <a:bodyPr/>
        <a:lstStyle/>
        <a:p>
          <a:endParaRPr lang="en-US"/>
        </a:p>
      </dgm:t>
    </dgm:pt>
    <dgm:pt modelId="{26E3090E-BE61-457F-9D0F-B67F35E44E22}" type="sibTrans" cxnId="{452C3D5E-8C89-474D-9A28-4250D684F87C}">
      <dgm:prSet/>
      <dgm:spPr/>
      <dgm:t>
        <a:bodyPr/>
        <a:lstStyle/>
        <a:p>
          <a:endParaRPr lang="en-US"/>
        </a:p>
      </dgm:t>
    </dgm:pt>
    <dgm:pt modelId="{2F7E06E7-FDD1-4226-9DD4-49F1D5003DA4}">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Multi-function support including multiple I/O and combined I/O and memory </a:t>
          </a:r>
        </a:p>
      </dgm:t>
    </dgm:pt>
    <dgm:pt modelId="{E9FAEEC8-80DB-475C-A90A-B6154A87054D}" type="parTrans" cxnId="{DF482FB8-1E7C-4A71-96D6-3AD1808172AC}">
      <dgm:prSet/>
      <dgm:spPr/>
      <dgm:t>
        <a:bodyPr/>
        <a:lstStyle/>
        <a:p>
          <a:endParaRPr lang="en-US"/>
        </a:p>
      </dgm:t>
    </dgm:pt>
    <dgm:pt modelId="{2DBB5A11-6068-479C-BD58-63578215D2CF}" type="sibTrans" cxnId="{DF482FB8-1E7C-4A71-96D6-3AD1808172AC}">
      <dgm:prSet/>
      <dgm:spPr/>
      <dgm:t>
        <a:bodyPr/>
        <a:lstStyle/>
        <a:p>
          <a:endParaRPr lang="en-US"/>
        </a:p>
      </dgm:t>
    </dgm:pt>
    <dgm:pt modelId="{BCDBAFC6-AFB9-4667-A1E7-3EB61E5D8D31}">
      <dgm:prSet custT="1"/>
      <dgm:spPr/>
      <dgm:t>
        <a:bodyPr/>
        <a:lstStyle/>
        <a:p>
          <a:r>
            <a:rPr lang="en-US" sz="2000">
              <a:solidFill>
                <a:schemeClr val="bg1"/>
              </a:solidFill>
              <a:latin typeface="Times New Roman" panose="02020603050405020304" pitchFamily="18" charset="0"/>
              <a:cs typeface="Times New Roman" panose="02020603050405020304" pitchFamily="18" charset="0"/>
            </a:rPr>
            <a:t>Up to 7 I/O functions plus one memory supported on one card. </a:t>
          </a:r>
          <a:endParaRPr lang="en-US" sz="2000" dirty="0">
            <a:solidFill>
              <a:schemeClr val="bg1"/>
            </a:solidFill>
            <a:latin typeface="Times New Roman" panose="02020603050405020304" pitchFamily="18" charset="0"/>
            <a:cs typeface="Times New Roman" panose="02020603050405020304" pitchFamily="18" charset="0"/>
          </a:endParaRPr>
        </a:p>
      </dgm:t>
    </dgm:pt>
    <dgm:pt modelId="{D138A269-E907-4820-989E-DE04AF7FB380}" type="parTrans" cxnId="{AA80D174-142C-4CFE-A2C3-5922F2BD9838}">
      <dgm:prSet/>
      <dgm:spPr/>
      <dgm:t>
        <a:bodyPr/>
        <a:lstStyle/>
        <a:p>
          <a:endParaRPr lang="en-US"/>
        </a:p>
      </dgm:t>
    </dgm:pt>
    <dgm:pt modelId="{B24B4207-FA24-427B-BF94-F8D05DC3F50C}" type="sibTrans" cxnId="{AA80D174-142C-4CFE-A2C3-5922F2BD9838}">
      <dgm:prSet/>
      <dgm:spPr/>
      <dgm:t>
        <a:bodyPr/>
        <a:lstStyle/>
        <a:p>
          <a:endParaRPr lang="en-US"/>
        </a:p>
      </dgm:t>
    </dgm:pt>
    <dgm:pt modelId="{3ABF240D-4876-4E7A-B21C-370219EF942D}">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Allows card to interrupt host </a:t>
          </a:r>
        </a:p>
      </dgm:t>
    </dgm:pt>
    <dgm:pt modelId="{8D19C3F1-2E19-4F09-8E24-F59FA15FD7BA}" type="parTrans" cxnId="{33055B86-8628-4EA1-9627-64215380CFC5}">
      <dgm:prSet/>
      <dgm:spPr/>
      <dgm:t>
        <a:bodyPr/>
        <a:lstStyle/>
        <a:p>
          <a:endParaRPr lang="en-US"/>
        </a:p>
      </dgm:t>
    </dgm:pt>
    <dgm:pt modelId="{A547AFB1-5706-46DC-9186-B56C2628288D}" type="sibTrans" cxnId="{33055B86-8628-4EA1-9627-64215380CFC5}">
      <dgm:prSet/>
      <dgm:spPr/>
      <dgm:t>
        <a:bodyPr/>
        <a:lstStyle/>
        <a:p>
          <a:endParaRPr lang="en-US"/>
        </a:p>
      </dgm:t>
    </dgm:pt>
    <dgm:pt modelId="{51EECEE3-6638-435D-A35B-104509FF427E}">
      <dgm:prSet custT="1"/>
      <dgm:spPr/>
      <dgm:t>
        <a:bodyPr/>
        <a:lstStyle/>
        <a:p>
          <a:r>
            <a:rPr lang="en-US" sz="2000" dirty="0">
              <a:solidFill>
                <a:schemeClr val="bg1"/>
              </a:solidFill>
              <a:latin typeface="Times New Roman" panose="02020603050405020304" pitchFamily="18" charset="0"/>
              <a:cs typeface="Times New Roman" panose="02020603050405020304" pitchFamily="18" charset="0"/>
            </a:rPr>
            <a:t>Supply Voltage: 2.7 to 3.6V </a:t>
          </a:r>
        </a:p>
      </dgm:t>
    </dgm:pt>
    <dgm:pt modelId="{AE8D497A-75F0-427C-B5A3-CAEFD166D9CA}" type="parTrans" cxnId="{D62F9FFC-B4AC-455B-9D50-069A77142FCB}">
      <dgm:prSet/>
      <dgm:spPr/>
      <dgm:t>
        <a:bodyPr/>
        <a:lstStyle/>
        <a:p>
          <a:endParaRPr lang="en-US"/>
        </a:p>
      </dgm:t>
    </dgm:pt>
    <dgm:pt modelId="{87DB75A2-4E52-480F-AB41-28FC7B841584}" type="sibTrans" cxnId="{D62F9FFC-B4AC-455B-9D50-069A77142FCB}">
      <dgm:prSet/>
      <dgm:spPr/>
      <dgm:t>
        <a:bodyPr/>
        <a:lstStyle/>
        <a:p>
          <a:endParaRPr lang="en-US"/>
        </a:p>
      </dgm:t>
    </dgm:pt>
    <dgm:pt modelId="{FF5B0944-7645-4EFE-9F4F-FAC61834B643}" type="pres">
      <dgm:prSet presAssocID="{219B9017-70B0-4489-A61E-E2C87BD17ACA}" presName="Name0" presStyleCnt="0">
        <dgm:presLayoutVars>
          <dgm:dir/>
          <dgm:animLvl val="lvl"/>
          <dgm:resizeHandles val="exact"/>
        </dgm:presLayoutVars>
      </dgm:prSet>
      <dgm:spPr/>
    </dgm:pt>
    <dgm:pt modelId="{BCE78F86-300D-48F5-B2B8-358D3EFAEA92}" type="pres">
      <dgm:prSet presAssocID="{3268A2A1-B26C-4084-8CD7-005171F38639}" presName="linNode" presStyleCnt="0"/>
      <dgm:spPr/>
    </dgm:pt>
    <dgm:pt modelId="{3CD6E6B6-77AB-4E13-8AA9-75204CC1BE45}" type="pres">
      <dgm:prSet presAssocID="{3268A2A1-B26C-4084-8CD7-005171F38639}" presName="parentText" presStyleLbl="node1" presStyleIdx="0" presStyleCnt="7" custScaleX="129753">
        <dgm:presLayoutVars>
          <dgm:chMax val="1"/>
          <dgm:bulletEnabled val="1"/>
        </dgm:presLayoutVars>
      </dgm:prSet>
      <dgm:spPr/>
    </dgm:pt>
    <dgm:pt modelId="{CEA32C97-0F16-4D12-8B5E-816A4E017CB6}" type="pres">
      <dgm:prSet presAssocID="{A0DFDD1E-36F7-494E-A80D-7571A2B5B415}" presName="sp" presStyleCnt="0"/>
      <dgm:spPr/>
    </dgm:pt>
    <dgm:pt modelId="{582C4EC6-EA9F-4286-BDAE-EC5D6435C0AE}" type="pres">
      <dgm:prSet presAssocID="{92A7F2A4-EB5B-4A53-8479-29C9ADA6BA81}" presName="linNode" presStyleCnt="0"/>
      <dgm:spPr/>
    </dgm:pt>
    <dgm:pt modelId="{192817BA-C188-4CC8-BBDF-22A00D5BCD32}" type="pres">
      <dgm:prSet presAssocID="{92A7F2A4-EB5B-4A53-8479-29C9ADA6BA81}" presName="parentText" presStyleLbl="node1" presStyleIdx="1" presStyleCnt="7" custScaleX="129753">
        <dgm:presLayoutVars>
          <dgm:chMax val="1"/>
          <dgm:bulletEnabled val="1"/>
        </dgm:presLayoutVars>
      </dgm:prSet>
      <dgm:spPr/>
    </dgm:pt>
    <dgm:pt modelId="{8E77D05A-F70A-4E9E-818D-0A1D3623F63B}" type="pres">
      <dgm:prSet presAssocID="{FD21B01C-F8C5-44F3-AA42-A6E5154EFAE6}" presName="sp" presStyleCnt="0"/>
      <dgm:spPr/>
    </dgm:pt>
    <dgm:pt modelId="{EBFC5D84-AC3B-451A-9FF3-E1F70356677F}" type="pres">
      <dgm:prSet presAssocID="{89C5F6C1-C37B-4B47-84C1-5C3930017C3A}" presName="linNode" presStyleCnt="0"/>
      <dgm:spPr/>
    </dgm:pt>
    <dgm:pt modelId="{5AC159CD-2387-435A-80EA-2D891DE34811}" type="pres">
      <dgm:prSet presAssocID="{89C5F6C1-C37B-4B47-84C1-5C3930017C3A}" presName="parentText" presStyleLbl="node1" presStyleIdx="2" presStyleCnt="7" custScaleX="130324">
        <dgm:presLayoutVars>
          <dgm:chMax val="1"/>
          <dgm:bulletEnabled val="1"/>
        </dgm:presLayoutVars>
      </dgm:prSet>
      <dgm:spPr/>
    </dgm:pt>
    <dgm:pt modelId="{C5C19C13-42C1-496C-8977-034674A847CB}" type="pres">
      <dgm:prSet presAssocID="{26E3090E-BE61-457F-9D0F-B67F35E44E22}" presName="sp" presStyleCnt="0"/>
      <dgm:spPr/>
    </dgm:pt>
    <dgm:pt modelId="{C3F2D873-8382-4100-9695-DD50B582C90B}" type="pres">
      <dgm:prSet presAssocID="{2F7E06E7-FDD1-4226-9DD4-49F1D5003DA4}" presName="linNode" presStyleCnt="0"/>
      <dgm:spPr/>
    </dgm:pt>
    <dgm:pt modelId="{93E4682B-DCA7-44D9-95AC-1AC443E9BB6E}" type="pres">
      <dgm:prSet presAssocID="{2F7E06E7-FDD1-4226-9DD4-49F1D5003DA4}" presName="parentText" presStyleLbl="node1" presStyleIdx="3" presStyleCnt="7" custScaleX="130374">
        <dgm:presLayoutVars>
          <dgm:chMax val="1"/>
          <dgm:bulletEnabled val="1"/>
        </dgm:presLayoutVars>
      </dgm:prSet>
      <dgm:spPr/>
    </dgm:pt>
    <dgm:pt modelId="{3E3808D7-15B1-4DFC-AADC-D49AC631C67F}" type="pres">
      <dgm:prSet presAssocID="{2DBB5A11-6068-479C-BD58-63578215D2CF}" presName="sp" presStyleCnt="0"/>
      <dgm:spPr/>
    </dgm:pt>
    <dgm:pt modelId="{B7444279-B107-4EA5-984A-8FF066E4460B}" type="pres">
      <dgm:prSet presAssocID="{BCDBAFC6-AFB9-4667-A1E7-3EB61E5D8D31}" presName="linNode" presStyleCnt="0"/>
      <dgm:spPr/>
    </dgm:pt>
    <dgm:pt modelId="{270AF61B-631B-471F-8EF8-595EEFE02C4D}" type="pres">
      <dgm:prSet presAssocID="{BCDBAFC6-AFB9-4667-A1E7-3EB61E5D8D31}" presName="parentText" presStyleLbl="node1" presStyleIdx="4" presStyleCnt="7" custScaleX="130276">
        <dgm:presLayoutVars>
          <dgm:chMax val="1"/>
          <dgm:bulletEnabled val="1"/>
        </dgm:presLayoutVars>
      </dgm:prSet>
      <dgm:spPr/>
    </dgm:pt>
    <dgm:pt modelId="{6BE2C816-4C18-4D13-84C9-76D3508268E9}" type="pres">
      <dgm:prSet presAssocID="{B24B4207-FA24-427B-BF94-F8D05DC3F50C}" presName="sp" presStyleCnt="0"/>
      <dgm:spPr/>
    </dgm:pt>
    <dgm:pt modelId="{E02E105F-E3C5-43CF-9360-ECFD1DAD387F}" type="pres">
      <dgm:prSet presAssocID="{3ABF240D-4876-4E7A-B21C-370219EF942D}" presName="linNode" presStyleCnt="0"/>
      <dgm:spPr/>
    </dgm:pt>
    <dgm:pt modelId="{97881F5C-47CF-43BD-A242-5FAFE0B70C7E}" type="pres">
      <dgm:prSet presAssocID="{3ABF240D-4876-4E7A-B21C-370219EF942D}" presName="parentText" presStyleLbl="node1" presStyleIdx="5" presStyleCnt="7" custScaleX="130945">
        <dgm:presLayoutVars>
          <dgm:chMax val="1"/>
          <dgm:bulletEnabled val="1"/>
        </dgm:presLayoutVars>
      </dgm:prSet>
      <dgm:spPr/>
    </dgm:pt>
    <dgm:pt modelId="{30CB8AE9-0D5F-490D-9C60-50B5847A4B54}" type="pres">
      <dgm:prSet presAssocID="{A547AFB1-5706-46DC-9186-B56C2628288D}" presName="sp" presStyleCnt="0"/>
      <dgm:spPr/>
    </dgm:pt>
    <dgm:pt modelId="{6E1387A0-1C12-408E-A98B-8334E49338E0}" type="pres">
      <dgm:prSet presAssocID="{51EECEE3-6638-435D-A35B-104509FF427E}" presName="linNode" presStyleCnt="0"/>
      <dgm:spPr/>
    </dgm:pt>
    <dgm:pt modelId="{D807C76C-764E-45A5-8FBB-3B6CE34CC324}" type="pres">
      <dgm:prSet presAssocID="{51EECEE3-6638-435D-A35B-104509FF427E}" presName="parentText" presStyleLbl="node1" presStyleIdx="6" presStyleCnt="7" custScaleX="130847">
        <dgm:presLayoutVars>
          <dgm:chMax val="1"/>
          <dgm:bulletEnabled val="1"/>
        </dgm:presLayoutVars>
      </dgm:prSet>
      <dgm:spPr/>
    </dgm:pt>
  </dgm:ptLst>
  <dgm:cxnLst>
    <dgm:cxn modelId="{963D7620-627F-45B2-A8A6-F36EF8A5C65C}" type="presOf" srcId="{2F7E06E7-FDD1-4226-9DD4-49F1D5003DA4}" destId="{93E4682B-DCA7-44D9-95AC-1AC443E9BB6E}" srcOrd="0" destOrd="0" presId="urn:microsoft.com/office/officeart/2005/8/layout/vList5"/>
    <dgm:cxn modelId="{F523755D-0AD7-4A9E-89B8-DBA299D1B8EA}" type="presOf" srcId="{219B9017-70B0-4489-A61E-E2C87BD17ACA}" destId="{FF5B0944-7645-4EFE-9F4F-FAC61834B643}" srcOrd="0" destOrd="0" presId="urn:microsoft.com/office/officeart/2005/8/layout/vList5"/>
    <dgm:cxn modelId="{452C3D5E-8C89-474D-9A28-4250D684F87C}" srcId="{219B9017-70B0-4489-A61E-E2C87BD17ACA}" destId="{89C5F6C1-C37B-4B47-84C1-5C3930017C3A}" srcOrd="2" destOrd="0" parTransId="{5324FDA0-9FD3-425B-AF3D-64A4BF70EF3D}" sibTransId="{26E3090E-BE61-457F-9D0F-B67F35E44E22}"/>
    <dgm:cxn modelId="{AA80D174-142C-4CFE-A2C3-5922F2BD9838}" srcId="{219B9017-70B0-4489-A61E-E2C87BD17ACA}" destId="{BCDBAFC6-AFB9-4667-A1E7-3EB61E5D8D31}" srcOrd="4" destOrd="0" parTransId="{D138A269-E907-4820-989E-DE04AF7FB380}" sibTransId="{B24B4207-FA24-427B-BF94-F8D05DC3F50C}"/>
    <dgm:cxn modelId="{1C668C76-73F4-4674-888D-EAC75C92854C}" srcId="{219B9017-70B0-4489-A61E-E2C87BD17ACA}" destId="{3268A2A1-B26C-4084-8CD7-005171F38639}" srcOrd="0" destOrd="0" parTransId="{4711D693-1DCF-4A0B-BD6D-81F8BFC19925}" sibTransId="{A0DFDD1E-36F7-494E-A80D-7571A2B5B415}"/>
    <dgm:cxn modelId="{33055B86-8628-4EA1-9627-64215380CFC5}" srcId="{219B9017-70B0-4489-A61E-E2C87BD17ACA}" destId="{3ABF240D-4876-4E7A-B21C-370219EF942D}" srcOrd="5" destOrd="0" parTransId="{8D19C3F1-2E19-4F09-8E24-F59FA15FD7BA}" sibTransId="{A547AFB1-5706-46DC-9186-B56C2628288D}"/>
    <dgm:cxn modelId="{F32C9DAF-7537-4AE5-8ADE-E096CD239B97}" type="presOf" srcId="{92A7F2A4-EB5B-4A53-8479-29C9ADA6BA81}" destId="{192817BA-C188-4CC8-BBDF-22A00D5BCD32}" srcOrd="0" destOrd="0" presId="urn:microsoft.com/office/officeart/2005/8/layout/vList5"/>
    <dgm:cxn modelId="{363090B7-89A8-435E-94DB-B50419C14A99}" srcId="{219B9017-70B0-4489-A61E-E2C87BD17ACA}" destId="{92A7F2A4-EB5B-4A53-8479-29C9ADA6BA81}" srcOrd="1" destOrd="0" parTransId="{DAB401D9-4B8C-4284-9981-A6BE35222E3A}" sibTransId="{FD21B01C-F8C5-44F3-AA42-A6E5154EFAE6}"/>
    <dgm:cxn modelId="{DF482FB8-1E7C-4A71-96D6-3AD1808172AC}" srcId="{219B9017-70B0-4489-A61E-E2C87BD17ACA}" destId="{2F7E06E7-FDD1-4226-9DD4-49F1D5003DA4}" srcOrd="3" destOrd="0" parTransId="{E9FAEEC8-80DB-475C-A90A-B6154A87054D}" sibTransId="{2DBB5A11-6068-479C-BD58-63578215D2CF}"/>
    <dgm:cxn modelId="{B54D6FC4-9816-4A0F-932A-0C9931FE0427}" type="presOf" srcId="{3ABF240D-4876-4E7A-B21C-370219EF942D}" destId="{97881F5C-47CF-43BD-A242-5FAFE0B70C7E}" srcOrd="0" destOrd="0" presId="urn:microsoft.com/office/officeart/2005/8/layout/vList5"/>
    <dgm:cxn modelId="{D4236AD8-FDEF-4EAD-8FAC-92508B725E6D}" type="presOf" srcId="{51EECEE3-6638-435D-A35B-104509FF427E}" destId="{D807C76C-764E-45A5-8FBB-3B6CE34CC324}" srcOrd="0" destOrd="0" presId="urn:microsoft.com/office/officeart/2005/8/layout/vList5"/>
    <dgm:cxn modelId="{380358DB-A885-452D-AB75-5B1D584BAE5F}" type="presOf" srcId="{89C5F6C1-C37B-4B47-84C1-5C3930017C3A}" destId="{5AC159CD-2387-435A-80EA-2D891DE34811}" srcOrd="0" destOrd="0" presId="urn:microsoft.com/office/officeart/2005/8/layout/vList5"/>
    <dgm:cxn modelId="{AF38D3F2-301C-466C-A851-4FFDE5159167}" type="presOf" srcId="{3268A2A1-B26C-4084-8CD7-005171F38639}" destId="{3CD6E6B6-77AB-4E13-8AA9-75204CC1BE45}" srcOrd="0" destOrd="0" presId="urn:microsoft.com/office/officeart/2005/8/layout/vList5"/>
    <dgm:cxn modelId="{D62F9FFC-B4AC-455B-9D50-069A77142FCB}" srcId="{219B9017-70B0-4489-A61E-E2C87BD17ACA}" destId="{51EECEE3-6638-435D-A35B-104509FF427E}" srcOrd="6" destOrd="0" parTransId="{AE8D497A-75F0-427C-B5A3-CAEFD166D9CA}" sibTransId="{87DB75A2-4E52-480F-AB41-28FC7B841584}"/>
    <dgm:cxn modelId="{C29004FD-70C1-44F1-9B80-562ECCB71AFF}" type="presOf" srcId="{BCDBAFC6-AFB9-4667-A1E7-3EB61E5D8D31}" destId="{270AF61B-631B-471F-8EF8-595EEFE02C4D}" srcOrd="0" destOrd="0" presId="urn:microsoft.com/office/officeart/2005/8/layout/vList5"/>
    <dgm:cxn modelId="{D598EC7C-5BFB-42B0-A22A-51C4DE12F0C5}" type="presParOf" srcId="{FF5B0944-7645-4EFE-9F4F-FAC61834B643}" destId="{BCE78F86-300D-48F5-B2B8-358D3EFAEA92}" srcOrd="0" destOrd="0" presId="urn:microsoft.com/office/officeart/2005/8/layout/vList5"/>
    <dgm:cxn modelId="{9397D1E1-766A-4A34-BF0B-F77F2EF9E606}" type="presParOf" srcId="{BCE78F86-300D-48F5-B2B8-358D3EFAEA92}" destId="{3CD6E6B6-77AB-4E13-8AA9-75204CC1BE45}" srcOrd="0" destOrd="0" presId="urn:microsoft.com/office/officeart/2005/8/layout/vList5"/>
    <dgm:cxn modelId="{58815179-CD51-4CE3-9CC6-CE5AC1317F18}" type="presParOf" srcId="{FF5B0944-7645-4EFE-9F4F-FAC61834B643}" destId="{CEA32C97-0F16-4D12-8B5E-816A4E017CB6}" srcOrd="1" destOrd="0" presId="urn:microsoft.com/office/officeart/2005/8/layout/vList5"/>
    <dgm:cxn modelId="{23B38840-A25E-44B0-9EF9-5D18B1121540}" type="presParOf" srcId="{FF5B0944-7645-4EFE-9F4F-FAC61834B643}" destId="{582C4EC6-EA9F-4286-BDAE-EC5D6435C0AE}" srcOrd="2" destOrd="0" presId="urn:microsoft.com/office/officeart/2005/8/layout/vList5"/>
    <dgm:cxn modelId="{0FAC45F0-EF7E-4FD1-9A65-3DAA07BEBBDD}" type="presParOf" srcId="{582C4EC6-EA9F-4286-BDAE-EC5D6435C0AE}" destId="{192817BA-C188-4CC8-BBDF-22A00D5BCD32}" srcOrd="0" destOrd="0" presId="urn:microsoft.com/office/officeart/2005/8/layout/vList5"/>
    <dgm:cxn modelId="{78C8C562-B237-45FA-A12F-F78E4BE19486}" type="presParOf" srcId="{FF5B0944-7645-4EFE-9F4F-FAC61834B643}" destId="{8E77D05A-F70A-4E9E-818D-0A1D3623F63B}" srcOrd="3" destOrd="0" presId="urn:microsoft.com/office/officeart/2005/8/layout/vList5"/>
    <dgm:cxn modelId="{C7FDDE0A-2F82-44A1-BA86-5C67E0659C00}" type="presParOf" srcId="{FF5B0944-7645-4EFE-9F4F-FAC61834B643}" destId="{EBFC5D84-AC3B-451A-9FF3-E1F70356677F}" srcOrd="4" destOrd="0" presId="urn:microsoft.com/office/officeart/2005/8/layout/vList5"/>
    <dgm:cxn modelId="{AE761468-83F9-44C8-AC2B-444FD91B352D}" type="presParOf" srcId="{EBFC5D84-AC3B-451A-9FF3-E1F70356677F}" destId="{5AC159CD-2387-435A-80EA-2D891DE34811}" srcOrd="0" destOrd="0" presId="urn:microsoft.com/office/officeart/2005/8/layout/vList5"/>
    <dgm:cxn modelId="{46D7CEC3-C2BE-4669-BE31-DA531AF50A9C}" type="presParOf" srcId="{FF5B0944-7645-4EFE-9F4F-FAC61834B643}" destId="{C5C19C13-42C1-496C-8977-034674A847CB}" srcOrd="5" destOrd="0" presId="urn:microsoft.com/office/officeart/2005/8/layout/vList5"/>
    <dgm:cxn modelId="{4BEB54F6-536F-442A-920E-CFB604B5A39A}" type="presParOf" srcId="{FF5B0944-7645-4EFE-9F4F-FAC61834B643}" destId="{C3F2D873-8382-4100-9695-DD50B582C90B}" srcOrd="6" destOrd="0" presId="urn:microsoft.com/office/officeart/2005/8/layout/vList5"/>
    <dgm:cxn modelId="{FC0C1770-FACE-4A95-927D-FE1C28E666C5}" type="presParOf" srcId="{C3F2D873-8382-4100-9695-DD50B582C90B}" destId="{93E4682B-DCA7-44D9-95AC-1AC443E9BB6E}" srcOrd="0" destOrd="0" presId="urn:microsoft.com/office/officeart/2005/8/layout/vList5"/>
    <dgm:cxn modelId="{960EE8E2-FC4C-4794-B5D3-93D124B8E08E}" type="presParOf" srcId="{FF5B0944-7645-4EFE-9F4F-FAC61834B643}" destId="{3E3808D7-15B1-4DFC-AADC-D49AC631C67F}" srcOrd="7" destOrd="0" presId="urn:microsoft.com/office/officeart/2005/8/layout/vList5"/>
    <dgm:cxn modelId="{BB1DFA47-8442-466F-822A-C1413C28285C}" type="presParOf" srcId="{FF5B0944-7645-4EFE-9F4F-FAC61834B643}" destId="{B7444279-B107-4EA5-984A-8FF066E4460B}" srcOrd="8" destOrd="0" presId="urn:microsoft.com/office/officeart/2005/8/layout/vList5"/>
    <dgm:cxn modelId="{4AF4CBEF-3004-455C-9DE5-3377C8427F58}" type="presParOf" srcId="{B7444279-B107-4EA5-984A-8FF066E4460B}" destId="{270AF61B-631B-471F-8EF8-595EEFE02C4D}" srcOrd="0" destOrd="0" presId="urn:microsoft.com/office/officeart/2005/8/layout/vList5"/>
    <dgm:cxn modelId="{780E5ACA-82C4-4651-8B57-95A214295B1C}" type="presParOf" srcId="{FF5B0944-7645-4EFE-9F4F-FAC61834B643}" destId="{6BE2C816-4C18-4D13-84C9-76D3508268E9}" srcOrd="9" destOrd="0" presId="urn:microsoft.com/office/officeart/2005/8/layout/vList5"/>
    <dgm:cxn modelId="{A2CD50FF-A6E1-46C6-AF64-421112E22C2B}" type="presParOf" srcId="{FF5B0944-7645-4EFE-9F4F-FAC61834B643}" destId="{E02E105F-E3C5-43CF-9360-ECFD1DAD387F}" srcOrd="10" destOrd="0" presId="urn:microsoft.com/office/officeart/2005/8/layout/vList5"/>
    <dgm:cxn modelId="{34080936-569F-4319-82C5-0E356F707E27}" type="presParOf" srcId="{E02E105F-E3C5-43CF-9360-ECFD1DAD387F}" destId="{97881F5C-47CF-43BD-A242-5FAFE0B70C7E}" srcOrd="0" destOrd="0" presId="urn:microsoft.com/office/officeart/2005/8/layout/vList5"/>
    <dgm:cxn modelId="{9ADB78F6-981D-4B14-A94B-5E8767BAC3DA}" type="presParOf" srcId="{FF5B0944-7645-4EFE-9F4F-FAC61834B643}" destId="{30CB8AE9-0D5F-490D-9C60-50B5847A4B54}" srcOrd="11" destOrd="0" presId="urn:microsoft.com/office/officeart/2005/8/layout/vList5"/>
    <dgm:cxn modelId="{A4849D6F-F081-4740-AF63-810D3121C510}" type="presParOf" srcId="{FF5B0944-7645-4EFE-9F4F-FAC61834B643}" destId="{6E1387A0-1C12-408E-A98B-8334E49338E0}" srcOrd="12" destOrd="0" presId="urn:microsoft.com/office/officeart/2005/8/layout/vList5"/>
    <dgm:cxn modelId="{CFA2F357-99FC-4631-9620-A52572ADD266}" type="presParOf" srcId="{6E1387A0-1C12-408E-A98B-8334E49338E0}" destId="{D807C76C-764E-45A5-8FBB-3B6CE34CC32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AC3F76-88EF-4C21-B61D-23B555A40F7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C25D884-FAAC-4B2D-A757-2DEA1BACA1B9}">
      <dgm:prSet phldrT="[Text]" custT="1"/>
      <dgm:spPr/>
      <dgm: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Full-Speed SDIO Cards</a:t>
          </a:r>
          <a:endParaRPr lang="en-US" sz="2000" dirty="0"/>
        </a:p>
      </dgm:t>
    </dgm:pt>
    <dgm:pt modelId="{C0413754-E17C-4934-8C43-01A996946CFD}" type="parTrans" cxnId="{CE22F416-57D9-4553-ABFA-C25283044F7C}">
      <dgm:prSet/>
      <dgm:spPr/>
      <dgm:t>
        <a:bodyPr/>
        <a:lstStyle/>
        <a:p>
          <a:endParaRPr lang="en-US"/>
        </a:p>
      </dgm:t>
    </dgm:pt>
    <dgm:pt modelId="{4D8A8C2E-272E-4FF2-8613-B5F7BFA219DC}" type="sibTrans" cxnId="{CE22F416-57D9-4553-ABFA-C25283044F7C}">
      <dgm:prSet/>
      <dgm:spPr/>
      <dgm:t>
        <a:bodyPr/>
        <a:lstStyle/>
        <a:p>
          <a:endParaRPr lang="en-US"/>
        </a:p>
      </dgm:t>
    </dgm:pt>
    <dgm:pt modelId="{E5FB34C4-42EE-4CF8-8D2A-8798B647FAB7}">
      <dgm:prSet phldrT="[Text]" custT="1"/>
      <dgm:spPr/>
      <dgm:t>
        <a:bodyPr/>
        <a:lstStyle/>
        <a:p>
          <a:r>
            <a:rPr lang="en-US" sz="1800" b="1" i="0" dirty="0">
              <a:solidFill>
                <a:srgbClr val="000000"/>
              </a:solidFill>
              <a:effectLst/>
              <a:latin typeface="Times New Roman" panose="02020603050405020304" pitchFamily="18" charset="0"/>
              <a:cs typeface="Times New Roman" panose="02020603050405020304" pitchFamily="18" charset="0"/>
            </a:rPr>
            <a:t>Supported modes</a:t>
          </a:r>
        </a:p>
        <a:p>
          <a:r>
            <a:rPr lang="en-US" sz="1800" b="0" i="0" dirty="0">
              <a:solidFill>
                <a:srgbClr val="000000"/>
              </a:solidFill>
              <a:effectLst/>
              <a:latin typeface="Times New Roman" panose="02020603050405020304" pitchFamily="18" charset="0"/>
              <a:cs typeface="Times New Roman" panose="02020603050405020304" pitchFamily="18" charset="0"/>
            </a:rPr>
            <a:t>SPI, 1-bit SD, and 4-bit SD.</a:t>
          </a:r>
          <a:endParaRPr lang="en-US" sz="1800" dirty="0"/>
        </a:p>
      </dgm:t>
    </dgm:pt>
    <dgm:pt modelId="{A1E769E1-089E-4F1F-B967-B2F0B91654C4}" type="parTrans" cxnId="{914CF212-7877-486D-8A53-ED5D6133AF22}">
      <dgm:prSet/>
      <dgm:spPr/>
      <dgm:t>
        <a:bodyPr/>
        <a:lstStyle/>
        <a:p>
          <a:endParaRPr lang="en-US"/>
        </a:p>
      </dgm:t>
    </dgm:pt>
    <dgm:pt modelId="{6C325DD2-51D2-436C-8FF7-C448CBCE9986}" type="sibTrans" cxnId="{914CF212-7877-486D-8A53-ED5D6133AF22}">
      <dgm:prSet/>
      <dgm:spPr/>
      <dgm:t>
        <a:bodyPr/>
        <a:lstStyle/>
        <a:p>
          <a:endParaRPr lang="en-US"/>
        </a:p>
      </dgm:t>
    </dgm:pt>
    <dgm:pt modelId="{99E02F94-C5E7-4A26-8A16-6403F41A59B7}">
      <dgm:prSet phldrT="[Text]" custT="1"/>
      <dgm:spPr/>
      <dgm:t>
        <a:bodyPr/>
        <a:lstStyle/>
        <a:p>
          <a:r>
            <a:rPr lang="en-US" sz="1800" b="1" dirty="0">
              <a:solidFill>
                <a:srgbClr val="000000"/>
              </a:solidFill>
              <a:latin typeface="Times New Roman" panose="02020603050405020304" pitchFamily="18" charset="0"/>
              <a:cs typeface="Times New Roman" panose="02020603050405020304" pitchFamily="18" charset="0"/>
            </a:rPr>
            <a:t>Clock Range</a:t>
          </a:r>
        </a:p>
        <a:p>
          <a:r>
            <a:rPr lang="en-US" sz="1800" dirty="0">
              <a:solidFill>
                <a:srgbClr val="000000"/>
              </a:solidFill>
              <a:latin typeface="Times New Roman" panose="02020603050405020304" pitchFamily="18" charset="0"/>
              <a:cs typeface="Times New Roman" panose="02020603050405020304" pitchFamily="18" charset="0"/>
            </a:rPr>
            <a:t> 0-25MHz.</a:t>
          </a:r>
          <a:endParaRPr lang="en-US" sz="1800" dirty="0"/>
        </a:p>
      </dgm:t>
    </dgm:pt>
    <dgm:pt modelId="{69A67677-4969-41C2-A4C7-D2DDD396F5B8}" type="parTrans" cxnId="{B4C42C03-A537-4408-9AD8-2895688B46C9}">
      <dgm:prSet/>
      <dgm:spPr/>
      <dgm:t>
        <a:bodyPr/>
        <a:lstStyle/>
        <a:p>
          <a:endParaRPr lang="en-US"/>
        </a:p>
      </dgm:t>
    </dgm:pt>
    <dgm:pt modelId="{400DBFD8-FFCD-4EB2-BFFC-DE9887B06956}" type="sibTrans" cxnId="{B4C42C03-A537-4408-9AD8-2895688B46C9}">
      <dgm:prSet/>
      <dgm:spPr/>
      <dgm:t>
        <a:bodyPr/>
        <a:lstStyle/>
        <a:p>
          <a:endParaRPr lang="en-US"/>
        </a:p>
      </dgm:t>
    </dgm:pt>
    <dgm:pt modelId="{A0B9F371-A541-4EAF-A6E1-A9E9082A3172}">
      <dgm:prSet phldrT="[Text]" custT="1"/>
      <dgm:spPr/>
      <dgm:t>
        <a:bodyPr/>
        <a:lstStyle/>
        <a:p>
          <a:pPr>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Low-Speed SDIO Cards</a:t>
          </a:r>
          <a:endParaRPr lang="en-US" sz="2000" dirty="0">
            <a:solidFill>
              <a:schemeClr val="bg1"/>
            </a:solidFill>
          </a:endParaRPr>
        </a:p>
      </dgm:t>
    </dgm:pt>
    <dgm:pt modelId="{074F6C0F-B39E-421B-A7ED-BB634292E864}" type="parTrans" cxnId="{1681C065-ACFC-4574-8EBA-7522D71DB627}">
      <dgm:prSet/>
      <dgm:spPr/>
      <dgm:t>
        <a:bodyPr/>
        <a:lstStyle/>
        <a:p>
          <a:endParaRPr lang="en-US"/>
        </a:p>
      </dgm:t>
    </dgm:pt>
    <dgm:pt modelId="{03184F22-CE11-45B1-B224-10EF7916C582}" type="sibTrans" cxnId="{1681C065-ACFC-4574-8EBA-7522D71DB627}">
      <dgm:prSet/>
      <dgm:spPr/>
      <dgm:t>
        <a:bodyPr/>
        <a:lstStyle/>
        <a:p>
          <a:endParaRPr lang="en-US"/>
        </a:p>
      </dgm:t>
    </dgm:pt>
    <dgm:pt modelId="{081E6E03-5C24-446D-90B8-C24E7A95D832}">
      <dgm:prSet phldrT="[Text]" custT="1"/>
      <dgm:spPr/>
      <dgm:t>
        <a:bodyPr/>
        <a:lstStyle/>
        <a:p>
          <a:r>
            <a:rPr lang="en-US" sz="1800" b="1" i="0" dirty="0">
              <a:solidFill>
                <a:srgbClr val="000000"/>
              </a:solidFill>
              <a:effectLst/>
              <a:latin typeface="Times New Roman" panose="02020603050405020304" pitchFamily="18" charset="0"/>
              <a:cs typeface="Times New Roman" panose="02020603050405020304" pitchFamily="18" charset="0"/>
            </a:rPr>
            <a:t>Supported modes</a:t>
          </a:r>
        </a:p>
        <a:p>
          <a:r>
            <a:rPr lang="en-US" sz="1800" b="0" i="0" dirty="0">
              <a:solidFill>
                <a:srgbClr val="000000"/>
              </a:solidFill>
              <a:effectLst/>
              <a:latin typeface="Times New Roman" panose="02020603050405020304" pitchFamily="18" charset="0"/>
              <a:cs typeface="Times New Roman" panose="02020603050405020304" pitchFamily="18" charset="0"/>
            </a:rPr>
            <a:t>SPI and 1-bit SD</a:t>
          </a:r>
        </a:p>
        <a:p>
          <a:r>
            <a:rPr lang="en-US" sz="1800" b="0" i="0" dirty="0">
              <a:solidFill>
                <a:srgbClr val="000000"/>
              </a:solidFill>
              <a:effectLst/>
              <a:latin typeface="Times New Roman" panose="02020603050405020304" pitchFamily="18" charset="0"/>
              <a:cs typeface="Times New Roman" panose="02020603050405020304" pitchFamily="18" charset="0"/>
            </a:rPr>
            <a:t>(4-bit support is optional).</a:t>
          </a:r>
          <a:endParaRPr lang="en-US" sz="1800" dirty="0"/>
        </a:p>
      </dgm:t>
    </dgm:pt>
    <dgm:pt modelId="{C1DB80BF-D45C-48DF-85FA-8DD973CEE3B5}" type="parTrans" cxnId="{2A1E2497-97AA-4B61-98BA-07E8DD0047DB}">
      <dgm:prSet/>
      <dgm:spPr/>
      <dgm:t>
        <a:bodyPr/>
        <a:lstStyle/>
        <a:p>
          <a:endParaRPr lang="en-US"/>
        </a:p>
      </dgm:t>
    </dgm:pt>
    <dgm:pt modelId="{48948B4C-F530-471B-B878-35237FFF055F}" type="sibTrans" cxnId="{2A1E2497-97AA-4B61-98BA-07E8DD0047DB}">
      <dgm:prSet/>
      <dgm:spPr/>
      <dgm:t>
        <a:bodyPr/>
        <a:lstStyle/>
        <a:p>
          <a:endParaRPr lang="en-US"/>
        </a:p>
      </dgm:t>
    </dgm:pt>
    <dgm:pt modelId="{0358C319-0415-4C31-9C01-ECB80285821D}">
      <dgm:prSet phldrT="[Text]" custT="1"/>
      <dgm:spPr/>
      <dgm:t>
        <a:bodyPr/>
        <a:lstStyle/>
        <a:p>
          <a:r>
            <a:rPr lang="en-US" sz="1800" b="1" dirty="0">
              <a:solidFill>
                <a:srgbClr val="000000"/>
              </a:solidFill>
              <a:latin typeface="Times New Roman" panose="02020603050405020304" pitchFamily="18" charset="0"/>
              <a:cs typeface="Times New Roman" panose="02020603050405020304" pitchFamily="18" charset="0"/>
            </a:rPr>
            <a:t>Clock Range</a:t>
          </a:r>
        </a:p>
        <a:p>
          <a:r>
            <a:rPr lang="en-US" sz="1800" dirty="0">
              <a:solidFill>
                <a:srgbClr val="000000"/>
              </a:solidFill>
              <a:latin typeface="Times New Roman" panose="02020603050405020304" pitchFamily="18" charset="0"/>
              <a:cs typeface="Times New Roman" panose="02020603050405020304" pitchFamily="18" charset="0"/>
            </a:rPr>
            <a:t>0-400KHz.</a:t>
          </a:r>
          <a:endParaRPr lang="en-US" sz="1800" dirty="0"/>
        </a:p>
      </dgm:t>
    </dgm:pt>
    <dgm:pt modelId="{DFBE0A33-32D9-4D6C-803F-5BE55322A4AB}" type="parTrans" cxnId="{27CD3989-2E8F-4A12-9869-E5C80D9DE8E1}">
      <dgm:prSet/>
      <dgm:spPr/>
      <dgm:t>
        <a:bodyPr/>
        <a:lstStyle/>
        <a:p>
          <a:endParaRPr lang="en-US"/>
        </a:p>
      </dgm:t>
    </dgm:pt>
    <dgm:pt modelId="{243D644F-B4FD-4F8B-A1BC-DBD38770CEE4}" type="sibTrans" cxnId="{27CD3989-2E8F-4A12-9869-E5C80D9DE8E1}">
      <dgm:prSet/>
      <dgm:spPr/>
      <dgm:t>
        <a:bodyPr/>
        <a:lstStyle/>
        <a:p>
          <a:endParaRPr lang="en-US"/>
        </a:p>
      </dgm:t>
    </dgm:pt>
    <dgm:pt modelId="{044A1271-A2CF-44D6-8BFC-336846C7B959}">
      <dgm:prSet phldrT="[Text]" custT="1"/>
      <dgm:spPr/>
      <dgm:t>
        <a:bodyPr/>
        <a:lstStyle/>
        <a:p>
          <a:r>
            <a:rPr lang="en-US" sz="1800" b="1" dirty="0">
              <a:solidFill>
                <a:srgbClr val="000000"/>
              </a:solidFill>
              <a:latin typeface="Times New Roman" panose="02020603050405020304" pitchFamily="18" charset="0"/>
              <a:cs typeface="Times New Roman" panose="02020603050405020304" pitchFamily="18" charset="0"/>
            </a:rPr>
            <a:t>Data Transfer Rate</a:t>
          </a:r>
        </a:p>
        <a:p>
          <a:r>
            <a:rPr lang="en-US" sz="1800" dirty="0">
              <a:solidFill>
                <a:srgbClr val="000000"/>
              </a:solidFill>
              <a:latin typeface="Times New Roman" panose="02020603050405020304" pitchFamily="18" charset="0"/>
              <a:cs typeface="Times New Roman" panose="02020603050405020304" pitchFamily="18" charset="0"/>
            </a:rPr>
            <a:t>Over 100 Mb/s(~10MB/s).</a:t>
          </a:r>
          <a:endParaRPr lang="en-US" sz="1800" dirty="0"/>
        </a:p>
      </dgm:t>
    </dgm:pt>
    <dgm:pt modelId="{5DDF44A1-832D-451E-8512-046D53409198}" type="parTrans" cxnId="{1E82775E-6EE1-4E49-94EC-6B2CA94658CA}">
      <dgm:prSet/>
      <dgm:spPr/>
      <dgm:t>
        <a:bodyPr/>
        <a:lstStyle/>
        <a:p>
          <a:endParaRPr lang="en-US"/>
        </a:p>
      </dgm:t>
    </dgm:pt>
    <dgm:pt modelId="{377D8F53-F41A-40DD-B431-66CD79378074}" type="sibTrans" cxnId="{1E82775E-6EE1-4E49-94EC-6B2CA94658CA}">
      <dgm:prSet/>
      <dgm:spPr/>
      <dgm:t>
        <a:bodyPr/>
        <a:lstStyle/>
        <a:p>
          <a:endParaRPr lang="en-US"/>
        </a:p>
      </dgm:t>
    </dgm:pt>
    <dgm:pt modelId="{A1CFEA8E-1E56-4649-BBB1-667603FFB3FC}">
      <dgm:prSet custT="1"/>
      <dgm:spPr/>
      <dgm:t>
        <a:bodyPr/>
        <a:lstStyle/>
        <a:p>
          <a:r>
            <a:rPr lang="en-US" sz="1800" dirty="0">
              <a:solidFill>
                <a:srgbClr val="000000"/>
              </a:solidFill>
              <a:latin typeface="Times New Roman" panose="02020603050405020304" pitchFamily="18" charset="0"/>
              <a:cs typeface="Times New Roman" panose="02020603050405020304" pitchFamily="18" charset="0"/>
            </a:rPr>
            <a:t>Mandatory for Combo cards.</a:t>
          </a:r>
          <a:endParaRPr lang="en-US" sz="1800" dirty="0"/>
        </a:p>
      </dgm:t>
    </dgm:pt>
    <dgm:pt modelId="{F3D31151-AC97-4F1D-8927-E76251086971}" type="parTrans" cxnId="{A33C3F13-4248-4DBD-AA05-A9A112A48C15}">
      <dgm:prSet/>
      <dgm:spPr/>
      <dgm:t>
        <a:bodyPr/>
        <a:lstStyle/>
        <a:p>
          <a:endParaRPr lang="en-US"/>
        </a:p>
      </dgm:t>
    </dgm:pt>
    <dgm:pt modelId="{BD14D597-0893-4C8D-8BAE-DCD993793B66}" type="sibTrans" cxnId="{A33C3F13-4248-4DBD-AA05-A9A112A48C15}">
      <dgm:prSet/>
      <dgm:spPr/>
      <dgm:t>
        <a:bodyPr/>
        <a:lstStyle/>
        <a:p>
          <a:endParaRPr lang="en-US"/>
        </a:p>
      </dgm:t>
    </dgm:pt>
    <dgm:pt modelId="{5742E305-A7AB-4A0A-9668-187B68B6D20B}">
      <dgm:prSet phldrT="[Text]" custT="1"/>
      <dgm:spPr/>
      <dgm:t>
        <a:bodyPr/>
        <a:lstStyle/>
        <a:p>
          <a:r>
            <a:rPr lang="en-US" sz="1700" b="1" dirty="0">
              <a:solidFill>
                <a:srgbClr val="000000"/>
              </a:solidFill>
              <a:latin typeface="Times New Roman" panose="02020603050405020304" pitchFamily="18" charset="0"/>
              <a:cs typeface="Times New Roman" panose="02020603050405020304" pitchFamily="18" charset="0"/>
            </a:rPr>
            <a:t>Target Applications</a:t>
          </a:r>
        </a:p>
        <a:p>
          <a:r>
            <a:rPr lang="en-US" sz="1700" dirty="0">
              <a:solidFill>
                <a:srgbClr val="000000"/>
              </a:solidFill>
              <a:latin typeface="Times New Roman" panose="02020603050405020304" pitchFamily="18" charset="0"/>
              <a:cs typeface="Times New Roman" panose="02020603050405020304" pitchFamily="18" charset="0"/>
            </a:rPr>
            <a:t>Ideal for low-speed I/O devices(e.g., modems, barcode scanners, GPS receivers).</a:t>
          </a:r>
          <a:endParaRPr lang="en-US" sz="1700" dirty="0"/>
        </a:p>
      </dgm:t>
    </dgm:pt>
    <dgm:pt modelId="{E578DD8C-1EC9-44AD-BEFD-23302CD6CC3A}" type="parTrans" cxnId="{9E3D5796-5DBA-4234-B685-EA6C35C915C3}">
      <dgm:prSet/>
      <dgm:spPr/>
      <dgm:t>
        <a:bodyPr/>
        <a:lstStyle/>
        <a:p>
          <a:endParaRPr lang="en-US"/>
        </a:p>
      </dgm:t>
    </dgm:pt>
    <dgm:pt modelId="{52383B42-0CAA-4859-A5A3-3D80243E60C4}" type="sibTrans" cxnId="{9E3D5796-5DBA-4234-B685-EA6C35C915C3}">
      <dgm:prSet/>
      <dgm:spPr/>
      <dgm:t>
        <a:bodyPr/>
        <a:lstStyle/>
        <a:p>
          <a:endParaRPr lang="en-US"/>
        </a:p>
      </dgm:t>
    </dgm:pt>
    <dgm:pt modelId="{5700AC6B-128F-4B96-9425-ED6964737682}" type="pres">
      <dgm:prSet presAssocID="{7CAC3F76-88EF-4C21-B61D-23B555A40F75}" presName="diagram" presStyleCnt="0">
        <dgm:presLayoutVars>
          <dgm:chPref val="1"/>
          <dgm:dir/>
          <dgm:animOne val="branch"/>
          <dgm:animLvl val="lvl"/>
          <dgm:resizeHandles/>
        </dgm:presLayoutVars>
      </dgm:prSet>
      <dgm:spPr/>
    </dgm:pt>
    <dgm:pt modelId="{BFAC7AA5-5D52-432D-8456-1EAD01E52A31}" type="pres">
      <dgm:prSet presAssocID="{BC25D884-FAAC-4B2D-A757-2DEA1BACA1B9}" presName="root" presStyleCnt="0"/>
      <dgm:spPr/>
    </dgm:pt>
    <dgm:pt modelId="{01125BCC-FC33-49A9-B2F8-8D162289A43D}" type="pres">
      <dgm:prSet presAssocID="{BC25D884-FAAC-4B2D-A757-2DEA1BACA1B9}" presName="rootComposite" presStyleCnt="0"/>
      <dgm:spPr/>
    </dgm:pt>
    <dgm:pt modelId="{944A85D4-3EE3-4036-A250-B10D774C0BE7}" type="pres">
      <dgm:prSet presAssocID="{BC25D884-FAAC-4B2D-A757-2DEA1BACA1B9}" presName="rootText" presStyleLbl="node1" presStyleIdx="0" presStyleCnt="2" custScaleX="217501"/>
      <dgm:spPr/>
    </dgm:pt>
    <dgm:pt modelId="{73525A7C-CA91-472B-AC62-1C2747F8617E}" type="pres">
      <dgm:prSet presAssocID="{BC25D884-FAAC-4B2D-A757-2DEA1BACA1B9}" presName="rootConnector" presStyleLbl="node1" presStyleIdx="0" presStyleCnt="2"/>
      <dgm:spPr/>
    </dgm:pt>
    <dgm:pt modelId="{67EAAA65-81C7-4D63-8A68-A72A8BD7DE0B}" type="pres">
      <dgm:prSet presAssocID="{BC25D884-FAAC-4B2D-A757-2DEA1BACA1B9}" presName="childShape" presStyleCnt="0"/>
      <dgm:spPr/>
    </dgm:pt>
    <dgm:pt modelId="{2D28D0D4-B322-426A-A177-25B67F355F5B}" type="pres">
      <dgm:prSet presAssocID="{A1E769E1-089E-4F1F-B967-B2F0B91654C4}" presName="Name13" presStyleLbl="parChTrans1D2" presStyleIdx="0" presStyleCnt="7"/>
      <dgm:spPr/>
    </dgm:pt>
    <dgm:pt modelId="{45099C03-BBB5-4741-A58E-AF2EBAE86FD1}" type="pres">
      <dgm:prSet presAssocID="{E5FB34C4-42EE-4CF8-8D2A-8798B647FAB7}" presName="childText" presStyleLbl="bgAcc1" presStyleIdx="0" presStyleCnt="7" custScaleX="207954" custScaleY="154654">
        <dgm:presLayoutVars>
          <dgm:bulletEnabled val="1"/>
        </dgm:presLayoutVars>
      </dgm:prSet>
      <dgm:spPr/>
    </dgm:pt>
    <dgm:pt modelId="{DFA3E54E-5ADA-41DF-8BF1-2039F2A41DB4}" type="pres">
      <dgm:prSet presAssocID="{69A67677-4969-41C2-A4C7-D2DDD396F5B8}" presName="Name13" presStyleLbl="parChTrans1D2" presStyleIdx="1" presStyleCnt="7"/>
      <dgm:spPr/>
    </dgm:pt>
    <dgm:pt modelId="{383C1804-0BAA-40B7-B6AE-DFCB51C2DF94}" type="pres">
      <dgm:prSet presAssocID="{99E02F94-C5E7-4A26-8A16-6403F41A59B7}" presName="childText" presStyleLbl="bgAcc1" presStyleIdx="1" presStyleCnt="7" custScaleX="206606" custScaleY="131789">
        <dgm:presLayoutVars>
          <dgm:bulletEnabled val="1"/>
        </dgm:presLayoutVars>
      </dgm:prSet>
      <dgm:spPr/>
    </dgm:pt>
    <dgm:pt modelId="{27316259-EFE4-4184-A23F-1C3B988FA71B}" type="pres">
      <dgm:prSet presAssocID="{5DDF44A1-832D-451E-8512-046D53409198}" presName="Name13" presStyleLbl="parChTrans1D2" presStyleIdx="2" presStyleCnt="7"/>
      <dgm:spPr/>
    </dgm:pt>
    <dgm:pt modelId="{C9D88E00-D555-42E6-B202-5BDD0E8EF28F}" type="pres">
      <dgm:prSet presAssocID="{044A1271-A2CF-44D6-8BFC-336846C7B959}" presName="childText" presStyleLbl="bgAcc1" presStyleIdx="2" presStyleCnt="7" custScaleX="208046" custScaleY="163258">
        <dgm:presLayoutVars>
          <dgm:bulletEnabled val="1"/>
        </dgm:presLayoutVars>
      </dgm:prSet>
      <dgm:spPr/>
    </dgm:pt>
    <dgm:pt modelId="{A07DCC76-7F7C-4B2B-A2FF-26D952F4B392}" type="pres">
      <dgm:prSet presAssocID="{F3D31151-AC97-4F1D-8927-E76251086971}" presName="Name13" presStyleLbl="parChTrans1D2" presStyleIdx="3" presStyleCnt="7"/>
      <dgm:spPr/>
    </dgm:pt>
    <dgm:pt modelId="{8CC34571-6ACF-4FF4-9AE5-BF57C4A578CA}" type="pres">
      <dgm:prSet presAssocID="{A1CFEA8E-1E56-4649-BBB1-667603FFB3FC}" presName="childText" presStyleLbl="bgAcc1" presStyleIdx="3" presStyleCnt="7" custScaleX="203677" custScaleY="142202">
        <dgm:presLayoutVars>
          <dgm:bulletEnabled val="1"/>
        </dgm:presLayoutVars>
      </dgm:prSet>
      <dgm:spPr/>
    </dgm:pt>
    <dgm:pt modelId="{7A5E3495-09EE-444A-8C72-6A5203AFFC4F}" type="pres">
      <dgm:prSet presAssocID="{A0B9F371-A541-4EAF-A6E1-A9E9082A3172}" presName="root" presStyleCnt="0"/>
      <dgm:spPr/>
    </dgm:pt>
    <dgm:pt modelId="{44D239AE-825A-4F39-885F-A670A5D8702F}" type="pres">
      <dgm:prSet presAssocID="{A0B9F371-A541-4EAF-A6E1-A9E9082A3172}" presName="rootComposite" presStyleCnt="0"/>
      <dgm:spPr/>
    </dgm:pt>
    <dgm:pt modelId="{026F2105-AFAA-4EDE-A2E5-A744E844221C}" type="pres">
      <dgm:prSet presAssocID="{A0B9F371-A541-4EAF-A6E1-A9E9082A3172}" presName="rootText" presStyleLbl="node1" presStyleIdx="1" presStyleCnt="2" custScaleX="251723"/>
      <dgm:spPr/>
    </dgm:pt>
    <dgm:pt modelId="{C6F2AF1B-839B-4714-AD5B-E2B0D3660F26}" type="pres">
      <dgm:prSet presAssocID="{A0B9F371-A541-4EAF-A6E1-A9E9082A3172}" presName="rootConnector" presStyleLbl="node1" presStyleIdx="1" presStyleCnt="2"/>
      <dgm:spPr/>
    </dgm:pt>
    <dgm:pt modelId="{16C73199-42F8-4D3A-9A3B-1CAD67BE5436}" type="pres">
      <dgm:prSet presAssocID="{A0B9F371-A541-4EAF-A6E1-A9E9082A3172}" presName="childShape" presStyleCnt="0"/>
      <dgm:spPr/>
    </dgm:pt>
    <dgm:pt modelId="{1697E91D-7C07-4DEF-9E48-1B66B037BA98}" type="pres">
      <dgm:prSet presAssocID="{C1DB80BF-D45C-48DF-85FA-8DD973CEE3B5}" presName="Name13" presStyleLbl="parChTrans1D2" presStyleIdx="4" presStyleCnt="7"/>
      <dgm:spPr/>
    </dgm:pt>
    <dgm:pt modelId="{72F936FD-CD8B-4B22-82CC-B60E5E95CE78}" type="pres">
      <dgm:prSet presAssocID="{081E6E03-5C24-446D-90B8-C24E7A95D832}" presName="childText" presStyleLbl="bgAcc1" presStyleIdx="4" presStyleCnt="7" custScaleX="278462" custScaleY="160537">
        <dgm:presLayoutVars>
          <dgm:bulletEnabled val="1"/>
        </dgm:presLayoutVars>
      </dgm:prSet>
      <dgm:spPr/>
    </dgm:pt>
    <dgm:pt modelId="{AF15A38D-915F-459C-BB89-097A21347B64}" type="pres">
      <dgm:prSet presAssocID="{DFBE0A33-32D9-4D6C-803F-5BE55322A4AB}" presName="Name13" presStyleLbl="parChTrans1D2" presStyleIdx="5" presStyleCnt="7"/>
      <dgm:spPr/>
    </dgm:pt>
    <dgm:pt modelId="{5002E8D2-0D0C-4D5C-A777-5D31B9900628}" type="pres">
      <dgm:prSet presAssocID="{0358C319-0415-4C31-9C01-ECB80285821D}" presName="childText" presStyleLbl="bgAcc1" presStyleIdx="5" presStyleCnt="7" custScaleX="279699" custScaleY="136816">
        <dgm:presLayoutVars>
          <dgm:bulletEnabled val="1"/>
        </dgm:presLayoutVars>
      </dgm:prSet>
      <dgm:spPr/>
    </dgm:pt>
    <dgm:pt modelId="{077522A0-0EB1-4BDA-AA20-108B8A30ADA1}" type="pres">
      <dgm:prSet presAssocID="{E578DD8C-1EC9-44AD-BEFD-23302CD6CC3A}" presName="Name13" presStyleLbl="parChTrans1D2" presStyleIdx="6" presStyleCnt="7"/>
      <dgm:spPr/>
    </dgm:pt>
    <dgm:pt modelId="{D9FC6A94-981D-4586-A700-96220881E7B8}" type="pres">
      <dgm:prSet presAssocID="{5742E305-A7AB-4A0A-9668-187B68B6D20B}" presName="childText" presStyleLbl="bgAcc1" presStyleIdx="6" presStyleCnt="7" custScaleX="279699" custScaleY="204863">
        <dgm:presLayoutVars>
          <dgm:bulletEnabled val="1"/>
        </dgm:presLayoutVars>
      </dgm:prSet>
      <dgm:spPr/>
    </dgm:pt>
  </dgm:ptLst>
  <dgm:cxnLst>
    <dgm:cxn modelId="{B4C42C03-A537-4408-9AD8-2895688B46C9}" srcId="{BC25D884-FAAC-4B2D-A757-2DEA1BACA1B9}" destId="{99E02F94-C5E7-4A26-8A16-6403F41A59B7}" srcOrd="1" destOrd="0" parTransId="{69A67677-4969-41C2-A4C7-D2DDD396F5B8}" sibTransId="{400DBFD8-FFCD-4EB2-BFFC-DE9887B06956}"/>
    <dgm:cxn modelId="{27A47E10-209E-4A06-9544-F5C8A71436CF}" type="presOf" srcId="{081E6E03-5C24-446D-90B8-C24E7A95D832}" destId="{72F936FD-CD8B-4B22-82CC-B60E5E95CE78}" srcOrd="0" destOrd="0" presId="urn:microsoft.com/office/officeart/2005/8/layout/hierarchy3"/>
    <dgm:cxn modelId="{914CF212-7877-486D-8A53-ED5D6133AF22}" srcId="{BC25D884-FAAC-4B2D-A757-2DEA1BACA1B9}" destId="{E5FB34C4-42EE-4CF8-8D2A-8798B647FAB7}" srcOrd="0" destOrd="0" parTransId="{A1E769E1-089E-4F1F-B967-B2F0B91654C4}" sibTransId="{6C325DD2-51D2-436C-8FF7-C448CBCE9986}"/>
    <dgm:cxn modelId="{A33C3F13-4248-4DBD-AA05-A9A112A48C15}" srcId="{BC25D884-FAAC-4B2D-A757-2DEA1BACA1B9}" destId="{A1CFEA8E-1E56-4649-BBB1-667603FFB3FC}" srcOrd="3" destOrd="0" parTransId="{F3D31151-AC97-4F1D-8927-E76251086971}" sibTransId="{BD14D597-0893-4C8D-8BAE-DCD993793B66}"/>
    <dgm:cxn modelId="{CE22F416-57D9-4553-ABFA-C25283044F7C}" srcId="{7CAC3F76-88EF-4C21-B61D-23B555A40F75}" destId="{BC25D884-FAAC-4B2D-A757-2DEA1BACA1B9}" srcOrd="0" destOrd="0" parTransId="{C0413754-E17C-4934-8C43-01A996946CFD}" sibTransId="{4D8A8C2E-272E-4FF2-8613-B5F7BFA219DC}"/>
    <dgm:cxn modelId="{02A85020-2D61-45E7-B985-D00EB032B8F5}" type="presOf" srcId="{0358C319-0415-4C31-9C01-ECB80285821D}" destId="{5002E8D2-0D0C-4D5C-A777-5D31B9900628}" srcOrd="0" destOrd="0" presId="urn:microsoft.com/office/officeart/2005/8/layout/hierarchy3"/>
    <dgm:cxn modelId="{88DF1827-0E02-45B3-A786-568201A53306}" type="presOf" srcId="{A0B9F371-A541-4EAF-A6E1-A9E9082A3172}" destId="{C6F2AF1B-839B-4714-AD5B-E2B0D3660F26}" srcOrd="1" destOrd="0" presId="urn:microsoft.com/office/officeart/2005/8/layout/hierarchy3"/>
    <dgm:cxn modelId="{4A666730-2BE4-4507-B811-274CA59F1117}" type="presOf" srcId="{F3D31151-AC97-4F1D-8927-E76251086971}" destId="{A07DCC76-7F7C-4B2B-A2FF-26D952F4B392}" srcOrd="0" destOrd="0" presId="urn:microsoft.com/office/officeart/2005/8/layout/hierarchy3"/>
    <dgm:cxn modelId="{861C885D-B416-44C2-8001-B6CC4D703ABB}" type="presOf" srcId="{A0B9F371-A541-4EAF-A6E1-A9E9082A3172}" destId="{026F2105-AFAA-4EDE-A2E5-A744E844221C}" srcOrd="0" destOrd="0" presId="urn:microsoft.com/office/officeart/2005/8/layout/hierarchy3"/>
    <dgm:cxn modelId="{1E82775E-6EE1-4E49-94EC-6B2CA94658CA}" srcId="{BC25D884-FAAC-4B2D-A757-2DEA1BACA1B9}" destId="{044A1271-A2CF-44D6-8BFC-336846C7B959}" srcOrd="2" destOrd="0" parTransId="{5DDF44A1-832D-451E-8512-046D53409198}" sibTransId="{377D8F53-F41A-40DD-B431-66CD79378074}"/>
    <dgm:cxn modelId="{E3432941-38BD-48BE-9B84-862E2F944DEC}" type="presOf" srcId="{044A1271-A2CF-44D6-8BFC-336846C7B959}" destId="{C9D88E00-D555-42E6-B202-5BDD0E8EF28F}" srcOrd="0" destOrd="0" presId="urn:microsoft.com/office/officeart/2005/8/layout/hierarchy3"/>
    <dgm:cxn modelId="{38591542-491E-4AA8-8D57-9A9F36BA242F}" type="presOf" srcId="{A1CFEA8E-1E56-4649-BBB1-667603FFB3FC}" destId="{8CC34571-6ACF-4FF4-9AE5-BF57C4A578CA}" srcOrd="0" destOrd="0" presId="urn:microsoft.com/office/officeart/2005/8/layout/hierarchy3"/>
    <dgm:cxn modelId="{1681C065-ACFC-4574-8EBA-7522D71DB627}" srcId="{7CAC3F76-88EF-4C21-B61D-23B555A40F75}" destId="{A0B9F371-A541-4EAF-A6E1-A9E9082A3172}" srcOrd="1" destOrd="0" parTransId="{074F6C0F-B39E-421B-A7ED-BB634292E864}" sibTransId="{03184F22-CE11-45B1-B224-10EF7916C582}"/>
    <dgm:cxn modelId="{7AE57E4D-F77E-4E04-8E12-A6667EB97D6E}" type="presOf" srcId="{C1DB80BF-D45C-48DF-85FA-8DD973CEE3B5}" destId="{1697E91D-7C07-4DEF-9E48-1B66B037BA98}" srcOrd="0" destOrd="0" presId="urn:microsoft.com/office/officeart/2005/8/layout/hierarchy3"/>
    <dgm:cxn modelId="{C5DAD072-508D-4909-8F56-9B53795528A9}" type="presOf" srcId="{E578DD8C-1EC9-44AD-BEFD-23302CD6CC3A}" destId="{077522A0-0EB1-4BDA-AA20-108B8A30ADA1}" srcOrd="0" destOrd="0" presId="urn:microsoft.com/office/officeart/2005/8/layout/hierarchy3"/>
    <dgm:cxn modelId="{9B1B2B59-4687-4796-BD6D-A052540CE69D}" type="presOf" srcId="{99E02F94-C5E7-4A26-8A16-6403F41A59B7}" destId="{383C1804-0BAA-40B7-B6AE-DFCB51C2DF94}" srcOrd="0" destOrd="0" presId="urn:microsoft.com/office/officeart/2005/8/layout/hierarchy3"/>
    <dgm:cxn modelId="{3E7F2985-A7B8-4744-A01F-77725EEAAD61}" type="presOf" srcId="{69A67677-4969-41C2-A4C7-D2DDD396F5B8}" destId="{DFA3E54E-5ADA-41DF-8BF1-2039F2A41DB4}" srcOrd="0" destOrd="0" presId="urn:microsoft.com/office/officeart/2005/8/layout/hierarchy3"/>
    <dgm:cxn modelId="{A9A24E86-8E45-4C85-AB93-DABE2E2717FB}" type="presOf" srcId="{DFBE0A33-32D9-4D6C-803F-5BE55322A4AB}" destId="{AF15A38D-915F-459C-BB89-097A21347B64}" srcOrd="0" destOrd="0" presId="urn:microsoft.com/office/officeart/2005/8/layout/hierarchy3"/>
    <dgm:cxn modelId="{27CD3989-2E8F-4A12-9869-E5C80D9DE8E1}" srcId="{A0B9F371-A541-4EAF-A6E1-A9E9082A3172}" destId="{0358C319-0415-4C31-9C01-ECB80285821D}" srcOrd="1" destOrd="0" parTransId="{DFBE0A33-32D9-4D6C-803F-5BE55322A4AB}" sibTransId="{243D644F-B4FD-4F8B-A1BC-DBD38770CEE4}"/>
    <dgm:cxn modelId="{6A64FC89-E656-4659-AC32-FCBFE622A002}" type="presOf" srcId="{7CAC3F76-88EF-4C21-B61D-23B555A40F75}" destId="{5700AC6B-128F-4B96-9425-ED6964737682}" srcOrd="0" destOrd="0" presId="urn:microsoft.com/office/officeart/2005/8/layout/hierarchy3"/>
    <dgm:cxn modelId="{6DCFAC91-A74A-4700-BE70-6480616A7542}" type="presOf" srcId="{5DDF44A1-832D-451E-8512-046D53409198}" destId="{27316259-EFE4-4184-A23F-1C3B988FA71B}" srcOrd="0" destOrd="0" presId="urn:microsoft.com/office/officeart/2005/8/layout/hierarchy3"/>
    <dgm:cxn modelId="{A81DDD93-6D78-4488-B25B-C3D022970294}" type="presOf" srcId="{BC25D884-FAAC-4B2D-A757-2DEA1BACA1B9}" destId="{73525A7C-CA91-472B-AC62-1C2747F8617E}" srcOrd="1" destOrd="0" presId="urn:microsoft.com/office/officeart/2005/8/layout/hierarchy3"/>
    <dgm:cxn modelId="{9E3D5796-5DBA-4234-B685-EA6C35C915C3}" srcId="{A0B9F371-A541-4EAF-A6E1-A9E9082A3172}" destId="{5742E305-A7AB-4A0A-9668-187B68B6D20B}" srcOrd="2" destOrd="0" parTransId="{E578DD8C-1EC9-44AD-BEFD-23302CD6CC3A}" sibTransId="{52383B42-0CAA-4859-A5A3-3D80243E60C4}"/>
    <dgm:cxn modelId="{2A1E2497-97AA-4B61-98BA-07E8DD0047DB}" srcId="{A0B9F371-A541-4EAF-A6E1-A9E9082A3172}" destId="{081E6E03-5C24-446D-90B8-C24E7A95D832}" srcOrd="0" destOrd="0" parTransId="{C1DB80BF-D45C-48DF-85FA-8DD973CEE3B5}" sibTransId="{48948B4C-F530-471B-B878-35237FFF055F}"/>
    <dgm:cxn modelId="{77635BAF-BEC7-4CCA-B165-510A10E026CD}" type="presOf" srcId="{BC25D884-FAAC-4B2D-A757-2DEA1BACA1B9}" destId="{944A85D4-3EE3-4036-A250-B10D774C0BE7}" srcOrd="0" destOrd="0" presId="urn:microsoft.com/office/officeart/2005/8/layout/hierarchy3"/>
    <dgm:cxn modelId="{3E71FEB3-D320-41F7-8985-89A41FA26747}" type="presOf" srcId="{5742E305-A7AB-4A0A-9668-187B68B6D20B}" destId="{D9FC6A94-981D-4586-A700-96220881E7B8}" srcOrd="0" destOrd="0" presId="urn:microsoft.com/office/officeart/2005/8/layout/hierarchy3"/>
    <dgm:cxn modelId="{A67479D8-A61E-405D-AE55-7B22730CDF7F}" type="presOf" srcId="{A1E769E1-089E-4F1F-B967-B2F0B91654C4}" destId="{2D28D0D4-B322-426A-A177-25B67F355F5B}" srcOrd="0" destOrd="0" presId="urn:microsoft.com/office/officeart/2005/8/layout/hierarchy3"/>
    <dgm:cxn modelId="{933FC4FA-BA90-4A50-A779-2FB2EEE5501B}" type="presOf" srcId="{E5FB34C4-42EE-4CF8-8D2A-8798B647FAB7}" destId="{45099C03-BBB5-4741-A58E-AF2EBAE86FD1}" srcOrd="0" destOrd="0" presId="urn:microsoft.com/office/officeart/2005/8/layout/hierarchy3"/>
    <dgm:cxn modelId="{E4CE6812-8611-48C7-BC7B-127A108B0A64}" type="presParOf" srcId="{5700AC6B-128F-4B96-9425-ED6964737682}" destId="{BFAC7AA5-5D52-432D-8456-1EAD01E52A31}" srcOrd="0" destOrd="0" presId="urn:microsoft.com/office/officeart/2005/8/layout/hierarchy3"/>
    <dgm:cxn modelId="{53BB6EA3-F9FF-4AC6-816E-3FAED3E81626}" type="presParOf" srcId="{BFAC7AA5-5D52-432D-8456-1EAD01E52A31}" destId="{01125BCC-FC33-49A9-B2F8-8D162289A43D}" srcOrd="0" destOrd="0" presId="urn:microsoft.com/office/officeart/2005/8/layout/hierarchy3"/>
    <dgm:cxn modelId="{B72FB22A-50FE-433A-846F-95FED0F7499D}" type="presParOf" srcId="{01125BCC-FC33-49A9-B2F8-8D162289A43D}" destId="{944A85D4-3EE3-4036-A250-B10D774C0BE7}" srcOrd="0" destOrd="0" presId="urn:microsoft.com/office/officeart/2005/8/layout/hierarchy3"/>
    <dgm:cxn modelId="{5571E14F-77A8-45D0-9B4B-44D630E32ECC}" type="presParOf" srcId="{01125BCC-FC33-49A9-B2F8-8D162289A43D}" destId="{73525A7C-CA91-472B-AC62-1C2747F8617E}" srcOrd="1" destOrd="0" presId="urn:microsoft.com/office/officeart/2005/8/layout/hierarchy3"/>
    <dgm:cxn modelId="{DB66BC01-D7AA-47BA-BFAC-6ACBAF51E10E}" type="presParOf" srcId="{BFAC7AA5-5D52-432D-8456-1EAD01E52A31}" destId="{67EAAA65-81C7-4D63-8A68-A72A8BD7DE0B}" srcOrd="1" destOrd="0" presId="urn:microsoft.com/office/officeart/2005/8/layout/hierarchy3"/>
    <dgm:cxn modelId="{3572B22C-7959-4C6F-9305-43346E5F5942}" type="presParOf" srcId="{67EAAA65-81C7-4D63-8A68-A72A8BD7DE0B}" destId="{2D28D0D4-B322-426A-A177-25B67F355F5B}" srcOrd="0" destOrd="0" presId="urn:microsoft.com/office/officeart/2005/8/layout/hierarchy3"/>
    <dgm:cxn modelId="{FA0610B0-2B7B-44B9-A2DC-7B78FC8749DC}" type="presParOf" srcId="{67EAAA65-81C7-4D63-8A68-A72A8BD7DE0B}" destId="{45099C03-BBB5-4741-A58E-AF2EBAE86FD1}" srcOrd="1" destOrd="0" presId="urn:microsoft.com/office/officeart/2005/8/layout/hierarchy3"/>
    <dgm:cxn modelId="{0B426508-E3B8-4C47-B351-3AB7682AEA89}" type="presParOf" srcId="{67EAAA65-81C7-4D63-8A68-A72A8BD7DE0B}" destId="{DFA3E54E-5ADA-41DF-8BF1-2039F2A41DB4}" srcOrd="2" destOrd="0" presId="urn:microsoft.com/office/officeart/2005/8/layout/hierarchy3"/>
    <dgm:cxn modelId="{E9AD629B-1FF1-4193-B79E-E0680FB3344E}" type="presParOf" srcId="{67EAAA65-81C7-4D63-8A68-A72A8BD7DE0B}" destId="{383C1804-0BAA-40B7-B6AE-DFCB51C2DF94}" srcOrd="3" destOrd="0" presId="urn:microsoft.com/office/officeart/2005/8/layout/hierarchy3"/>
    <dgm:cxn modelId="{9CD9D0BA-F9C7-4206-AA0C-B7BF15BA2506}" type="presParOf" srcId="{67EAAA65-81C7-4D63-8A68-A72A8BD7DE0B}" destId="{27316259-EFE4-4184-A23F-1C3B988FA71B}" srcOrd="4" destOrd="0" presId="urn:microsoft.com/office/officeart/2005/8/layout/hierarchy3"/>
    <dgm:cxn modelId="{D55CC7CA-BD06-454D-BE49-07243C627E49}" type="presParOf" srcId="{67EAAA65-81C7-4D63-8A68-A72A8BD7DE0B}" destId="{C9D88E00-D555-42E6-B202-5BDD0E8EF28F}" srcOrd="5" destOrd="0" presId="urn:microsoft.com/office/officeart/2005/8/layout/hierarchy3"/>
    <dgm:cxn modelId="{5AB98864-5FA5-49B4-9BF2-2AFFC43DB17E}" type="presParOf" srcId="{67EAAA65-81C7-4D63-8A68-A72A8BD7DE0B}" destId="{A07DCC76-7F7C-4B2B-A2FF-26D952F4B392}" srcOrd="6" destOrd="0" presId="urn:microsoft.com/office/officeart/2005/8/layout/hierarchy3"/>
    <dgm:cxn modelId="{B063438D-8163-493D-A91D-99C182F12A0E}" type="presParOf" srcId="{67EAAA65-81C7-4D63-8A68-A72A8BD7DE0B}" destId="{8CC34571-6ACF-4FF4-9AE5-BF57C4A578CA}" srcOrd="7" destOrd="0" presId="urn:microsoft.com/office/officeart/2005/8/layout/hierarchy3"/>
    <dgm:cxn modelId="{D4FF0D1A-EB9C-4333-93AD-C07A375B19FF}" type="presParOf" srcId="{5700AC6B-128F-4B96-9425-ED6964737682}" destId="{7A5E3495-09EE-444A-8C72-6A5203AFFC4F}" srcOrd="1" destOrd="0" presId="urn:microsoft.com/office/officeart/2005/8/layout/hierarchy3"/>
    <dgm:cxn modelId="{B62BFF4F-C3BF-45A4-9333-B3BC41F865A6}" type="presParOf" srcId="{7A5E3495-09EE-444A-8C72-6A5203AFFC4F}" destId="{44D239AE-825A-4F39-885F-A670A5D8702F}" srcOrd="0" destOrd="0" presId="urn:microsoft.com/office/officeart/2005/8/layout/hierarchy3"/>
    <dgm:cxn modelId="{7605D496-9A15-4659-80EE-57E9DC0B7814}" type="presParOf" srcId="{44D239AE-825A-4F39-885F-A670A5D8702F}" destId="{026F2105-AFAA-4EDE-A2E5-A744E844221C}" srcOrd="0" destOrd="0" presId="urn:microsoft.com/office/officeart/2005/8/layout/hierarchy3"/>
    <dgm:cxn modelId="{303F8548-4DFA-47C9-B767-01C2385327A8}" type="presParOf" srcId="{44D239AE-825A-4F39-885F-A670A5D8702F}" destId="{C6F2AF1B-839B-4714-AD5B-E2B0D3660F26}" srcOrd="1" destOrd="0" presId="urn:microsoft.com/office/officeart/2005/8/layout/hierarchy3"/>
    <dgm:cxn modelId="{AE837696-989B-4518-B63C-3B41420B40D5}" type="presParOf" srcId="{7A5E3495-09EE-444A-8C72-6A5203AFFC4F}" destId="{16C73199-42F8-4D3A-9A3B-1CAD67BE5436}" srcOrd="1" destOrd="0" presId="urn:microsoft.com/office/officeart/2005/8/layout/hierarchy3"/>
    <dgm:cxn modelId="{D982316A-2D4B-4E74-98B9-8EB72DE7E29A}" type="presParOf" srcId="{16C73199-42F8-4D3A-9A3B-1CAD67BE5436}" destId="{1697E91D-7C07-4DEF-9E48-1B66B037BA98}" srcOrd="0" destOrd="0" presId="urn:microsoft.com/office/officeart/2005/8/layout/hierarchy3"/>
    <dgm:cxn modelId="{476C473E-1038-448B-A4F8-145D5D4A7AE4}" type="presParOf" srcId="{16C73199-42F8-4D3A-9A3B-1CAD67BE5436}" destId="{72F936FD-CD8B-4B22-82CC-B60E5E95CE78}" srcOrd="1" destOrd="0" presId="urn:microsoft.com/office/officeart/2005/8/layout/hierarchy3"/>
    <dgm:cxn modelId="{20B446A1-2A13-42CB-A0E9-5E9C52C45467}" type="presParOf" srcId="{16C73199-42F8-4D3A-9A3B-1CAD67BE5436}" destId="{AF15A38D-915F-459C-BB89-097A21347B64}" srcOrd="2" destOrd="0" presId="urn:microsoft.com/office/officeart/2005/8/layout/hierarchy3"/>
    <dgm:cxn modelId="{A2D0701B-B5AC-4A62-8936-25F3D94FC998}" type="presParOf" srcId="{16C73199-42F8-4D3A-9A3B-1CAD67BE5436}" destId="{5002E8D2-0D0C-4D5C-A777-5D31B9900628}" srcOrd="3" destOrd="0" presId="urn:microsoft.com/office/officeart/2005/8/layout/hierarchy3"/>
    <dgm:cxn modelId="{B4258FC2-99AE-4F14-AF77-82637012D130}" type="presParOf" srcId="{16C73199-42F8-4D3A-9A3B-1CAD67BE5436}" destId="{077522A0-0EB1-4BDA-AA20-108B8A30ADA1}" srcOrd="4" destOrd="0" presId="urn:microsoft.com/office/officeart/2005/8/layout/hierarchy3"/>
    <dgm:cxn modelId="{4FE2F601-C1DE-44DD-AF46-FA623224C00C}" type="presParOf" srcId="{16C73199-42F8-4D3A-9A3B-1CAD67BE5436}" destId="{D9FC6A94-981D-4586-A700-96220881E7B8}"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E6B6-77AB-4E13-8AA9-75204CC1BE45}">
      <dsp:nvSpPr>
        <dsp:cNvPr id="0" name=""/>
        <dsp:cNvSpPr/>
      </dsp:nvSpPr>
      <dsp:spPr>
        <a:xfrm>
          <a:off x="4068291" y="1011"/>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t>Small Footprint.</a:t>
          </a:r>
          <a:endParaRPr lang="en-US" sz="1800" kern="1200" dirty="0"/>
        </a:p>
      </dsp:txBody>
      <dsp:txXfrm>
        <a:off x="4098113" y="30833"/>
        <a:ext cx="4517184" cy="551271"/>
      </dsp:txXfrm>
    </dsp:sp>
    <dsp:sp modelId="{174C4AB5-6B4C-45E3-A4DC-CE77BDA1CF52}">
      <dsp:nvSpPr>
        <dsp:cNvPr id="0" name=""/>
        <dsp:cNvSpPr/>
      </dsp:nvSpPr>
      <dsp:spPr>
        <a:xfrm>
          <a:off x="4068291" y="642473"/>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t>Rich Feature OS Set.</a:t>
          </a:r>
          <a:endParaRPr lang="en-US" sz="1800" kern="1200" dirty="0"/>
        </a:p>
      </dsp:txBody>
      <dsp:txXfrm>
        <a:off x="4098113" y="672295"/>
        <a:ext cx="4517184" cy="551271"/>
      </dsp:txXfrm>
    </dsp:sp>
    <dsp:sp modelId="{95CD2F02-9F2F-4117-A2C4-DB386E5FEB67}">
      <dsp:nvSpPr>
        <dsp:cNvPr id="0" name=""/>
        <dsp:cNvSpPr/>
      </dsp:nvSpPr>
      <dsp:spPr>
        <a:xfrm>
          <a:off x="4068291" y="1283934"/>
          <a:ext cx="4567893" cy="93575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Times New Roman" panose="02020603050405020304" pitchFamily="18" charset="0"/>
              <a:cs typeface="Times New Roman" panose="02020603050405020304" pitchFamily="18" charset="0"/>
            </a:rPr>
            <a:t>Real-Time Fully pre-emptible; fixed priority, round-robin, and “sporadic” scheduling .</a:t>
          </a:r>
          <a:endParaRPr lang="en-US" sz="1800" kern="1200" dirty="0">
            <a:latin typeface="Times New Roman" panose="02020603050405020304" pitchFamily="18" charset="0"/>
            <a:cs typeface="Times New Roman" panose="02020603050405020304" pitchFamily="18" charset="0"/>
          </a:endParaRPr>
        </a:p>
      </dsp:txBody>
      <dsp:txXfrm>
        <a:off x="4113971" y="1329614"/>
        <a:ext cx="4476533" cy="844391"/>
      </dsp:txXfrm>
    </dsp:sp>
    <dsp:sp modelId="{2A261AF9-6289-47E2-BEA4-E1F1071D88CF}">
      <dsp:nvSpPr>
        <dsp:cNvPr id="0" name=""/>
        <dsp:cNvSpPr/>
      </dsp:nvSpPr>
      <dsp:spPr>
        <a:xfrm>
          <a:off x="4068291" y="2250231"/>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t>Totally Open</a:t>
          </a:r>
          <a:r>
            <a:rPr lang="en-US" sz="1800" kern="1200" dirty="0"/>
            <a:t> source.</a:t>
          </a:r>
        </a:p>
      </dsp:txBody>
      <dsp:txXfrm>
        <a:off x="4098113" y="2280053"/>
        <a:ext cx="4517184" cy="551271"/>
      </dsp:txXfrm>
    </dsp:sp>
    <dsp:sp modelId="{C2732E3A-E527-4C23-8317-7FE6D96E31BD}">
      <dsp:nvSpPr>
        <dsp:cNvPr id="0" name=""/>
        <dsp:cNvSpPr/>
      </dsp:nvSpPr>
      <dsp:spPr>
        <a:xfrm>
          <a:off x="4068291" y="2891692"/>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t>Highly Scalable.</a:t>
          </a:r>
          <a:endParaRPr lang="en-US" sz="1800" kern="1200" dirty="0"/>
        </a:p>
      </dsp:txBody>
      <dsp:txXfrm>
        <a:off x="4098113" y="2921514"/>
        <a:ext cx="4517184" cy="551271"/>
      </dsp:txXfrm>
    </dsp:sp>
    <dsp:sp modelId="{C8222F1D-4DFB-4828-9544-D59A97BAA45B}">
      <dsp:nvSpPr>
        <dsp:cNvPr id="0" name=""/>
        <dsp:cNvSpPr/>
      </dsp:nvSpPr>
      <dsp:spPr>
        <a:xfrm>
          <a:off x="4068291" y="3533154"/>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i="0" kern="1200" dirty="0"/>
            <a:t>POSIX and ANSI </a:t>
          </a:r>
          <a:r>
            <a:rPr lang="en-US" sz="1800" i="0" kern="1200" dirty="0"/>
            <a:t>Standards Compliance.</a:t>
          </a:r>
          <a:endParaRPr lang="en-US" sz="1800" kern="1200" dirty="0"/>
        </a:p>
      </dsp:txBody>
      <dsp:txXfrm>
        <a:off x="4098113" y="3562976"/>
        <a:ext cx="4517184" cy="551271"/>
      </dsp:txXfrm>
    </dsp:sp>
    <dsp:sp modelId="{359C1ADC-B9F5-4A80-830C-A7991A7214D7}">
      <dsp:nvSpPr>
        <dsp:cNvPr id="0" name=""/>
        <dsp:cNvSpPr/>
      </dsp:nvSpPr>
      <dsp:spPr>
        <a:xfrm>
          <a:off x="4068291" y="4174615"/>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latin typeface="Times New Roman" panose="02020603050405020304" pitchFamily="18" charset="0"/>
              <a:cs typeface="Times New Roman" panose="02020603050405020304" pitchFamily="18" charset="0"/>
            </a:rPr>
            <a:t>Virtual file system (VFS) supports drivers and mountpoints.</a:t>
          </a:r>
          <a:endParaRPr lang="en-US" sz="1800" kern="1200" dirty="0">
            <a:latin typeface="Times New Roman" panose="02020603050405020304" pitchFamily="18" charset="0"/>
            <a:cs typeface="Times New Roman" panose="02020603050405020304" pitchFamily="18" charset="0"/>
          </a:endParaRPr>
        </a:p>
      </dsp:txBody>
      <dsp:txXfrm>
        <a:off x="4098113" y="4204437"/>
        <a:ext cx="4517184" cy="551271"/>
      </dsp:txXfrm>
    </dsp:sp>
    <dsp:sp modelId="{B0DFE621-4BC2-4A72-87FA-3D9507DE078E}">
      <dsp:nvSpPr>
        <dsp:cNvPr id="0" name=""/>
        <dsp:cNvSpPr/>
      </dsp:nvSpPr>
      <dsp:spPr>
        <a:xfrm>
          <a:off x="4068291" y="4816076"/>
          <a:ext cx="4576828" cy="61091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i="0" kern="1200" dirty="0"/>
            <a:t>Device Drivers.</a:t>
          </a:r>
          <a:endParaRPr lang="en-US" sz="1800" kern="1200" dirty="0"/>
        </a:p>
      </dsp:txBody>
      <dsp:txXfrm>
        <a:off x="4098113" y="4845898"/>
        <a:ext cx="4517184" cy="5512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F4EC1-5C29-429A-B83B-A27A1DA77C14}">
      <dsp:nvSpPr>
        <dsp:cNvPr id="0" name=""/>
        <dsp:cNvSpPr/>
      </dsp:nvSpPr>
      <dsp:spPr>
        <a:xfrm>
          <a:off x="949091" y="878144"/>
          <a:ext cx="4443752" cy="130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Character Device Drivers</a:t>
          </a:r>
        </a:p>
      </dsp:txBody>
      <dsp:txXfrm>
        <a:off x="1012608" y="941661"/>
        <a:ext cx="4316718" cy="1174122"/>
      </dsp:txXfrm>
    </dsp:sp>
    <dsp:sp modelId="{B303AE8F-08E9-4821-B64E-F385DB51EA11}">
      <dsp:nvSpPr>
        <dsp:cNvPr id="0" name=""/>
        <dsp:cNvSpPr/>
      </dsp:nvSpPr>
      <dsp:spPr>
        <a:xfrm>
          <a:off x="6314479" y="866564"/>
          <a:ext cx="4443752" cy="130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Block Device  Drivers</a:t>
          </a:r>
        </a:p>
      </dsp:txBody>
      <dsp:txXfrm>
        <a:off x="6377996" y="930081"/>
        <a:ext cx="4316718" cy="1174122"/>
      </dsp:txXfrm>
    </dsp:sp>
    <dsp:sp modelId="{EC22A3E7-27B3-416A-B8E7-187DA4C4EFF2}">
      <dsp:nvSpPr>
        <dsp:cNvPr id="0" name=""/>
        <dsp:cNvSpPr/>
      </dsp:nvSpPr>
      <dsp:spPr>
        <a:xfrm>
          <a:off x="3502783" y="2624791"/>
          <a:ext cx="4443752" cy="130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0" i="0" u="none" strike="noStrike" kern="1200" dirty="0">
              <a:effectLst/>
              <a:latin typeface="Times New Roman" panose="02020603050405020304" pitchFamily="18" charset="0"/>
              <a:cs typeface="Times New Roman" panose="02020603050405020304" pitchFamily="18" charset="0"/>
            </a:rPr>
            <a:t>Specialized Device Drivers</a:t>
          </a:r>
          <a:endParaRPr lang="en-US" sz="2200" kern="1200" dirty="0"/>
        </a:p>
      </dsp:txBody>
      <dsp:txXfrm>
        <a:off x="3566300" y="2688308"/>
        <a:ext cx="4316718" cy="1174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6E6B6-77AB-4E13-8AA9-75204CC1BE45}">
      <dsp:nvSpPr>
        <dsp:cNvPr id="0" name=""/>
        <dsp:cNvSpPr/>
      </dsp:nvSpPr>
      <dsp:spPr>
        <a:xfrm>
          <a:off x="2975204" y="475"/>
          <a:ext cx="5258248"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 Targeted for portable and stationary applications</a:t>
          </a:r>
        </a:p>
      </dsp:txBody>
      <dsp:txXfrm>
        <a:off x="3012448" y="37719"/>
        <a:ext cx="5183760" cy="688468"/>
      </dsp:txXfrm>
    </dsp:sp>
    <dsp:sp modelId="{192817BA-C188-4CC8-BBDF-22A00D5BCD32}">
      <dsp:nvSpPr>
        <dsp:cNvPr id="0" name=""/>
        <dsp:cNvSpPr/>
      </dsp:nvSpPr>
      <dsp:spPr>
        <a:xfrm>
          <a:off x="2975204" y="801580"/>
          <a:ext cx="5258248"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Minimal or no modification to SD Physical bus is required.</a:t>
          </a:r>
        </a:p>
      </dsp:txBody>
      <dsp:txXfrm>
        <a:off x="3012448" y="838824"/>
        <a:ext cx="5183760" cy="688468"/>
      </dsp:txXfrm>
    </dsp:sp>
    <dsp:sp modelId="{5AC159CD-2387-435A-80EA-2D891DE34811}">
      <dsp:nvSpPr>
        <dsp:cNvPr id="0" name=""/>
        <dsp:cNvSpPr/>
      </dsp:nvSpPr>
      <dsp:spPr>
        <a:xfrm>
          <a:off x="2975204" y="1602685"/>
          <a:ext cx="5281388"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Plug and play (PnP) support </a:t>
          </a:r>
        </a:p>
      </dsp:txBody>
      <dsp:txXfrm>
        <a:off x="3012448" y="1639929"/>
        <a:ext cx="5206900" cy="688468"/>
      </dsp:txXfrm>
    </dsp:sp>
    <dsp:sp modelId="{93E4682B-DCA7-44D9-95AC-1AC443E9BB6E}">
      <dsp:nvSpPr>
        <dsp:cNvPr id="0" name=""/>
        <dsp:cNvSpPr/>
      </dsp:nvSpPr>
      <dsp:spPr>
        <a:xfrm>
          <a:off x="2975204" y="2403790"/>
          <a:ext cx="5283415"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Multi-function support including multiple I/O and combined I/O and memory </a:t>
          </a:r>
        </a:p>
      </dsp:txBody>
      <dsp:txXfrm>
        <a:off x="3012448" y="2441034"/>
        <a:ext cx="5208927" cy="688468"/>
      </dsp:txXfrm>
    </dsp:sp>
    <dsp:sp modelId="{270AF61B-631B-471F-8EF8-595EEFE02C4D}">
      <dsp:nvSpPr>
        <dsp:cNvPr id="0" name=""/>
        <dsp:cNvSpPr/>
      </dsp:nvSpPr>
      <dsp:spPr>
        <a:xfrm>
          <a:off x="2975204" y="3204895"/>
          <a:ext cx="5279443"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bg1"/>
              </a:solidFill>
              <a:latin typeface="Times New Roman" panose="02020603050405020304" pitchFamily="18" charset="0"/>
              <a:cs typeface="Times New Roman" panose="02020603050405020304" pitchFamily="18" charset="0"/>
            </a:rPr>
            <a:t>Up to 7 I/O functions plus one memory supported on one card. </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3012448" y="3242139"/>
        <a:ext cx="5204955" cy="688468"/>
      </dsp:txXfrm>
    </dsp:sp>
    <dsp:sp modelId="{97881F5C-47CF-43BD-A242-5FAFE0B70C7E}">
      <dsp:nvSpPr>
        <dsp:cNvPr id="0" name=""/>
        <dsp:cNvSpPr/>
      </dsp:nvSpPr>
      <dsp:spPr>
        <a:xfrm>
          <a:off x="2975204" y="4006000"/>
          <a:ext cx="5306554"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Allows card to interrupt host </a:t>
          </a:r>
        </a:p>
      </dsp:txBody>
      <dsp:txXfrm>
        <a:off x="3012448" y="4043244"/>
        <a:ext cx="5232066" cy="688468"/>
      </dsp:txXfrm>
    </dsp:sp>
    <dsp:sp modelId="{D807C76C-764E-45A5-8FBB-3B6CE34CC324}">
      <dsp:nvSpPr>
        <dsp:cNvPr id="0" name=""/>
        <dsp:cNvSpPr/>
      </dsp:nvSpPr>
      <dsp:spPr>
        <a:xfrm>
          <a:off x="2975204" y="4807105"/>
          <a:ext cx="5302583" cy="76295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Times New Roman" panose="02020603050405020304" pitchFamily="18" charset="0"/>
              <a:cs typeface="Times New Roman" panose="02020603050405020304" pitchFamily="18" charset="0"/>
            </a:rPr>
            <a:t>Supply Voltage: 2.7 to 3.6V </a:t>
          </a:r>
        </a:p>
      </dsp:txBody>
      <dsp:txXfrm>
        <a:off x="3012448" y="4844349"/>
        <a:ext cx="5228095" cy="688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A85D4-3EE3-4036-A250-B10D774C0BE7}">
      <dsp:nvSpPr>
        <dsp:cNvPr id="0" name=""/>
        <dsp:cNvSpPr/>
      </dsp:nvSpPr>
      <dsp:spPr>
        <a:xfrm>
          <a:off x="1579231" y="782"/>
          <a:ext cx="2856280" cy="6566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dirty="0">
              <a:latin typeface="Times New Roman" panose="02020603050405020304" pitchFamily="18" charset="0"/>
              <a:cs typeface="Times New Roman" panose="02020603050405020304" pitchFamily="18" charset="0"/>
            </a:rPr>
            <a:t>Full-Speed SDIO Cards</a:t>
          </a:r>
          <a:endParaRPr lang="en-US" sz="2000" kern="1200" dirty="0"/>
        </a:p>
      </dsp:txBody>
      <dsp:txXfrm>
        <a:off x="1598463" y="20014"/>
        <a:ext cx="2817816" cy="618149"/>
      </dsp:txXfrm>
    </dsp:sp>
    <dsp:sp modelId="{2D28D0D4-B322-426A-A177-25B67F355F5B}">
      <dsp:nvSpPr>
        <dsp:cNvPr id="0" name=""/>
        <dsp:cNvSpPr/>
      </dsp:nvSpPr>
      <dsp:spPr>
        <a:xfrm>
          <a:off x="1864859" y="657396"/>
          <a:ext cx="285628" cy="671892"/>
        </a:xfrm>
        <a:custGeom>
          <a:avLst/>
          <a:gdLst/>
          <a:ahLst/>
          <a:cxnLst/>
          <a:rect l="0" t="0" r="0" b="0"/>
          <a:pathLst>
            <a:path>
              <a:moveTo>
                <a:pt x="0" y="0"/>
              </a:moveTo>
              <a:lnTo>
                <a:pt x="0" y="671892"/>
              </a:lnTo>
              <a:lnTo>
                <a:pt x="285628" y="6718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099C03-BBB5-4741-A58E-AF2EBAE86FD1}">
      <dsp:nvSpPr>
        <dsp:cNvPr id="0" name=""/>
        <dsp:cNvSpPr/>
      </dsp:nvSpPr>
      <dsp:spPr>
        <a:xfrm>
          <a:off x="2150487" y="821549"/>
          <a:ext cx="2184725" cy="10154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000000"/>
              </a:solidFill>
              <a:effectLst/>
              <a:latin typeface="Times New Roman" panose="02020603050405020304" pitchFamily="18" charset="0"/>
              <a:cs typeface="Times New Roman" panose="02020603050405020304" pitchFamily="18" charset="0"/>
            </a:rPr>
            <a:t>Supported modes</a:t>
          </a:r>
        </a:p>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SPI, 1-bit SD, and 4-bit SD.</a:t>
          </a:r>
          <a:endParaRPr lang="en-US" sz="1800" kern="1200" dirty="0"/>
        </a:p>
      </dsp:txBody>
      <dsp:txXfrm>
        <a:off x="2180229" y="851291"/>
        <a:ext cx="2125241" cy="955994"/>
      </dsp:txXfrm>
    </dsp:sp>
    <dsp:sp modelId="{DFA3E54E-5ADA-41DF-8BF1-2039F2A41DB4}">
      <dsp:nvSpPr>
        <dsp:cNvPr id="0" name=""/>
        <dsp:cNvSpPr/>
      </dsp:nvSpPr>
      <dsp:spPr>
        <a:xfrm>
          <a:off x="1864859" y="657396"/>
          <a:ext cx="285628" cy="1776457"/>
        </a:xfrm>
        <a:custGeom>
          <a:avLst/>
          <a:gdLst/>
          <a:ahLst/>
          <a:cxnLst/>
          <a:rect l="0" t="0" r="0" b="0"/>
          <a:pathLst>
            <a:path>
              <a:moveTo>
                <a:pt x="0" y="0"/>
              </a:moveTo>
              <a:lnTo>
                <a:pt x="0" y="1776457"/>
              </a:lnTo>
              <a:lnTo>
                <a:pt x="285628" y="177645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3C1804-0BAA-40B7-B6AE-DFCB51C2DF94}">
      <dsp:nvSpPr>
        <dsp:cNvPr id="0" name=""/>
        <dsp:cNvSpPr/>
      </dsp:nvSpPr>
      <dsp:spPr>
        <a:xfrm>
          <a:off x="2150487" y="2001181"/>
          <a:ext cx="2170563" cy="8653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Times New Roman" panose="02020603050405020304" pitchFamily="18" charset="0"/>
              <a:cs typeface="Times New Roman" panose="02020603050405020304" pitchFamily="18" charset="0"/>
            </a:rPr>
            <a:t>Clock Range</a:t>
          </a:r>
        </a:p>
        <a:p>
          <a:pPr marL="0" lvl="0" indent="0" algn="ctr" defTabSz="800100">
            <a:lnSpc>
              <a:spcPct val="90000"/>
            </a:lnSpc>
            <a:spcBef>
              <a:spcPct val="0"/>
            </a:spcBef>
            <a:spcAft>
              <a:spcPct val="35000"/>
            </a:spcAft>
            <a:buNone/>
          </a:pPr>
          <a:r>
            <a:rPr lang="en-US" sz="1800" kern="1200" dirty="0">
              <a:solidFill>
                <a:srgbClr val="000000"/>
              </a:solidFill>
              <a:latin typeface="Times New Roman" panose="02020603050405020304" pitchFamily="18" charset="0"/>
              <a:cs typeface="Times New Roman" panose="02020603050405020304" pitchFamily="18" charset="0"/>
            </a:rPr>
            <a:t> 0-25MHz.</a:t>
          </a:r>
          <a:endParaRPr lang="en-US" sz="1800" kern="1200" dirty="0"/>
        </a:p>
      </dsp:txBody>
      <dsp:txXfrm>
        <a:off x="2175832" y="2026526"/>
        <a:ext cx="2119873" cy="814654"/>
      </dsp:txXfrm>
    </dsp:sp>
    <dsp:sp modelId="{27316259-EFE4-4184-A23F-1C3B988FA71B}">
      <dsp:nvSpPr>
        <dsp:cNvPr id="0" name=""/>
        <dsp:cNvSpPr/>
      </dsp:nvSpPr>
      <dsp:spPr>
        <a:xfrm>
          <a:off x="1864859" y="657396"/>
          <a:ext cx="285628" cy="2909269"/>
        </a:xfrm>
        <a:custGeom>
          <a:avLst/>
          <a:gdLst/>
          <a:ahLst/>
          <a:cxnLst/>
          <a:rect l="0" t="0" r="0" b="0"/>
          <a:pathLst>
            <a:path>
              <a:moveTo>
                <a:pt x="0" y="0"/>
              </a:moveTo>
              <a:lnTo>
                <a:pt x="0" y="2909269"/>
              </a:lnTo>
              <a:lnTo>
                <a:pt x="285628" y="29092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88E00-D555-42E6-B202-5BDD0E8EF28F}">
      <dsp:nvSpPr>
        <dsp:cNvPr id="0" name=""/>
        <dsp:cNvSpPr/>
      </dsp:nvSpPr>
      <dsp:spPr>
        <a:xfrm>
          <a:off x="2150487" y="3030678"/>
          <a:ext cx="2185692" cy="1071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Times New Roman" panose="02020603050405020304" pitchFamily="18" charset="0"/>
              <a:cs typeface="Times New Roman" panose="02020603050405020304" pitchFamily="18" charset="0"/>
            </a:rPr>
            <a:t>Data Transfer Rate</a:t>
          </a:r>
        </a:p>
        <a:p>
          <a:pPr marL="0" lvl="0" indent="0" algn="ctr" defTabSz="800100">
            <a:lnSpc>
              <a:spcPct val="90000"/>
            </a:lnSpc>
            <a:spcBef>
              <a:spcPct val="0"/>
            </a:spcBef>
            <a:spcAft>
              <a:spcPct val="35000"/>
            </a:spcAft>
            <a:buNone/>
          </a:pPr>
          <a:r>
            <a:rPr lang="en-US" sz="1800" kern="1200" dirty="0">
              <a:solidFill>
                <a:srgbClr val="000000"/>
              </a:solidFill>
              <a:latin typeface="Times New Roman" panose="02020603050405020304" pitchFamily="18" charset="0"/>
              <a:cs typeface="Times New Roman" panose="02020603050405020304" pitchFamily="18" charset="0"/>
            </a:rPr>
            <a:t>Over 100 Mb/s(~10MB/s).</a:t>
          </a:r>
          <a:endParaRPr lang="en-US" sz="1800" kern="1200" dirty="0"/>
        </a:p>
      </dsp:txBody>
      <dsp:txXfrm>
        <a:off x="2181884" y="3062075"/>
        <a:ext cx="2122898" cy="1009179"/>
      </dsp:txXfrm>
    </dsp:sp>
    <dsp:sp modelId="{A07DCC76-7F7C-4B2B-A2FF-26D952F4B392}">
      <dsp:nvSpPr>
        <dsp:cNvPr id="0" name=""/>
        <dsp:cNvSpPr/>
      </dsp:nvSpPr>
      <dsp:spPr>
        <a:xfrm>
          <a:off x="1864859" y="657396"/>
          <a:ext cx="285628" cy="4076268"/>
        </a:xfrm>
        <a:custGeom>
          <a:avLst/>
          <a:gdLst/>
          <a:ahLst/>
          <a:cxnLst/>
          <a:rect l="0" t="0" r="0" b="0"/>
          <a:pathLst>
            <a:path>
              <a:moveTo>
                <a:pt x="0" y="0"/>
              </a:moveTo>
              <a:lnTo>
                <a:pt x="0" y="4076268"/>
              </a:lnTo>
              <a:lnTo>
                <a:pt x="285628" y="40762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C34571-6ACF-4FF4-9AE5-BF57C4A578CA}">
      <dsp:nvSpPr>
        <dsp:cNvPr id="0" name=""/>
        <dsp:cNvSpPr/>
      </dsp:nvSpPr>
      <dsp:spPr>
        <a:xfrm>
          <a:off x="2150487" y="4266805"/>
          <a:ext cx="2139792" cy="9337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0000"/>
              </a:solidFill>
              <a:latin typeface="Times New Roman" panose="02020603050405020304" pitchFamily="18" charset="0"/>
              <a:cs typeface="Times New Roman" panose="02020603050405020304" pitchFamily="18" charset="0"/>
            </a:rPr>
            <a:t>Mandatory for Combo cards.</a:t>
          </a:r>
          <a:endParaRPr lang="en-US" sz="1800" kern="1200" dirty="0"/>
        </a:p>
      </dsp:txBody>
      <dsp:txXfrm>
        <a:off x="2177835" y="4294153"/>
        <a:ext cx="2085096" cy="879021"/>
      </dsp:txXfrm>
    </dsp:sp>
    <dsp:sp modelId="{026F2105-AFAA-4EDE-A2E5-A744E844221C}">
      <dsp:nvSpPr>
        <dsp:cNvPr id="0" name=""/>
        <dsp:cNvSpPr/>
      </dsp:nvSpPr>
      <dsp:spPr>
        <a:xfrm>
          <a:off x="4763818" y="782"/>
          <a:ext cx="3305693" cy="6566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dirty="0">
              <a:solidFill>
                <a:schemeClr val="bg1"/>
              </a:solidFill>
              <a:latin typeface="Times New Roman" panose="02020603050405020304" pitchFamily="18" charset="0"/>
              <a:cs typeface="Times New Roman" panose="02020603050405020304" pitchFamily="18" charset="0"/>
            </a:rPr>
            <a:t>Low-Speed SDIO Cards</a:t>
          </a:r>
          <a:endParaRPr lang="en-US" sz="2000" kern="1200" dirty="0">
            <a:solidFill>
              <a:schemeClr val="bg1"/>
            </a:solidFill>
          </a:endParaRPr>
        </a:p>
      </dsp:txBody>
      <dsp:txXfrm>
        <a:off x="4783050" y="20014"/>
        <a:ext cx="3267229" cy="618149"/>
      </dsp:txXfrm>
    </dsp:sp>
    <dsp:sp modelId="{1697E91D-7C07-4DEF-9E48-1B66B037BA98}">
      <dsp:nvSpPr>
        <dsp:cNvPr id="0" name=""/>
        <dsp:cNvSpPr/>
      </dsp:nvSpPr>
      <dsp:spPr>
        <a:xfrm>
          <a:off x="5094388" y="657396"/>
          <a:ext cx="330569" cy="691206"/>
        </a:xfrm>
        <a:custGeom>
          <a:avLst/>
          <a:gdLst/>
          <a:ahLst/>
          <a:cxnLst/>
          <a:rect l="0" t="0" r="0" b="0"/>
          <a:pathLst>
            <a:path>
              <a:moveTo>
                <a:pt x="0" y="0"/>
              </a:moveTo>
              <a:lnTo>
                <a:pt x="0" y="691206"/>
              </a:lnTo>
              <a:lnTo>
                <a:pt x="330569" y="691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F936FD-CD8B-4B22-82CC-B60E5E95CE78}">
      <dsp:nvSpPr>
        <dsp:cNvPr id="0" name=""/>
        <dsp:cNvSpPr/>
      </dsp:nvSpPr>
      <dsp:spPr>
        <a:xfrm>
          <a:off x="5424957" y="821549"/>
          <a:ext cx="2925469" cy="10541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rgbClr val="000000"/>
              </a:solidFill>
              <a:effectLst/>
              <a:latin typeface="Times New Roman" panose="02020603050405020304" pitchFamily="18" charset="0"/>
              <a:cs typeface="Times New Roman" panose="02020603050405020304" pitchFamily="18" charset="0"/>
            </a:rPr>
            <a:t>Supported modes</a:t>
          </a:r>
        </a:p>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SPI and 1-bit SD</a:t>
          </a:r>
        </a:p>
        <a:p>
          <a:pPr marL="0" lvl="0" indent="0" algn="ctr" defTabSz="800100">
            <a:lnSpc>
              <a:spcPct val="90000"/>
            </a:lnSpc>
            <a:spcBef>
              <a:spcPct val="0"/>
            </a:spcBef>
            <a:spcAft>
              <a:spcPct val="35000"/>
            </a:spcAft>
            <a:buNone/>
          </a:pPr>
          <a:r>
            <a:rPr lang="en-US" sz="1800" b="0" i="0" kern="1200" dirty="0">
              <a:solidFill>
                <a:srgbClr val="000000"/>
              </a:solidFill>
              <a:effectLst/>
              <a:latin typeface="Times New Roman" panose="02020603050405020304" pitchFamily="18" charset="0"/>
              <a:cs typeface="Times New Roman" panose="02020603050405020304" pitchFamily="18" charset="0"/>
            </a:rPr>
            <a:t>(4-bit support is optional).</a:t>
          </a:r>
          <a:endParaRPr lang="en-US" sz="1800" kern="1200" dirty="0"/>
        </a:p>
      </dsp:txBody>
      <dsp:txXfrm>
        <a:off x="5455831" y="852423"/>
        <a:ext cx="2863721" cy="992359"/>
      </dsp:txXfrm>
    </dsp:sp>
    <dsp:sp modelId="{AF15A38D-915F-459C-BB89-097A21347B64}">
      <dsp:nvSpPr>
        <dsp:cNvPr id="0" name=""/>
        <dsp:cNvSpPr/>
      </dsp:nvSpPr>
      <dsp:spPr>
        <a:xfrm>
          <a:off x="5094388" y="657396"/>
          <a:ext cx="330569" cy="1831589"/>
        </a:xfrm>
        <a:custGeom>
          <a:avLst/>
          <a:gdLst/>
          <a:ahLst/>
          <a:cxnLst/>
          <a:rect l="0" t="0" r="0" b="0"/>
          <a:pathLst>
            <a:path>
              <a:moveTo>
                <a:pt x="0" y="0"/>
              </a:moveTo>
              <a:lnTo>
                <a:pt x="0" y="1831589"/>
              </a:lnTo>
              <a:lnTo>
                <a:pt x="330569" y="18315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2E8D2-0D0C-4D5C-A777-5D31B9900628}">
      <dsp:nvSpPr>
        <dsp:cNvPr id="0" name=""/>
        <dsp:cNvSpPr/>
      </dsp:nvSpPr>
      <dsp:spPr>
        <a:xfrm>
          <a:off x="5424957" y="2039810"/>
          <a:ext cx="2938465" cy="8983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Times New Roman" panose="02020603050405020304" pitchFamily="18" charset="0"/>
              <a:cs typeface="Times New Roman" panose="02020603050405020304" pitchFamily="18" charset="0"/>
            </a:rPr>
            <a:t>Clock Range</a:t>
          </a:r>
        </a:p>
        <a:p>
          <a:pPr marL="0" lvl="0" indent="0" algn="ctr" defTabSz="800100">
            <a:lnSpc>
              <a:spcPct val="90000"/>
            </a:lnSpc>
            <a:spcBef>
              <a:spcPct val="0"/>
            </a:spcBef>
            <a:spcAft>
              <a:spcPct val="35000"/>
            </a:spcAft>
            <a:buNone/>
          </a:pPr>
          <a:r>
            <a:rPr lang="en-US" sz="1800" kern="1200" dirty="0">
              <a:solidFill>
                <a:srgbClr val="000000"/>
              </a:solidFill>
              <a:latin typeface="Times New Roman" panose="02020603050405020304" pitchFamily="18" charset="0"/>
              <a:cs typeface="Times New Roman" panose="02020603050405020304" pitchFamily="18" charset="0"/>
            </a:rPr>
            <a:t>0-400KHz.</a:t>
          </a:r>
          <a:endParaRPr lang="en-US" sz="1800" kern="1200" dirty="0"/>
        </a:p>
      </dsp:txBody>
      <dsp:txXfrm>
        <a:off x="5451269" y="2066122"/>
        <a:ext cx="2885841" cy="845727"/>
      </dsp:txXfrm>
    </dsp:sp>
    <dsp:sp modelId="{077522A0-0EB1-4BDA-AA20-108B8A30ADA1}">
      <dsp:nvSpPr>
        <dsp:cNvPr id="0" name=""/>
        <dsp:cNvSpPr/>
      </dsp:nvSpPr>
      <dsp:spPr>
        <a:xfrm>
          <a:off x="5094388" y="657396"/>
          <a:ext cx="330569" cy="3117497"/>
        </a:xfrm>
        <a:custGeom>
          <a:avLst/>
          <a:gdLst/>
          <a:ahLst/>
          <a:cxnLst/>
          <a:rect l="0" t="0" r="0" b="0"/>
          <a:pathLst>
            <a:path>
              <a:moveTo>
                <a:pt x="0" y="0"/>
              </a:moveTo>
              <a:lnTo>
                <a:pt x="0" y="3117497"/>
              </a:lnTo>
              <a:lnTo>
                <a:pt x="330569" y="31174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FC6A94-981D-4586-A700-96220881E7B8}">
      <dsp:nvSpPr>
        <dsp:cNvPr id="0" name=""/>
        <dsp:cNvSpPr/>
      </dsp:nvSpPr>
      <dsp:spPr>
        <a:xfrm>
          <a:off x="5424957" y="3102315"/>
          <a:ext cx="2938465" cy="13451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rgbClr val="000000"/>
              </a:solidFill>
              <a:latin typeface="Times New Roman" panose="02020603050405020304" pitchFamily="18" charset="0"/>
              <a:cs typeface="Times New Roman" panose="02020603050405020304" pitchFamily="18" charset="0"/>
            </a:rPr>
            <a:t>Target Applications</a:t>
          </a:r>
        </a:p>
        <a:p>
          <a:pPr marL="0" lvl="0" indent="0" algn="ctr" defTabSz="755650">
            <a:lnSpc>
              <a:spcPct val="90000"/>
            </a:lnSpc>
            <a:spcBef>
              <a:spcPct val="0"/>
            </a:spcBef>
            <a:spcAft>
              <a:spcPct val="35000"/>
            </a:spcAft>
            <a:buNone/>
          </a:pPr>
          <a:r>
            <a:rPr lang="en-US" sz="1700" kern="1200" dirty="0">
              <a:solidFill>
                <a:srgbClr val="000000"/>
              </a:solidFill>
              <a:latin typeface="Times New Roman" panose="02020603050405020304" pitchFamily="18" charset="0"/>
              <a:cs typeface="Times New Roman" panose="02020603050405020304" pitchFamily="18" charset="0"/>
            </a:rPr>
            <a:t>Ideal for low-speed I/O devices(e.g., modems, barcode scanners, GPS receivers).</a:t>
          </a:r>
          <a:endParaRPr lang="en-US" sz="1700" kern="1200" dirty="0"/>
        </a:p>
      </dsp:txBody>
      <dsp:txXfrm>
        <a:off x="5464355" y="3141713"/>
        <a:ext cx="2859669" cy="12663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8719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SDIO provides a recommended standard interface for each function which can be configured in FBR 100h [0:3]; if this value is set of 0Fh then byte 101h identifies the standard SDIO interface type.</a:t>
            </a:r>
          </a:p>
          <a:p>
            <a:endParaRPr lang="en-US" dirty="0"/>
          </a:p>
          <a:p>
            <a:r>
              <a:rPr lang="en-US" dirty="0"/>
              <a:t>101h – This byte is valid only if 100h[0:3] if 0Fh , otherwise it is 0h</a:t>
            </a:r>
          </a:p>
          <a:p>
            <a:endParaRPr lang="en-US" dirty="0"/>
          </a:p>
          <a:p>
            <a:r>
              <a:rPr lang="en-US" dirty="0"/>
              <a:t>10Fh – Provides window access o CSA, the CSA may be large area so it provides a window –based approach to access only the necessary portions of CSA instead of entire CSA</a:t>
            </a:r>
          </a:p>
          <a:p>
            <a:endParaRPr lang="en-US" dirty="0"/>
          </a:p>
          <a:p>
            <a:r>
              <a:rPr lang="en-US" dirty="0"/>
              <a:t>110h – 111h -&gt; If card does not support block I/O operations, the value is 0h, if supports Max block size is 2048(0800h) and min is 1(0001h).</a:t>
            </a:r>
          </a:p>
        </p:txBody>
      </p:sp>
    </p:spTree>
    <p:extLst>
      <p:ext uri="{BB962C8B-B14F-4D97-AF65-F5344CB8AC3E}">
        <p14:creationId xmlns:p14="http://schemas.microsoft.com/office/powerpoint/2010/main" val="289545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9658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504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559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882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521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I/O OCR[24 bits] the host sends the voltage range it supports</a:t>
            </a:r>
          </a:p>
        </p:txBody>
      </p:sp>
    </p:spTree>
    <p:extLst>
      <p:ext uri="{BB962C8B-B14F-4D97-AF65-F5344CB8AC3E}">
        <p14:creationId xmlns:p14="http://schemas.microsoft.com/office/powerpoint/2010/main" val="53738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I/O OCR tells the voltage range the card </a:t>
            </a:r>
            <a:r>
              <a:rPr lang="en-US" dirty="0" err="1"/>
              <a:t>suports</a:t>
            </a:r>
            <a:endParaRPr lang="en-US" dirty="0"/>
          </a:p>
        </p:txBody>
      </p:sp>
    </p:spTree>
    <p:extLst>
      <p:ext uri="{BB962C8B-B14F-4D97-AF65-F5344CB8AC3E}">
        <p14:creationId xmlns:p14="http://schemas.microsoft.com/office/powerpoint/2010/main" val="238238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1969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SDSC – SD Standard Capacity (0 to 2GB)</a:t>
            </a:r>
          </a:p>
          <a:p>
            <a:r>
              <a:rPr lang="en-US" dirty="0"/>
              <a:t>SDHC – SD High Capacity (2Gb to 32GB)</a:t>
            </a:r>
          </a:p>
          <a:p>
            <a:r>
              <a:rPr lang="en-US" dirty="0"/>
              <a:t>SDXC – SD Extended Capacity (64GB to 2TB)</a:t>
            </a:r>
          </a:p>
          <a:p>
            <a:endParaRPr lang="en-US" dirty="0"/>
          </a:p>
          <a:p>
            <a:r>
              <a:rPr lang="en-US" dirty="0"/>
              <a:t>CMD8(R7) – used by host to check if the SD card supports SDHC/SDXC (Not used in SDIO only card)</a:t>
            </a:r>
          </a:p>
          <a:p>
            <a:r>
              <a:rPr lang="en-US" dirty="0"/>
              <a:t>CMD11 – Voltage switching</a:t>
            </a:r>
          </a:p>
          <a:p>
            <a:r>
              <a:rPr lang="en-US" dirty="0"/>
              <a:t>CMD2 – Retrieves the CID(Card identification register) only supported in SD memory</a:t>
            </a:r>
          </a:p>
          <a:p>
            <a:r>
              <a:rPr lang="en-US" dirty="0"/>
              <a:t>CMD3(R6) – assign or request the Relative Card Address(RCA)</a:t>
            </a:r>
          </a:p>
          <a:p>
            <a:endParaRPr lang="en-US" dirty="0"/>
          </a:p>
          <a:p>
            <a:r>
              <a:rPr lang="en-US" dirty="0"/>
              <a:t>HCS – Host Capacity Support (ACMD41 argument)</a:t>
            </a:r>
          </a:p>
          <a:p>
            <a:r>
              <a:rPr lang="en-US" dirty="0"/>
              <a:t>CCS – Card Capacity Support (ACMD41 response)</a:t>
            </a:r>
          </a:p>
        </p:txBody>
      </p:sp>
    </p:spTree>
    <p:extLst>
      <p:ext uri="{BB962C8B-B14F-4D97-AF65-F5344CB8AC3E}">
        <p14:creationId xmlns:p14="http://schemas.microsoft.com/office/powerpoint/2010/main" val="101403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CMD 0 with CS=low to enter the SPI mode</a:t>
            </a:r>
          </a:p>
          <a:p>
            <a:endParaRPr lang="en-US" dirty="0"/>
          </a:p>
          <a:p>
            <a:r>
              <a:rPr lang="en-US" dirty="0"/>
              <a:t>Difference is, the SPI mode only supports 1-bit mode hence UHS-I is not supported</a:t>
            </a:r>
          </a:p>
          <a:p>
            <a:r>
              <a:rPr lang="en-US" dirty="0"/>
              <a:t>In SDIO </a:t>
            </a:r>
            <a:r>
              <a:rPr lang="en-US" dirty="0" err="1"/>
              <a:t>init</a:t>
            </a:r>
            <a:r>
              <a:rPr lang="en-US" dirty="0"/>
              <a:t> the argument S18R is not for CMD5 and ACMD 41</a:t>
            </a:r>
          </a:p>
          <a:p>
            <a:r>
              <a:rPr lang="en-US" dirty="0"/>
              <a:t>S18A is not checked</a:t>
            </a:r>
          </a:p>
          <a:p>
            <a:endParaRPr lang="en-US" dirty="0"/>
          </a:p>
          <a:p>
            <a:r>
              <a:rPr lang="en-US" dirty="0"/>
              <a:t>CMD58 – Used to get OCR register</a:t>
            </a:r>
          </a:p>
          <a:p>
            <a:endParaRPr lang="en-US" dirty="0"/>
          </a:p>
          <a:p>
            <a:r>
              <a:rPr lang="en-US" dirty="0"/>
              <a:t>No need for CMD3 </a:t>
            </a:r>
            <a:r>
              <a:rPr lang="en-US" dirty="0" err="1"/>
              <a:t>i.e</a:t>
            </a:r>
            <a:r>
              <a:rPr lang="en-US" dirty="0"/>
              <a:t> ., RCA because in SPI mode the bus is point to point, the card is selected using the chip select</a:t>
            </a:r>
          </a:p>
          <a:p>
            <a:r>
              <a:rPr lang="en-US" dirty="0"/>
              <a:t>No need for CMD2 i.e., CID because we use CS here </a:t>
            </a:r>
          </a:p>
          <a:p>
            <a:endParaRPr lang="en-US" dirty="0"/>
          </a:p>
          <a:p>
            <a:endParaRPr lang="en-US" dirty="0"/>
          </a:p>
          <a:p>
            <a:endParaRPr lang="en-US" dirty="0"/>
          </a:p>
        </p:txBody>
      </p:sp>
    </p:spTree>
    <p:extLst>
      <p:ext uri="{BB962C8B-B14F-4D97-AF65-F5344CB8AC3E}">
        <p14:creationId xmlns:p14="http://schemas.microsoft.com/office/powerpoint/2010/main" val="252558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mentioned that Embedded SDIO supports 8-bit mode, but specifications are unclear as of now</a:t>
            </a:r>
          </a:p>
          <a:p>
            <a:r>
              <a:rPr lang="en-US" dirty="0"/>
              <a:t>In register 07h – The bus width bits[0:1] , 00-&gt;1-bit, 01-&gt;res,10-&gt;4 bit, 11-&gt; 8bit(only for Embedded SDIO)</a:t>
            </a:r>
          </a:p>
          <a:p>
            <a:r>
              <a:rPr lang="en-US" dirty="0"/>
              <a:t>	s8B[2]; 8-bit mode support </a:t>
            </a:r>
          </a:p>
          <a:p>
            <a:r>
              <a:rPr lang="en-US" dirty="0"/>
              <a:t>	CD[7] ; Card detect</a:t>
            </a:r>
          </a:p>
        </p:txBody>
      </p:sp>
    </p:spTree>
    <p:extLst>
      <p:ext uri="{BB962C8B-B14F-4D97-AF65-F5344CB8AC3E}">
        <p14:creationId xmlns:p14="http://schemas.microsoft.com/office/powerpoint/2010/main" val="1755775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190389" y="6221413"/>
            <a:ext cx="1638074" cy="31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9734333" y="271858"/>
            <a:ext cx="2141933" cy="338554"/>
          </a:xfrm>
          <a:prstGeom prst="rect">
            <a:avLst/>
          </a:prstGeom>
          <a:noFill/>
        </p:spPr>
        <p:txBody>
          <a:bodyPr wrap="none" rtlCol="0">
            <a:spAutoFit/>
          </a:bodyPr>
          <a:lstStyle/>
          <a:p>
            <a:pPr algn="r"/>
            <a:r>
              <a:rPr lang="en-US" sz="1600">
                <a:solidFill>
                  <a:schemeClr val="bg1"/>
                </a:solidFill>
              </a:rPr>
              <a:t>Cadence Confidential</a:t>
            </a:r>
          </a:p>
        </p:txBody>
      </p:sp>
    </p:spTree>
    <p:extLst>
      <p:ext uri="{BB962C8B-B14F-4D97-AF65-F5344CB8AC3E}">
        <p14:creationId xmlns:p14="http://schemas.microsoft.com/office/powerpoint/2010/main" val="320357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gu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2025 Cadence Design Systems, Inc. Cadence confidential.</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subtitle style</a:t>
            </a:r>
          </a:p>
        </p:txBody>
      </p:sp>
    </p:spTree>
    <p:extLst>
      <p:ext uri="{BB962C8B-B14F-4D97-AF65-F5344CB8AC3E}">
        <p14:creationId xmlns:p14="http://schemas.microsoft.com/office/powerpoint/2010/main" val="956241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704476" y="5693163"/>
            <a:ext cx="10770348"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dirty="0">
                <a:solidFill>
                  <a:srgbClr val="BFBFBF"/>
                </a:solidFill>
                <a:effectLst/>
                <a:latin typeface="+mn-lt"/>
                <a:ea typeface="+mn-ea"/>
                <a:cs typeface="+mn-cs"/>
              </a:rPr>
              <a:t>© 2025 Cadence Design Systems, Inc. All rights reserved worldwide. Cadence, the Cadence logo, and the other Cadence marks found at </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dirty="0">
                <a:solidFill>
                  <a:srgbClr val="BFBFBF"/>
                </a:solidFill>
                <a:effectLst/>
                <a:latin typeface="+mn-lt"/>
                <a:ea typeface="+mn-ea"/>
                <a:cs typeface="+mn-cs"/>
              </a:rPr>
              <a:t>are trademarks or registered trademarks of </a:t>
            </a:r>
            <a:br>
              <a:rPr lang="en-US" sz="800" i="1" kern="1200" dirty="0">
                <a:solidFill>
                  <a:srgbClr val="BFBFBF"/>
                </a:solidFill>
                <a:effectLst/>
                <a:latin typeface="+mn-lt"/>
                <a:ea typeface="+mn-ea"/>
                <a:cs typeface="+mn-cs"/>
              </a:rPr>
            </a:br>
            <a:r>
              <a:rPr lang="en-US" sz="800" i="1" kern="1200" dirty="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dirty="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81412"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2025 Cadence Design Systems, Inc. Cadence confidential.</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61" r:id="rId10"/>
    <p:sldLayoutId id="2147483657"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EF4953-66E6-4427-BE1A-74A417DC81FC}"/>
              </a:ext>
            </a:extLst>
          </p:cNvPr>
          <p:cNvSpPr>
            <a:spLocks noGrp="1"/>
          </p:cNvSpPr>
          <p:nvPr>
            <p:ph type="title"/>
          </p:nvPr>
        </p:nvSpPr>
        <p:spPr/>
        <p:txBody>
          <a:bodyPr/>
          <a:lstStyle/>
          <a:p>
            <a:r>
              <a:rPr lang="en-US" dirty="0"/>
              <a:t>Device Drivers in NuttX &amp; SDIO Protocol</a:t>
            </a:r>
          </a:p>
        </p:txBody>
      </p:sp>
      <p:sp>
        <p:nvSpPr>
          <p:cNvPr id="9" name="Text Placeholder 8">
            <a:extLst>
              <a:ext uri="{FF2B5EF4-FFF2-40B4-BE49-F238E27FC236}">
                <a16:creationId xmlns:a16="http://schemas.microsoft.com/office/drawing/2014/main" id="{4ACDBFCD-AF67-435B-9A24-C0AC58E6020D}"/>
              </a:ext>
            </a:extLst>
          </p:cNvPr>
          <p:cNvSpPr>
            <a:spLocks noGrp="1"/>
          </p:cNvSpPr>
          <p:nvPr>
            <p:ph type="body" idx="11"/>
          </p:nvPr>
        </p:nvSpPr>
        <p:spPr/>
        <p:txBody>
          <a:bodyPr/>
          <a:lstStyle/>
          <a:p>
            <a:r>
              <a:rPr lang="en-US" dirty="0"/>
              <a:t>R. Sainath</a:t>
            </a:r>
          </a:p>
          <a:p>
            <a:r>
              <a:rPr lang="en-US" dirty="0"/>
              <a:t>05/03/2025</a:t>
            </a:r>
          </a:p>
        </p:txBody>
      </p:sp>
    </p:spTree>
    <p:extLst>
      <p:ext uri="{BB962C8B-B14F-4D97-AF65-F5344CB8AC3E}">
        <p14:creationId xmlns:p14="http://schemas.microsoft.com/office/powerpoint/2010/main" val="2780962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5E146-8823-AF9E-65F0-CDFC60190B3B}"/>
              </a:ext>
            </a:extLst>
          </p:cNvPr>
          <p:cNvSpPr>
            <a:spLocks noGrp="1"/>
          </p:cNvSpPr>
          <p:nvPr>
            <p:ph idx="1"/>
          </p:nvPr>
        </p:nvSpPr>
        <p:spPr>
          <a:xfrm>
            <a:off x="435430" y="876210"/>
            <a:ext cx="11255827" cy="5570890"/>
          </a:xfrm>
        </p:spPr>
        <p:txBody>
          <a:bodyPr/>
          <a:lstStyle/>
          <a:p>
            <a:pPr>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What is SDIO?</a:t>
            </a: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SDIO</a:t>
            </a:r>
            <a:r>
              <a:rPr lang="en-US" sz="1800" dirty="0">
                <a:latin typeface="Times New Roman" panose="02020603050405020304" pitchFamily="18" charset="0"/>
                <a:cs typeface="Times New Roman" panose="02020603050405020304" pitchFamily="18" charset="0"/>
              </a:rPr>
              <a:t> (Secure Digital Input Output)</a:t>
            </a:r>
            <a:r>
              <a:rPr lang="en-US" sz="1800" b="0" i="0" dirty="0">
                <a:solidFill>
                  <a:srgbClr val="000000"/>
                </a:solidFill>
                <a:effectLst/>
                <a:latin typeface="Times New Roman" panose="02020603050405020304" pitchFamily="18" charset="0"/>
                <a:cs typeface="Times New Roman" panose="02020603050405020304" pitchFamily="18" charset="0"/>
              </a:rPr>
              <a:t> is an expansion interface based on the SD card standard.</a:t>
            </a: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It supports both memory storage and external device connectivity.</a:t>
            </a:r>
          </a:p>
          <a:p>
            <a:pPr>
              <a:lnSpc>
                <a:spcPct val="150000"/>
              </a:lnSpc>
              <a:buFont typeface="Wingdings" panose="05000000000000000000" pitchFamily="2" charset="2"/>
              <a:buChar char="q"/>
            </a:pPr>
            <a:r>
              <a:rPr lang="en-US" sz="1800" b="0" i="0" dirty="0">
                <a:solidFill>
                  <a:srgbClr val="000000"/>
                </a:solidFill>
                <a:effectLst/>
                <a:latin typeface="Times New Roman" panose="02020603050405020304" pitchFamily="18" charset="0"/>
                <a:cs typeface="Times New Roman" panose="02020603050405020304" pitchFamily="18" charset="0"/>
              </a:rPr>
              <a:t>SDIO vs SD Card:</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SDIO retains the SD card read/write protocol but introduces </a:t>
            </a:r>
            <a:r>
              <a:rPr lang="en-US" sz="1800" b="1" dirty="0">
                <a:solidFill>
                  <a:srgbClr val="000000"/>
                </a:solidFill>
                <a:latin typeface="Times New Roman" panose="02020603050405020304" pitchFamily="18" charset="0"/>
                <a:cs typeface="Times New Roman" panose="02020603050405020304" pitchFamily="18" charset="0"/>
              </a:rPr>
              <a:t>CMD52</a:t>
            </a:r>
            <a:r>
              <a:rPr lang="en-US" sz="1800" dirty="0">
                <a:solidFill>
                  <a:srgbClr val="000000"/>
                </a:solidFill>
                <a:latin typeface="Times New Roman" panose="02020603050405020304" pitchFamily="18" charset="0"/>
                <a:cs typeface="Times New Roman" panose="02020603050405020304" pitchFamily="18" charset="0"/>
              </a:rPr>
              <a:t>(for single register I/O)</a:t>
            </a:r>
            <a:r>
              <a:rPr lang="en-US"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&amp; </a:t>
            </a:r>
            <a:r>
              <a:rPr lang="en-US" sz="1800" b="1" dirty="0">
                <a:solidFill>
                  <a:srgbClr val="000000"/>
                </a:solidFill>
                <a:latin typeface="Times New Roman" panose="02020603050405020304" pitchFamily="18" charset="0"/>
                <a:cs typeface="Times New Roman" panose="02020603050405020304" pitchFamily="18" charset="0"/>
              </a:rPr>
              <a:t>CMD53</a:t>
            </a:r>
            <a:r>
              <a:rPr lang="en-US" sz="1800" dirty="0">
                <a:solidFill>
                  <a:srgbClr val="000000"/>
                </a:solidFill>
                <a:latin typeface="Times New Roman" panose="02020603050405020304" pitchFamily="18" charset="0"/>
                <a:cs typeface="Times New Roman" panose="02020603050405020304" pitchFamily="18" charset="0"/>
              </a:rPr>
              <a:t>(for block data transfers)</a:t>
            </a:r>
            <a:r>
              <a:rPr lang="en-US"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I/O operations.</a:t>
            </a:r>
          </a:p>
          <a:p>
            <a:pPr>
              <a:lnSpc>
                <a:spcPct val="150000"/>
              </a:lnSpc>
            </a:pPr>
            <a:r>
              <a:rPr lang="en-US" sz="1800" i="0" dirty="0">
                <a:solidFill>
                  <a:srgbClr val="000000"/>
                </a:solidFill>
                <a:effectLst/>
                <a:latin typeface="Times New Roman" panose="02020603050405020304" pitchFamily="18" charset="0"/>
                <a:cs typeface="Times New Roman" panose="02020603050405020304" pitchFamily="18" charset="0"/>
              </a:rPr>
              <a:t>Unlike SD cards, SDIO supports low-speed devices with minimal hardware. Full</a:t>
            </a:r>
            <a:r>
              <a:rPr lang="en-US" sz="1800" dirty="0">
                <a:solidFill>
                  <a:srgbClr val="000000"/>
                </a:solidFill>
                <a:latin typeface="Times New Roman" panose="02020603050405020304" pitchFamily="18" charset="0"/>
                <a:cs typeface="Times New Roman" panose="02020603050405020304" pitchFamily="18" charset="0"/>
              </a:rPr>
              <a:t>-speed SDIO devices support networking, TV tuners, and combo cards(Memory + SDIO).</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800" b="0" i="0" dirty="0">
                <a:solidFill>
                  <a:srgbClr val="000000"/>
                </a:solidFill>
                <a:effectLst/>
                <a:latin typeface="Times New Roman" panose="02020603050405020304" pitchFamily="18" charset="0"/>
                <a:cs typeface="Times New Roman" panose="02020603050405020304" pitchFamily="18" charset="0"/>
              </a:rPr>
              <a:t>Applications of SDIO:</a:t>
            </a: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GPS receivers, Wi-Fi and Bluetooth adapters.</a:t>
            </a:r>
          </a:p>
          <a:p>
            <a:pPr>
              <a:lnSpc>
                <a:spcPct val="150000"/>
              </a:lnSpc>
            </a:pPr>
            <a:r>
              <a:rPr lang="en-US" sz="1800" dirty="0">
                <a:solidFill>
                  <a:srgbClr val="000000"/>
                </a:solidFill>
                <a:latin typeface="Times New Roman" panose="02020603050405020304" pitchFamily="18" charset="0"/>
                <a:cs typeface="Times New Roman" panose="02020603050405020304" pitchFamily="18" charset="0"/>
              </a:rPr>
              <a:t>Modems, LAN adapters, barcode scanners, TV tuners.</a:t>
            </a:r>
          </a:p>
        </p:txBody>
      </p:sp>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Introduction to SDIO Protocol</a:t>
            </a:r>
          </a:p>
        </p:txBody>
      </p:sp>
    </p:spTree>
    <p:extLst>
      <p:ext uri="{BB962C8B-B14F-4D97-AF65-F5344CB8AC3E}">
        <p14:creationId xmlns:p14="http://schemas.microsoft.com/office/powerpoint/2010/main" val="1925101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SDIO features</a:t>
            </a:r>
          </a:p>
        </p:txBody>
      </p:sp>
      <p:graphicFrame>
        <p:nvGraphicFramePr>
          <p:cNvPr id="4" name="Content Placeholder 1">
            <a:extLst>
              <a:ext uri="{FF2B5EF4-FFF2-40B4-BE49-F238E27FC236}">
                <a16:creationId xmlns:a16="http://schemas.microsoft.com/office/drawing/2014/main" id="{E9196C6A-61BD-1F11-3F69-623D8D9417F8}"/>
              </a:ext>
            </a:extLst>
          </p:cNvPr>
          <p:cNvGraphicFramePr>
            <a:graphicFrameLocks noGrp="1"/>
          </p:cNvGraphicFramePr>
          <p:nvPr>
            <p:ph idx="1"/>
            <p:extLst>
              <p:ext uri="{D42A27DB-BD31-4B8C-83A1-F6EECF244321}">
                <p14:modId xmlns:p14="http://schemas.microsoft.com/office/powerpoint/2010/main" val="376230676"/>
              </p:ext>
            </p:extLst>
          </p:nvPr>
        </p:nvGraphicFramePr>
        <p:xfrm>
          <a:off x="434975" y="876300"/>
          <a:ext cx="11256963" cy="5570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326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76700"/>
            <a:ext cx="11612880" cy="565150"/>
          </a:xfrm>
        </p:spPr>
        <p:txBody>
          <a:bodyPr/>
          <a:lstStyle/>
          <a:p>
            <a:r>
              <a:rPr lang="en-US" b="1" dirty="0">
                <a:latin typeface="Times New Roman" panose="02020603050405020304" pitchFamily="18" charset="0"/>
                <a:cs typeface="Times New Roman" panose="02020603050405020304" pitchFamily="18" charset="0"/>
              </a:rPr>
              <a:t>SDIO Card Types and Transmission Modes</a:t>
            </a:r>
          </a:p>
        </p:txBody>
      </p:sp>
      <p:graphicFrame>
        <p:nvGraphicFramePr>
          <p:cNvPr id="4" name="Diagram 3">
            <a:extLst>
              <a:ext uri="{FF2B5EF4-FFF2-40B4-BE49-F238E27FC236}">
                <a16:creationId xmlns:a16="http://schemas.microsoft.com/office/drawing/2014/main" id="{81528D2D-A9E7-F996-0508-9BB4F0DE0113}"/>
              </a:ext>
            </a:extLst>
          </p:cNvPr>
          <p:cNvGraphicFramePr/>
          <p:nvPr>
            <p:extLst>
              <p:ext uri="{D42A27DB-BD31-4B8C-83A1-F6EECF244321}">
                <p14:modId xmlns:p14="http://schemas.microsoft.com/office/powerpoint/2010/main" val="1687489341"/>
              </p:ext>
            </p:extLst>
          </p:nvPr>
        </p:nvGraphicFramePr>
        <p:xfrm>
          <a:off x="787077" y="1187918"/>
          <a:ext cx="9942654" cy="5201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110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able with text on it&#10;&#10;AI-generated content may be incorrect.">
            <a:extLst>
              <a:ext uri="{FF2B5EF4-FFF2-40B4-BE49-F238E27FC236}">
                <a16:creationId xmlns:a16="http://schemas.microsoft.com/office/drawing/2014/main" id="{BDCA5DFA-73DE-B0EF-319F-8AEB69F97F1F}"/>
              </a:ext>
            </a:extLst>
          </p:cNvPr>
          <p:cNvPicPr>
            <a:picLocks noChangeAspect="1"/>
          </p:cNvPicPr>
          <p:nvPr/>
        </p:nvPicPr>
        <p:blipFill>
          <a:blip r:embed="rId3"/>
          <a:stretch>
            <a:fillRect/>
          </a:stretch>
        </p:blipFill>
        <p:spPr>
          <a:xfrm>
            <a:off x="435430" y="2222640"/>
            <a:ext cx="7745728" cy="3078925"/>
          </a:xfrm>
          <a:prstGeom prst="rect">
            <a:avLst/>
          </a:prstGeom>
          <a:noFill/>
        </p:spPr>
      </p:pic>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666871"/>
          </a:xfrm>
        </p:spPr>
        <p:txBody>
          <a:bodyPr anchor="ctr">
            <a:normAutofit/>
          </a:bodyPr>
          <a:lstStyle/>
          <a:p>
            <a:r>
              <a:rPr lang="en-US" b="1" dirty="0"/>
              <a:t>Pin Description of SDIO</a:t>
            </a:r>
          </a:p>
        </p:txBody>
      </p:sp>
      <p:pic>
        <p:nvPicPr>
          <p:cNvPr id="5" name="Content Placeholder 4" descr="A diagram of a computer server&#10;&#10;AI-generated content may be incorrect.">
            <a:extLst>
              <a:ext uri="{FF2B5EF4-FFF2-40B4-BE49-F238E27FC236}">
                <a16:creationId xmlns:a16="http://schemas.microsoft.com/office/drawing/2014/main" id="{A8EF3164-552A-205D-CCB7-C70F659DE56A}"/>
              </a:ext>
            </a:extLst>
          </p:cNvPr>
          <p:cNvPicPr>
            <a:picLocks noGrp="1" noChangeAspect="1"/>
          </p:cNvPicPr>
          <p:nvPr>
            <p:ph idx="1"/>
          </p:nvPr>
        </p:nvPicPr>
        <p:blipFill>
          <a:blip r:embed="rId4"/>
          <a:srcRect l="8926" r="4577"/>
          <a:stretch/>
        </p:blipFill>
        <p:spPr>
          <a:xfrm>
            <a:off x="8371658" y="2894858"/>
            <a:ext cx="3319598" cy="1734489"/>
          </a:xfrm>
          <a:noFill/>
        </p:spPr>
      </p:pic>
    </p:spTree>
    <p:extLst>
      <p:ext uri="{BB962C8B-B14F-4D97-AF65-F5344CB8AC3E}">
        <p14:creationId xmlns:p14="http://schemas.microsoft.com/office/powerpoint/2010/main" val="1392111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5E146-8823-AF9E-65F0-CDFC60190B3B}"/>
              </a:ext>
            </a:extLst>
          </p:cNvPr>
          <p:cNvSpPr>
            <a:spLocks noGrp="1"/>
          </p:cNvSpPr>
          <p:nvPr>
            <p:ph idx="1"/>
          </p:nvPr>
        </p:nvSpPr>
        <p:spPr>
          <a:xfrm>
            <a:off x="435430" y="876210"/>
            <a:ext cx="11255827" cy="5570890"/>
          </a:xfrm>
        </p:spPr>
        <p:txBody>
          <a:bodyPr/>
          <a:lstStyle/>
          <a:p>
            <a:pPr marL="57150" indent="0">
              <a:lnSpc>
                <a:spcPct val="150000"/>
              </a:lnSpc>
              <a:buNone/>
            </a:pPr>
            <a:r>
              <a:rPr lang="en-US" sz="1880" dirty="0">
                <a:latin typeface="Times New Roman" panose="02020603050405020304" pitchFamily="18" charset="0"/>
                <a:cs typeface="Times New Roman" panose="02020603050405020304" pitchFamily="18" charset="0"/>
              </a:rPr>
              <a:t>For a host to completely support all the capabilities of the SDIO cards, some signal connections must be supported:</a:t>
            </a:r>
            <a:endParaRPr lang="en-US" sz="1880" b="1"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1880" b="1" dirty="0">
                <a:solidFill>
                  <a:srgbClr val="000000"/>
                </a:solidFill>
                <a:latin typeface="Times New Roman" panose="02020603050405020304" pitchFamily="18" charset="0"/>
                <a:cs typeface="Times New Roman" panose="02020603050405020304" pitchFamily="18" charset="0"/>
              </a:rPr>
              <a:t>Interrupt Support:</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Pin 8 Connection:</a:t>
            </a:r>
            <a:r>
              <a:rPr lang="en-US" sz="1880" b="1" dirty="0">
                <a:solidFill>
                  <a:srgbClr val="000000"/>
                </a:solidFill>
                <a:latin typeface="Times New Roman" panose="02020603050405020304" pitchFamily="18" charset="0"/>
                <a:cs typeface="Times New Roman" panose="02020603050405020304" pitchFamily="18" charset="0"/>
              </a:rPr>
              <a:t> </a:t>
            </a:r>
            <a:r>
              <a:rPr lang="en-US" sz="1880" dirty="0">
                <a:solidFill>
                  <a:srgbClr val="000000"/>
                </a:solidFill>
                <a:latin typeface="Times New Roman" panose="02020603050405020304" pitchFamily="18" charset="0"/>
                <a:cs typeface="Times New Roman" panose="02020603050405020304" pitchFamily="18" charset="0"/>
              </a:rPr>
              <a:t>Must connect the SDIO card’s pin 8 to the host for interrupt signaling.</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This connection is mandatory even if SPI or 1-bit SD mode is supported.</a:t>
            </a:r>
          </a:p>
          <a:p>
            <a:pPr>
              <a:lnSpc>
                <a:spcPct val="150000"/>
              </a:lnSpc>
              <a:buFont typeface="Wingdings" panose="05000000000000000000" pitchFamily="2" charset="2"/>
              <a:buChar char="q"/>
            </a:pPr>
            <a:r>
              <a:rPr lang="en-US" sz="1880" b="1" dirty="0">
                <a:solidFill>
                  <a:srgbClr val="000000"/>
                </a:solidFill>
                <a:latin typeface="Times New Roman" panose="02020603050405020304" pitchFamily="18" charset="0"/>
                <a:cs typeface="Times New Roman" panose="02020603050405020304" pitchFamily="18" charset="0"/>
              </a:rPr>
              <a:t>Multi-Slot System Considerations:</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Separate Routing: For systems with more than one card, route CMD and DAT[0:3] lines separately(i.e., not bussed together) to avoid interference, This allows different card types to operate simultaneously without signal conflict.</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Unified CMD Option: After initialization, the SD memory and SDIO specifications permit “unifying” the CMD lines. This means that while separate routing is recommended for initialization, we can connect them together later.</a:t>
            </a:r>
          </a:p>
          <a:p>
            <a:pPr>
              <a:lnSpc>
                <a:spcPct val="150000"/>
              </a:lnSpc>
            </a:pPr>
            <a:endParaRPr lang="en-US" sz="1880" dirty="0">
              <a:solidFill>
                <a:srgbClr val="000000"/>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Host Requirements for SDIO </a:t>
            </a:r>
          </a:p>
        </p:txBody>
      </p:sp>
    </p:spTree>
    <p:extLst>
      <p:ext uri="{BB962C8B-B14F-4D97-AF65-F5344CB8AC3E}">
        <p14:creationId xmlns:p14="http://schemas.microsoft.com/office/powerpoint/2010/main" val="3995361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5E146-8823-AF9E-65F0-CDFC60190B3B}"/>
              </a:ext>
            </a:extLst>
          </p:cNvPr>
          <p:cNvSpPr>
            <a:spLocks noGrp="1"/>
          </p:cNvSpPr>
          <p:nvPr>
            <p:ph idx="1"/>
          </p:nvPr>
        </p:nvSpPr>
        <p:spPr>
          <a:xfrm>
            <a:off x="435430" y="876210"/>
            <a:ext cx="11255827" cy="5570890"/>
          </a:xfrm>
        </p:spPr>
        <p:txBody>
          <a:bodyPr/>
          <a:lstStyle/>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Before an SDIO device can be used, it must go through an initialization sequence.</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A host that is SDIO-aware will send CMD5 to detect and initialize the I/O functions of the card.</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If CMD5 is not sent, the SDIO portion remains inactive, and a combo card operates as a memory-only card.</a:t>
            </a:r>
          </a:p>
          <a:p>
            <a:pPr>
              <a:lnSpc>
                <a:spcPct val="150000"/>
              </a:lnSpc>
              <a:buFont typeface="Wingdings" panose="05000000000000000000" pitchFamily="2" charset="2"/>
              <a:buChar char="q"/>
            </a:pPr>
            <a:r>
              <a:rPr lang="en-US" sz="1880" dirty="0">
                <a:solidFill>
                  <a:srgbClr val="000000"/>
                </a:solidFill>
                <a:latin typeface="Times New Roman" panose="02020603050405020304" pitchFamily="18" charset="0"/>
                <a:cs typeface="Times New Roman" panose="02020603050405020304" pitchFamily="18" charset="0"/>
              </a:rPr>
              <a:t>Key Initialization commands:</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CMD5 (IO_SEND_OP_COND): Used to get OCR(Operating Conditions Register) and detect the presence of SDIO functions.</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CMD55/ACMD41 (SD Memory Initialization): Used for initializing SD memory (if present in a combo card).</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CMD3 (SEND_RELATIVE_ADDR): Assigns a Relative Card Address(RCA) to the card.</a:t>
            </a:r>
          </a:p>
          <a:p>
            <a:pPr>
              <a:lnSpc>
                <a:spcPct val="150000"/>
              </a:lnSpc>
            </a:pPr>
            <a:r>
              <a:rPr lang="en-US" sz="1880" dirty="0">
                <a:solidFill>
                  <a:srgbClr val="000000"/>
                </a:solidFill>
                <a:latin typeface="Times New Roman" panose="02020603050405020304" pitchFamily="18" charset="0"/>
                <a:cs typeface="Times New Roman" panose="02020603050405020304" pitchFamily="18" charset="0"/>
              </a:rPr>
              <a:t>CMD15 (GO_INACIVE_STATE): Used for putting the card into an inactive state.</a:t>
            </a:r>
          </a:p>
        </p:txBody>
      </p:sp>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SDIO Initialization</a:t>
            </a:r>
          </a:p>
        </p:txBody>
      </p:sp>
    </p:spTree>
    <p:extLst>
      <p:ext uri="{BB962C8B-B14F-4D97-AF65-F5344CB8AC3E}">
        <p14:creationId xmlns:p14="http://schemas.microsoft.com/office/powerpoint/2010/main" val="865329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430849"/>
          </a:xfrm>
        </p:spPr>
        <p:txBody>
          <a:bodyPr anchor="t">
            <a:normAutofit/>
          </a:bodyPr>
          <a:lstStyle/>
          <a:p>
            <a:r>
              <a:rPr lang="en-US" sz="2300" b="1" dirty="0"/>
              <a:t>SDIO Initialization (Contd…)</a:t>
            </a:r>
          </a:p>
        </p:txBody>
      </p:sp>
      <p:sp>
        <p:nvSpPr>
          <p:cNvPr id="12" name="Text Placeholder 2">
            <a:extLst>
              <a:ext uri="{FF2B5EF4-FFF2-40B4-BE49-F238E27FC236}">
                <a16:creationId xmlns:a16="http://schemas.microsoft.com/office/drawing/2014/main" id="{02BFBA47-8698-8836-876F-C3FD48D40763}"/>
              </a:ext>
            </a:extLst>
          </p:cNvPr>
          <p:cNvSpPr>
            <a:spLocks noGrp="1"/>
          </p:cNvSpPr>
          <p:nvPr>
            <p:ph type="body" sz="quarter" idx="12"/>
          </p:nvPr>
        </p:nvSpPr>
        <p:spPr>
          <a:xfrm>
            <a:off x="446314" y="876997"/>
            <a:ext cx="11310712" cy="565150"/>
          </a:xfrm>
        </p:spPr>
        <p:txBody>
          <a:body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The IO_SEND_OP_COND Command (CMD5)</a:t>
            </a:r>
          </a:p>
          <a:p>
            <a:pPr marL="57150" indent="0">
              <a:buNone/>
            </a:pPr>
            <a:endParaRPr lang="en-US" dirty="0"/>
          </a:p>
          <a:p>
            <a:endParaRPr lang="en-US" dirty="0"/>
          </a:p>
        </p:txBody>
      </p:sp>
      <p:pic>
        <p:nvPicPr>
          <p:cNvPr id="5" name="Picture 4" descr="A document with text and numbers&#10;&#10;AI-generated content may be incorrect.">
            <a:extLst>
              <a:ext uri="{FF2B5EF4-FFF2-40B4-BE49-F238E27FC236}">
                <a16:creationId xmlns:a16="http://schemas.microsoft.com/office/drawing/2014/main" id="{11366469-83F6-2590-2344-F752681E363F}"/>
              </a:ext>
            </a:extLst>
          </p:cNvPr>
          <p:cNvPicPr>
            <a:picLocks noChangeAspect="1"/>
          </p:cNvPicPr>
          <p:nvPr/>
        </p:nvPicPr>
        <p:blipFill>
          <a:blip r:embed="rId3"/>
          <a:stretch>
            <a:fillRect/>
          </a:stretch>
        </p:blipFill>
        <p:spPr>
          <a:xfrm>
            <a:off x="671332" y="1442147"/>
            <a:ext cx="5254906" cy="5050727"/>
          </a:xfrm>
          <a:prstGeom prst="rect">
            <a:avLst/>
          </a:prstGeom>
          <a:noFill/>
        </p:spPr>
      </p:pic>
      <p:sp>
        <p:nvSpPr>
          <p:cNvPr id="2" name="Content Placeholder 1">
            <a:extLst>
              <a:ext uri="{FF2B5EF4-FFF2-40B4-BE49-F238E27FC236}">
                <a16:creationId xmlns:a16="http://schemas.microsoft.com/office/drawing/2014/main" id="{7705E146-8823-AF9E-65F0-CDFC60190B3B}"/>
              </a:ext>
            </a:extLst>
          </p:cNvPr>
          <p:cNvSpPr>
            <a:spLocks noGrp="1"/>
          </p:cNvSpPr>
          <p:nvPr>
            <p:ph idx="15"/>
          </p:nvPr>
        </p:nvSpPr>
        <p:spPr>
          <a:xfrm>
            <a:off x="6095999" y="1735589"/>
            <a:ext cx="5660571" cy="4688363"/>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function for CMD5 for SDIO cards is similar to the operation of ACMD41 for SD memory cards.</a:t>
            </a:r>
          </a:p>
          <a:p>
            <a:pPr>
              <a:lnSpc>
                <a:spcPct val="150000"/>
              </a:lnSpc>
            </a:pPr>
            <a:r>
              <a:rPr lang="en-US" dirty="0">
                <a:latin typeface="Times New Roman" panose="02020603050405020304" pitchFamily="18" charset="0"/>
                <a:cs typeface="Times New Roman" panose="02020603050405020304" pitchFamily="18" charset="0"/>
              </a:rPr>
              <a:t>It is used to inquire about the voltage range needed by the I/O card.</a:t>
            </a:r>
          </a:p>
          <a:p>
            <a:pPr>
              <a:lnSpc>
                <a:spcPct val="150000"/>
              </a:lnSpc>
            </a:pPr>
            <a:r>
              <a:rPr lang="en-US" dirty="0">
                <a:latin typeface="Times New Roman" panose="02020603050405020304" pitchFamily="18" charset="0"/>
                <a:cs typeface="Times New Roman" panose="02020603050405020304" pitchFamily="18" charset="0"/>
              </a:rPr>
              <a:t>The normal response for CMD5 is R4 in either SD or SPI format.</a:t>
            </a:r>
          </a:p>
        </p:txBody>
      </p:sp>
    </p:spTree>
    <p:extLst>
      <p:ext uri="{BB962C8B-B14F-4D97-AF65-F5344CB8AC3E}">
        <p14:creationId xmlns:p14="http://schemas.microsoft.com/office/powerpoint/2010/main" val="366706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430849"/>
          </a:xfrm>
        </p:spPr>
        <p:txBody>
          <a:bodyPr anchor="t">
            <a:normAutofit/>
          </a:bodyPr>
          <a:lstStyle/>
          <a:p>
            <a:r>
              <a:rPr lang="en-US" sz="2300" b="1" dirty="0"/>
              <a:t>SDIO Initialization (Contd…)</a:t>
            </a:r>
          </a:p>
        </p:txBody>
      </p:sp>
      <p:sp>
        <p:nvSpPr>
          <p:cNvPr id="12" name="Text Placeholder 2">
            <a:extLst>
              <a:ext uri="{FF2B5EF4-FFF2-40B4-BE49-F238E27FC236}">
                <a16:creationId xmlns:a16="http://schemas.microsoft.com/office/drawing/2014/main" id="{02BFBA47-8698-8836-876F-C3FD48D40763}"/>
              </a:ext>
            </a:extLst>
          </p:cNvPr>
          <p:cNvSpPr>
            <a:spLocks noGrp="1"/>
          </p:cNvSpPr>
          <p:nvPr>
            <p:ph type="body" sz="quarter" idx="12"/>
          </p:nvPr>
        </p:nvSpPr>
        <p:spPr>
          <a:xfrm>
            <a:off x="446314" y="876997"/>
            <a:ext cx="11310712" cy="565150"/>
          </a:xfrm>
        </p:spPr>
        <p:txBody>
          <a:body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 The IO_SEND_OP_COND Response (R4)</a:t>
            </a:r>
          </a:p>
          <a:p>
            <a:pPr marL="57150" indent="0">
              <a:buNone/>
            </a:pPr>
            <a:endParaRPr lang="en-US" dirty="0"/>
          </a:p>
          <a:p>
            <a:endParaRPr lang="en-US" dirty="0"/>
          </a:p>
        </p:txBody>
      </p:sp>
      <p:pic>
        <p:nvPicPr>
          <p:cNvPr id="6" name="Picture 5">
            <a:extLst>
              <a:ext uri="{FF2B5EF4-FFF2-40B4-BE49-F238E27FC236}">
                <a16:creationId xmlns:a16="http://schemas.microsoft.com/office/drawing/2014/main" id="{EBC62811-0664-83A2-A77C-D8DB501FD2A3}"/>
              </a:ext>
            </a:extLst>
          </p:cNvPr>
          <p:cNvPicPr>
            <a:picLocks noChangeAspect="1"/>
          </p:cNvPicPr>
          <p:nvPr/>
        </p:nvPicPr>
        <p:blipFill>
          <a:blip r:embed="rId3"/>
          <a:stretch>
            <a:fillRect/>
          </a:stretch>
        </p:blipFill>
        <p:spPr>
          <a:xfrm>
            <a:off x="2152891" y="1523170"/>
            <a:ext cx="7821314" cy="4588263"/>
          </a:xfrm>
          <a:prstGeom prst="rect">
            <a:avLst/>
          </a:prstGeom>
        </p:spPr>
      </p:pic>
    </p:spTree>
    <p:extLst>
      <p:ext uri="{BB962C8B-B14F-4D97-AF65-F5344CB8AC3E}">
        <p14:creationId xmlns:p14="http://schemas.microsoft.com/office/powerpoint/2010/main" val="1555414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047EEA-F8C6-CA06-5F89-4ABCD03C8DFD}"/>
              </a:ext>
            </a:extLst>
          </p:cNvPr>
          <p:cNvPicPr>
            <a:picLocks noGrp="1" noChangeAspect="1"/>
          </p:cNvPicPr>
          <p:nvPr>
            <p:ph idx="1"/>
          </p:nvPr>
        </p:nvPicPr>
        <p:blipFill>
          <a:blip r:embed="rId3"/>
          <a:stretch>
            <a:fillRect/>
          </a:stretch>
        </p:blipFill>
        <p:spPr>
          <a:xfrm>
            <a:off x="3263068" y="1189038"/>
            <a:ext cx="5665863" cy="5303837"/>
          </a:xfrm>
        </p:spPr>
      </p:pic>
      <p:sp>
        <p:nvSpPr>
          <p:cNvPr id="3" name="Title 2">
            <a:extLst>
              <a:ext uri="{FF2B5EF4-FFF2-40B4-BE49-F238E27FC236}">
                <a16:creationId xmlns:a16="http://schemas.microsoft.com/office/drawing/2014/main" id="{9C77367A-9C6F-1467-01E6-1B273803E0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Unsupported SD Memory commands</a:t>
            </a:r>
          </a:p>
        </p:txBody>
      </p:sp>
    </p:spTree>
    <p:extLst>
      <p:ext uri="{BB962C8B-B14F-4D97-AF65-F5344CB8AC3E}">
        <p14:creationId xmlns:p14="http://schemas.microsoft.com/office/powerpoint/2010/main" val="1223965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E14F3BD-040C-C6D2-EFB9-98A449CB17EA}"/>
              </a:ext>
            </a:extLst>
          </p:cNvPr>
          <p:cNvSpPr txBox="1"/>
          <p:nvPr/>
        </p:nvSpPr>
        <p:spPr>
          <a:xfrm>
            <a:off x="2670388" y="3099086"/>
            <a:ext cx="7164729" cy="369332"/>
          </a:xfrm>
          <a:prstGeom prst="rect">
            <a:avLst/>
          </a:prstGeom>
          <a:noFill/>
        </p:spPr>
        <p:txBody>
          <a:bodyPr wrap="square" rtlCol="0">
            <a:spAutoFit/>
          </a:bodyPr>
          <a:lstStyle/>
          <a:p>
            <a:r>
              <a:rPr lang="en-US" b="1" dirty="0"/>
              <a:t>Card Initialization flow in SD mode (SDIO Aware host)</a:t>
            </a:r>
          </a:p>
        </p:txBody>
      </p:sp>
      <p:pic>
        <p:nvPicPr>
          <p:cNvPr id="5" name="Content Placeholder 4">
            <a:extLst>
              <a:ext uri="{FF2B5EF4-FFF2-40B4-BE49-F238E27FC236}">
                <a16:creationId xmlns:a16="http://schemas.microsoft.com/office/drawing/2014/main" id="{A2A566A4-14B4-34E3-46EE-14AD20FBB0BA}"/>
              </a:ext>
            </a:extLst>
          </p:cNvPr>
          <p:cNvPicPr>
            <a:picLocks noGrp="1" noChangeAspect="1"/>
          </p:cNvPicPr>
          <p:nvPr>
            <p:ph idx="1"/>
          </p:nvPr>
        </p:nvPicPr>
        <p:blipFill>
          <a:blip r:embed="rId3"/>
          <a:stretch>
            <a:fillRect/>
          </a:stretch>
        </p:blipFill>
        <p:spPr>
          <a:xfrm>
            <a:off x="1126089" y="1038346"/>
            <a:ext cx="4418184" cy="5314400"/>
          </a:xfrm>
        </p:spPr>
      </p:pic>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SDIO Initialization (Contd…)</a:t>
            </a:r>
          </a:p>
        </p:txBody>
      </p:sp>
      <p:pic>
        <p:nvPicPr>
          <p:cNvPr id="7" name="Picture 6">
            <a:extLst>
              <a:ext uri="{FF2B5EF4-FFF2-40B4-BE49-F238E27FC236}">
                <a16:creationId xmlns:a16="http://schemas.microsoft.com/office/drawing/2014/main" id="{EC37954D-AA63-35B9-D93E-15675184906B}"/>
              </a:ext>
            </a:extLst>
          </p:cNvPr>
          <p:cNvPicPr>
            <a:picLocks noChangeAspect="1"/>
          </p:cNvPicPr>
          <p:nvPr/>
        </p:nvPicPr>
        <p:blipFill>
          <a:blip r:embed="rId4"/>
          <a:stretch>
            <a:fillRect/>
          </a:stretch>
        </p:blipFill>
        <p:spPr>
          <a:xfrm>
            <a:off x="5544274" y="930275"/>
            <a:ext cx="5153702" cy="5422471"/>
          </a:xfrm>
          <a:prstGeom prst="rect">
            <a:avLst/>
          </a:prstGeom>
        </p:spPr>
      </p:pic>
    </p:spTree>
    <p:extLst>
      <p:ext uri="{BB962C8B-B14F-4D97-AF65-F5344CB8AC3E}">
        <p14:creationId xmlns:p14="http://schemas.microsoft.com/office/powerpoint/2010/main" val="1544898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tting Started with (Apache) NuttX RTOS - Part 1 - Alan C Assis">
            <a:extLst>
              <a:ext uri="{FF2B5EF4-FFF2-40B4-BE49-F238E27FC236}">
                <a16:creationId xmlns:a16="http://schemas.microsoft.com/office/drawing/2014/main" id="{8D1A5074-5592-BD07-36B6-71EE456A41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313" y="1084818"/>
            <a:ext cx="4407061" cy="46883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F5C7C5-5824-A4A6-E806-DB427932D3E5}"/>
              </a:ext>
            </a:extLst>
          </p:cNvPr>
          <p:cNvSpPr>
            <a:spLocks noGrp="1"/>
          </p:cNvSpPr>
          <p:nvPr>
            <p:ph type="title"/>
          </p:nvPr>
        </p:nvSpPr>
        <p:spPr>
          <a:xfrm>
            <a:off x="446313" y="365125"/>
            <a:ext cx="11310257" cy="430849"/>
          </a:xfrm>
        </p:spPr>
        <p:txBody>
          <a:bodyPr anchor="t">
            <a:normAutofit/>
          </a:bodyPr>
          <a:lstStyle/>
          <a:p>
            <a:r>
              <a:rPr lang="en-US" sz="2300" b="1" dirty="0"/>
              <a:t>What is NuttX OS?</a:t>
            </a:r>
          </a:p>
        </p:txBody>
      </p:sp>
      <p:sp>
        <p:nvSpPr>
          <p:cNvPr id="4" name="Content Placeholder 3">
            <a:extLst>
              <a:ext uri="{FF2B5EF4-FFF2-40B4-BE49-F238E27FC236}">
                <a16:creationId xmlns:a16="http://schemas.microsoft.com/office/drawing/2014/main" id="{9F83D7DE-6360-DCD8-C75C-1B5FE01E40FE}"/>
              </a:ext>
            </a:extLst>
          </p:cNvPr>
          <p:cNvSpPr>
            <a:spLocks noGrp="1"/>
          </p:cNvSpPr>
          <p:nvPr>
            <p:ph idx="15"/>
          </p:nvPr>
        </p:nvSpPr>
        <p:spPr>
          <a:xfrm>
            <a:off x="5374433" y="1373663"/>
            <a:ext cx="6371253" cy="4688363"/>
          </a:xfrm>
        </p:spPr>
        <p:txBody>
          <a:bodyPr>
            <a:normAutofit/>
          </a:bodyPr>
          <a:lstStyle/>
          <a:p>
            <a:pPr marL="57150" indent="0" algn="just">
              <a:lnSpc>
                <a:spcPct val="150000"/>
              </a:lnSpc>
              <a:buNone/>
            </a:pPr>
            <a:r>
              <a:rPr lang="en-US" b="0" i="0" dirty="0">
                <a:effectLst/>
                <a:latin typeface="Times New Roman" panose="02020603050405020304" pitchFamily="18" charset="0"/>
                <a:cs typeface="Times New Roman" panose="02020603050405020304" pitchFamily="18" charset="0"/>
              </a:rPr>
              <a:t>NuttX is a real-time operating system (RTOS) with an emphasis on standards compliance and small footprint. Scalable from 8-bit to 64-bit microcontroller environments, the primary governing standards in NuttX are POSIX and ANSI standards. Additional standard APIs from Unix and other common RTOS’s (such as VxWorks) are adopted for functionality not available under these standards, or for functionality that is not appropriate for deeply-embedded environments (such as fork()).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419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SDIO Initialization (Contd…)</a:t>
            </a:r>
          </a:p>
        </p:txBody>
      </p:sp>
      <p:sp>
        <p:nvSpPr>
          <p:cNvPr id="8" name="TextBox 7">
            <a:extLst>
              <a:ext uri="{FF2B5EF4-FFF2-40B4-BE49-F238E27FC236}">
                <a16:creationId xmlns:a16="http://schemas.microsoft.com/office/drawing/2014/main" id="{6E14F3BD-040C-C6D2-EFB9-98A449CB17EA}"/>
              </a:ext>
            </a:extLst>
          </p:cNvPr>
          <p:cNvSpPr txBox="1"/>
          <p:nvPr/>
        </p:nvSpPr>
        <p:spPr>
          <a:xfrm>
            <a:off x="2670388" y="3099086"/>
            <a:ext cx="7164729" cy="369332"/>
          </a:xfrm>
          <a:prstGeom prst="rect">
            <a:avLst/>
          </a:prstGeom>
          <a:noFill/>
        </p:spPr>
        <p:txBody>
          <a:bodyPr wrap="square" rtlCol="0">
            <a:spAutoFit/>
          </a:bodyPr>
          <a:lstStyle/>
          <a:p>
            <a:r>
              <a:rPr lang="en-US" b="1" dirty="0"/>
              <a:t>Card Initialization flow in SPI mode (SDIO Aware host)</a:t>
            </a:r>
          </a:p>
        </p:txBody>
      </p:sp>
      <p:pic>
        <p:nvPicPr>
          <p:cNvPr id="9" name="Picture 8">
            <a:extLst>
              <a:ext uri="{FF2B5EF4-FFF2-40B4-BE49-F238E27FC236}">
                <a16:creationId xmlns:a16="http://schemas.microsoft.com/office/drawing/2014/main" id="{99ADA13F-2C8B-D5A4-D997-CE06B17BC8DF}"/>
              </a:ext>
            </a:extLst>
          </p:cNvPr>
          <p:cNvPicPr>
            <a:picLocks noChangeAspect="1"/>
          </p:cNvPicPr>
          <p:nvPr/>
        </p:nvPicPr>
        <p:blipFill>
          <a:blip r:embed="rId3"/>
          <a:stretch>
            <a:fillRect/>
          </a:stretch>
        </p:blipFill>
        <p:spPr>
          <a:xfrm>
            <a:off x="825411" y="930275"/>
            <a:ext cx="5270589" cy="5927725"/>
          </a:xfrm>
          <a:prstGeom prst="rect">
            <a:avLst/>
          </a:prstGeom>
        </p:spPr>
      </p:pic>
      <p:pic>
        <p:nvPicPr>
          <p:cNvPr id="11" name="Picture 10">
            <a:extLst>
              <a:ext uri="{FF2B5EF4-FFF2-40B4-BE49-F238E27FC236}">
                <a16:creationId xmlns:a16="http://schemas.microsoft.com/office/drawing/2014/main" id="{5E89CF4E-1773-D6CD-9CFD-0206802D89AE}"/>
              </a:ext>
            </a:extLst>
          </p:cNvPr>
          <p:cNvPicPr>
            <a:picLocks noChangeAspect="1"/>
          </p:cNvPicPr>
          <p:nvPr/>
        </p:nvPicPr>
        <p:blipFill>
          <a:blip r:embed="rId4"/>
          <a:stretch>
            <a:fillRect/>
          </a:stretch>
        </p:blipFill>
        <p:spPr>
          <a:xfrm>
            <a:off x="6096000" y="1018573"/>
            <a:ext cx="5270589" cy="5277480"/>
          </a:xfrm>
          <a:prstGeom prst="rect">
            <a:avLst/>
          </a:prstGeom>
        </p:spPr>
      </p:pic>
    </p:spTree>
    <p:extLst>
      <p:ext uri="{BB962C8B-B14F-4D97-AF65-F5344CB8AC3E}">
        <p14:creationId xmlns:p14="http://schemas.microsoft.com/office/powerpoint/2010/main" val="3645921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5E146-8823-AF9E-65F0-CDFC60190B3B}"/>
              </a:ext>
            </a:extLst>
          </p:cNvPr>
          <p:cNvSpPr>
            <a:spLocks noGrp="1"/>
          </p:cNvSpPr>
          <p:nvPr>
            <p:ph idx="1"/>
          </p:nvPr>
        </p:nvSpPr>
        <p:spPr>
          <a:xfrm>
            <a:off x="435430" y="876210"/>
            <a:ext cx="11255827" cy="5570890"/>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After the host has initialized the I/O portion of the card, it then reads the Common Information Area (CIA) of the card.</a:t>
            </a:r>
          </a:p>
          <a:p>
            <a:pPr>
              <a:lnSpc>
                <a:spcPct val="150000"/>
              </a:lnSpc>
            </a:pPr>
            <a:r>
              <a:rPr lang="en-US" sz="2000" b="0" i="0" dirty="0">
                <a:effectLst/>
                <a:latin typeface="Times New Roman" panose="02020603050405020304" pitchFamily="18" charset="0"/>
                <a:cs typeface="Times New Roman" panose="02020603050405020304" pitchFamily="18" charset="0"/>
              </a:rPr>
              <a:t>The CIA is accessed by the host by issuing a read command, starting with the byte at address 00h, of I/O function 0.</a:t>
            </a:r>
          </a:p>
          <a:p>
            <a:pPr>
              <a:lnSpc>
                <a:spcPct val="150000"/>
              </a:lnSpc>
            </a:pPr>
            <a:r>
              <a:rPr lang="en-US" sz="2000" b="0" i="0" dirty="0">
                <a:effectLst/>
                <a:latin typeface="Times New Roman" panose="02020603050405020304" pitchFamily="18" charset="0"/>
                <a:cs typeface="Times New Roman" panose="02020603050405020304" pitchFamily="18" charset="0"/>
              </a:rPr>
              <a:t>Within the CIA there are 3 specific elements:</a:t>
            </a:r>
          </a:p>
          <a:p>
            <a:pPr lvl="1">
              <a:lnSpc>
                <a:spcPct val="150000"/>
              </a:lnSpc>
            </a:pPr>
            <a:r>
              <a:rPr lang="en-US" b="0" i="0" dirty="0">
                <a:effectLst/>
                <a:latin typeface="Times New Roman" panose="02020603050405020304" pitchFamily="18" charset="0"/>
                <a:cs typeface="Times New Roman" panose="02020603050405020304" pitchFamily="18" charset="0"/>
              </a:rPr>
              <a:t>Card Common Control Registers(CCCR)</a:t>
            </a:r>
          </a:p>
          <a:p>
            <a:pPr lvl="1">
              <a:lnSpc>
                <a:spcPct val="150000"/>
              </a:lnSpc>
            </a:pPr>
            <a:r>
              <a:rPr lang="en-US" b="0" i="0" dirty="0">
                <a:effectLst/>
                <a:latin typeface="Times New Roman" panose="02020603050405020304" pitchFamily="18" charset="0"/>
                <a:cs typeface="Times New Roman" panose="02020603050405020304" pitchFamily="18" charset="0"/>
              </a:rPr>
              <a:t>Function Basic Registers(FBR)</a:t>
            </a:r>
          </a:p>
          <a:p>
            <a:pPr lvl="1">
              <a:lnSpc>
                <a:spcPct val="150000"/>
              </a:lnSpc>
            </a:pPr>
            <a:r>
              <a:rPr lang="en-US" b="0" i="0" dirty="0">
                <a:effectLst/>
                <a:latin typeface="Times New Roman" panose="02020603050405020304" pitchFamily="18" charset="0"/>
                <a:cs typeface="Times New Roman" panose="02020603050405020304" pitchFamily="18" charset="0"/>
              </a:rPr>
              <a:t>Card Information Structure(CIS)</a:t>
            </a:r>
          </a:p>
        </p:txBody>
      </p:sp>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pPr algn="l"/>
            <a:r>
              <a:rPr lang="en-US" b="1" i="0" dirty="0">
                <a:solidFill>
                  <a:srgbClr val="404040"/>
                </a:solidFill>
                <a:effectLst/>
                <a:latin typeface="Times New Roman" panose="02020603050405020304" pitchFamily="18" charset="0"/>
                <a:cs typeface="Times New Roman" panose="02020603050405020304" pitchFamily="18" charset="0"/>
              </a:rPr>
              <a:t>CIA(Common Information Area)</a:t>
            </a:r>
          </a:p>
        </p:txBody>
      </p:sp>
    </p:spTree>
    <p:extLst>
      <p:ext uri="{BB962C8B-B14F-4D97-AF65-F5344CB8AC3E}">
        <p14:creationId xmlns:p14="http://schemas.microsoft.com/office/powerpoint/2010/main" val="509399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430849"/>
          </a:xfrm>
        </p:spPr>
        <p:txBody>
          <a:bodyPr anchor="t">
            <a:normAutofit/>
          </a:bodyPr>
          <a:lstStyle/>
          <a:p>
            <a:r>
              <a:rPr lang="en-US" sz="2300" b="1" i="0">
                <a:effectLst/>
              </a:rPr>
              <a:t>CIA(Common Information Area) (Contd…)</a:t>
            </a:r>
          </a:p>
        </p:txBody>
      </p:sp>
      <p:sp>
        <p:nvSpPr>
          <p:cNvPr id="10" name="Text Placeholder 2">
            <a:extLst>
              <a:ext uri="{FF2B5EF4-FFF2-40B4-BE49-F238E27FC236}">
                <a16:creationId xmlns:a16="http://schemas.microsoft.com/office/drawing/2014/main" id="{20AFCF94-D98A-5AB9-4B9D-C2A12AAAB974}"/>
              </a:ext>
            </a:extLst>
          </p:cNvPr>
          <p:cNvSpPr>
            <a:spLocks noGrp="1"/>
          </p:cNvSpPr>
          <p:nvPr>
            <p:ph type="body" sz="quarter" idx="12"/>
          </p:nvPr>
        </p:nvSpPr>
        <p:spPr>
          <a:xfrm>
            <a:off x="446313" y="888571"/>
            <a:ext cx="11310712" cy="565150"/>
          </a:xfrm>
        </p:spPr>
        <p:txBody>
          <a:bodyPr/>
          <a:lstStyle/>
          <a:p>
            <a:pPr marL="342900" indent="-34290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Card Common Control Registers(CCCR)</a:t>
            </a:r>
          </a:p>
          <a:p>
            <a:endParaRPr lang="en-US" dirty="0"/>
          </a:p>
        </p:txBody>
      </p:sp>
      <p:sp>
        <p:nvSpPr>
          <p:cNvPr id="2" name="Content Placeholder 1">
            <a:extLst>
              <a:ext uri="{FF2B5EF4-FFF2-40B4-BE49-F238E27FC236}">
                <a16:creationId xmlns:a16="http://schemas.microsoft.com/office/drawing/2014/main" id="{7705E146-8823-AF9E-65F0-CDFC60190B3B}"/>
              </a:ext>
            </a:extLst>
          </p:cNvPr>
          <p:cNvSpPr>
            <a:spLocks noGrp="1"/>
          </p:cNvSpPr>
          <p:nvPr>
            <p:ph idx="15"/>
          </p:nvPr>
        </p:nvSpPr>
        <p:spPr>
          <a:xfrm>
            <a:off x="6095998" y="1361124"/>
            <a:ext cx="5660571" cy="4918295"/>
          </a:xfrm>
        </p:spPr>
        <p:txBody>
          <a:bodyPr>
            <a:normAutofit/>
          </a:bodyPr>
          <a:lstStyle/>
          <a:p>
            <a:pPr>
              <a:lnSpc>
                <a:spcPct val="150000"/>
              </a:lnSpc>
            </a:pPr>
            <a:r>
              <a:rPr lang="en-US" sz="2000" i="0" dirty="0">
                <a:effectLst/>
                <a:latin typeface="Times New Roman" panose="02020603050405020304" pitchFamily="18" charset="0"/>
                <a:cs typeface="Times New Roman" panose="02020603050405020304" pitchFamily="18" charset="0"/>
              </a:rPr>
              <a:t>Card Common Control Registers </a:t>
            </a:r>
            <a:r>
              <a:rPr lang="en-US" i="0" dirty="0">
                <a:effectLst/>
                <a:latin typeface="Times New Roman" panose="02020603050405020304" pitchFamily="18" charset="0"/>
                <a:cs typeface="Times New Roman" panose="02020603050405020304" pitchFamily="18" charset="0"/>
              </a:rPr>
              <a:t>provide quick host checking and control of I/O cards enable or interrupt on a per-function basis. </a:t>
            </a:r>
          </a:p>
          <a:p>
            <a:pPr>
              <a:lnSpc>
                <a:spcPct val="150000"/>
              </a:lnSpc>
            </a:pPr>
            <a:r>
              <a:rPr lang="en-US" i="0" dirty="0">
                <a:effectLst/>
                <a:latin typeface="Times New Roman" panose="02020603050405020304" pitchFamily="18" charset="0"/>
                <a:cs typeface="Times New Roman" panose="02020603050405020304" pitchFamily="18" charset="0"/>
              </a:rPr>
              <a:t>Bits in CCCR are mixed R/W and Read Only.</a:t>
            </a:r>
          </a:p>
          <a:p>
            <a:pPr>
              <a:lnSpc>
                <a:spcPct val="150000"/>
              </a:lnSpc>
            </a:pPr>
            <a:r>
              <a:rPr lang="en-US" i="0" dirty="0">
                <a:effectLst/>
                <a:latin typeface="Times New Roman" panose="02020603050405020304" pitchFamily="18" charset="0"/>
                <a:cs typeface="Times New Roman" panose="02020603050405020304" pitchFamily="18" charset="0"/>
              </a:rPr>
              <a:t> Access to CCCR can be achieved via I/O Read/Write commands i.e., CMD52 and CMD53.  </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A6298DE-7E2C-AEC3-BE98-0D0951394E87}"/>
              </a:ext>
            </a:extLst>
          </p:cNvPr>
          <p:cNvPicPr>
            <a:picLocks noChangeAspect="1"/>
          </p:cNvPicPr>
          <p:nvPr/>
        </p:nvPicPr>
        <p:blipFill>
          <a:blip r:embed="rId3"/>
          <a:stretch>
            <a:fillRect/>
          </a:stretch>
        </p:blipFill>
        <p:spPr>
          <a:xfrm>
            <a:off x="650168" y="1361123"/>
            <a:ext cx="5241976" cy="4918295"/>
          </a:xfrm>
          <a:prstGeom prst="rect">
            <a:avLst/>
          </a:prstGeom>
        </p:spPr>
      </p:pic>
    </p:spTree>
    <p:extLst>
      <p:ext uri="{BB962C8B-B14F-4D97-AF65-F5344CB8AC3E}">
        <p14:creationId xmlns:p14="http://schemas.microsoft.com/office/powerpoint/2010/main" val="3383353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430849"/>
          </a:xfrm>
        </p:spPr>
        <p:txBody>
          <a:bodyPr anchor="t">
            <a:normAutofit/>
          </a:bodyPr>
          <a:lstStyle/>
          <a:p>
            <a:r>
              <a:rPr lang="en-US" sz="2300" b="1" i="0" dirty="0">
                <a:effectLst/>
              </a:rPr>
              <a:t>CIA(Common Information Area) (Contd…)</a:t>
            </a:r>
          </a:p>
        </p:txBody>
      </p:sp>
      <p:sp>
        <p:nvSpPr>
          <p:cNvPr id="10" name="Text Placeholder 2">
            <a:extLst>
              <a:ext uri="{FF2B5EF4-FFF2-40B4-BE49-F238E27FC236}">
                <a16:creationId xmlns:a16="http://schemas.microsoft.com/office/drawing/2014/main" id="{20AFCF94-D98A-5AB9-4B9D-C2A12AAAB974}"/>
              </a:ext>
            </a:extLst>
          </p:cNvPr>
          <p:cNvSpPr>
            <a:spLocks noGrp="1"/>
          </p:cNvSpPr>
          <p:nvPr>
            <p:ph type="body" sz="quarter" idx="12"/>
          </p:nvPr>
        </p:nvSpPr>
        <p:spPr>
          <a:xfrm>
            <a:off x="446313" y="915405"/>
            <a:ext cx="11310712" cy="565150"/>
          </a:xfrm>
        </p:spPr>
        <p:txBody>
          <a:bodyPr/>
          <a:lstStyle/>
          <a:p>
            <a:pPr marL="342900" indent="-34290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Function Basic Registers(FBR)</a:t>
            </a:r>
            <a:endParaRPr lang="en-US" sz="2000" dirty="0">
              <a:solidFill>
                <a:schemeClr val="tx1"/>
              </a:solidFill>
            </a:endParaRPr>
          </a:p>
        </p:txBody>
      </p:sp>
      <p:sp>
        <p:nvSpPr>
          <p:cNvPr id="2" name="Content Placeholder 1">
            <a:extLst>
              <a:ext uri="{FF2B5EF4-FFF2-40B4-BE49-F238E27FC236}">
                <a16:creationId xmlns:a16="http://schemas.microsoft.com/office/drawing/2014/main" id="{7705E146-8823-AF9E-65F0-CDFC60190B3B}"/>
              </a:ext>
            </a:extLst>
          </p:cNvPr>
          <p:cNvSpPr>
            <a:spLocks noGrp="1"/>
          </p:cNvSpPr>
          <p:nvPr>
            <p:ph idx="15"/>
          </p:nvPr>
        </p:nvSpPr>
        <p:spPr>
          <a:xfrm>
            <a:off x="6204997" y="1245975"/>
            <a:ext cx="5634894" cy="4195239"/>
          </a:xfrm>
        </p:spPr>
        <p:txBody>
          <a:bodyPr>
            <a:normAutofit/>
          </a:bodyPr>
          <a:lstStyle/>
          <a:p>
            <a:pPr>
              <a:lnSpc>
                <a:spcPct val="150000"/>
              </a:lnSpc>
            </a:pPr>
            <a:r>
              <a:rPr lang="en-US" b="0" i="0" dirty="0">
                <a:solidFill>
                  <a:srgbClr val="404040"/>
                </a:solidFill>
                <a:effectLst/>
                <a:latin typeface="Droid Serif"/>
              </a:rPr>
              <a:t>Each SDIO function has 256 bytes of registers under FBR that are used for function-specific configurations.</a:t>
            </a:r>
          </a:p>
          <a:p>
            <a:pPr>
              <a:lnSpc>
                <a:spcPct val="150000"/>
              </a:lnSpc>
            </a:pPr>
            <a:r>
              <a:rPr lang="en-US" dirty="0">
                <a:solidFill>
                  <a:srgbClr val="404040"/>
                </a:solidFill>
                <a:latin typeface="Droid Serif"/>
                <a:cs typeface="Times New Roman" panose="02020603050405020304" pitchFamily="18" charset="0"/>
              </a:rPr>
              <a:t>This allows the host to quickly determine the abilities and requirements of each function.</a:t>
            </a:r>
          </a:p>
          <a:p>
            <a:pPr>
              <a:lnSpc>
                <a:spcPct val="150000"/>
              </a:lnSpc>
            </a:pPr>
            <a:r>
              <a:rPr lang="en-US" dirty="0">
                <a:solidFill>
                  <a:srgbClr val="404040"/>
                </a:solidFill>
                <a:latin typeface="Droid Serif"/>
                <a:cs typeface="Times New Roman" panose="02020603050405020304" pitchFamily="18" charset="0"/>
              </a:rPr>
              <a:t>The address of this area is from 00n00h to 00nFFh, where n is the function number(0 to 7).</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49AC9F-7AFD-8CFB-9249-06685F15A899}"/>
              </a:ext>
            </a:extLst>
          </p:cNvPr>
          <p:cNvPicPr>
            <a:picLocks noChangeAspect="1"/>
          </p:cNvPicPr>
          <p:nvPr/>
        </p:nvPicPr>
        <p:blipFill>
          <a:blip r:embed="rId3"/>
          <a:stretch>
            <a:fillRect/>
          </a:stretch>
        </p:blipFill>
        <p:spPr>
          <a:xfrm>
            <a:off x="352109" y="2018871"/>
            <a:ext cx="5743891" cy="2990586"/>
          </a:xfrm>
          <a:prstGeom prst="rect">
            <a:avLst/>
          </a:prstGeom>
        </p:spPr>
      </p:pic>
    </p:spTree>
    <p:extLst>
      <p:ext uri="{BB962C8B-B14F-4D97-AF65-F5344CB8AC3E}">
        <p14:creationId xmlns:p14="http://schemas.microsoft.com/office/powerpoint/2010/main" val="3047909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a:xfrm>
            <a:off x="446313" y="365125"/>
            <a:ext cx="11310257" cy="430849"/>
          </a:xfrm>
        </p:spPr>
        <p:txBody>
          <a:bodyPr anchor="t">
            <a:normAutofit/>
          </a:bodyPr>
          <a:lstStyle/>
          <a:p>
            <a:r>
              <a:rPr lang="en-US" sz="2300" b="1" i="0" dirty="0">
                <a:effectLst/>
              </a:rPr>
              <a:t>CIA(Common Information Area) (Contd…)</a:t>
            </a:r>
          </a:p>
        </p:txBody>
      </p:sp>
      <p:sp>
        <p:nvSpPr>
          <p:cNvPr id="10" name="Text Placeholder 2">
            <a:extLst>
              <a:ext uri="{FF2B5EF4-FFF2-40B4-BE49-F238E27FC236}">
                <a16:creationId xmlns:a16="http://schemas.microsoft.com/office/drawing/2014/main" id="{20AFCF94-D98A-5AB9-4B9D-C2A12AAAB974}"/>
              </a:ext>
            </a:extLst>
          </p:cNvPr>
          <p:cNvSpPr>
            <a:spLocks noGrp="1"/>
          </p:cNvSpPr>
          <p:nvPr>
            <p:ph type="body" sz="quarter" idx="12"/>
          </p:nvPr>
        </p:nvSpPr>
        <p:spPr>
          <a:xfrm>
            <a:off x="446313" y="915405"/>
            <a:ext cx="11310712" cy="565150"/>
          </a:xfrm>
        </p:spPr>
        <p:txBody>
          <a:bodyPr/>
          <a:lstStyle/>
          <a:p>
            <a:pPr marL="342900" indent="-342900">
              <a:buFont typeface="Wingdings" panose="05000000000000000000" pitchFamily="2" charset="2"/>
              <a:buChar char="q"/>
            </a:pPr>
            <a:r>
              <a:rPr lang="en-US" sz="2000" b="0" i="0" dirty="0">
                <a:solidFill>
                  <a:schemeClr val="tx1"/>
                </a:solidFill>
                <a:effectLst/>
                <a:latin typeface="Times New Roman" panose="02020603050405020304" pitchFamily="18" charset="0"/>
                <a:cs typeface="Times New Roman" panose="02020603050405020304" pitchFamily="18" charset="0"/>
              </a:rPr>
              <a:t>Card Information Structure(CIS)</a:t>
            </a:r>
          </a:p>
          <a:p>
            <a:pPr marL="342900" indent="-342900">
              <a:buFont typeface="Wingdings" panose="05000000000000000000" pitchFamily="2" charset="2"/>
              <a:buChar char="q"/>
            </a:pPr>
            <a:endParaRPr lang="en-US" sz="2000" dirty="0">
              <a:solidFill>
                <a:schemeClr val="tx1"/>
              </a:solidFill>
            </a:endParaRPr>
          </a:p>
        </p:txBody>
      </p:sp>
      <p:sp>
        <p:nvSpPr>
          <p:cNvPr id="2" name="Content Placeholder 1">
            <a:extLst>
              <a:ext uri="{FF2B5EF4-FFF2-40B4-BE49-F238E27FC236}">
                <a16:creationId xmlns:a16="http://schemas.microsoft.com/office/drawing/2014/main" id="{7705E146-8823-AF9E-65F0-CDFC60190B3B}"/>
              </a:ext>
            </a:extLst>
          </p:cNvPr>
          <p:cNvSpPr>
            <a:spLocks noGrp="1"/>
          </p:cNvSpPr>
          <p:nvPr>
            <p:ph idx="15"/>
          </p:nvPr>
        </p:nvSpPr>
        <p:spPr>
          <a:xfrm>
            <a:off x="810228" y="1598982"/>
            <a:ext cx="11103289" cy="1717742"/>
          </a:xfrm>
        </p:spPr>
        <p:txBody>
          <a:bodyPr>
            <a:normAutofit/>
          </a:bodyPr>
          <a:lstStyle/>
          <a:p>
            <a:pPr algn="l"/>
            <a:r>
              <a:rPr lang="en-US" b="0" i="0" dirty="0">
                <a:effectLst/>
                <a:latin typeface="Droid Serif"/>
              </a:rPr>
              <a:t>The Card Information Structure provides more complete information about the card and the individual functions.</a:t>
            </a:r>
          </a:p>
          <a:p>
            <a:pPr algn="l"/>
            <a:r>
              <a:rPr lang="en-US" dirty="0">
                <a:latin typeface="Droid Serif"/>
              </a:rPr>
              <a:t>The CIS is the common area to read information about all I/O functions that exist in a card.</a:t>
            </a:r>
          </a:p>
          <a:p>
            <a:pPr algn="l"/>
            <a:r>
              <a:rPr lang="en-US" b="0" i="0" dirty="0">
                <a:effectLst/>
                <a:latin typeface="Droid Serif"/>
              </a:rPr>
              <a:t>All cards that support I/O shall have a common CIS and a CIS for each function.</a:t>
            </a:r>
          </a:p>
        </p:txBody>
      </p:sp>
      <p:pic>
        <p:nvPicPr>
          <p:cNvPr id="6" name="Picture 5">
            <a:extLst>
              <a:ext uri="{FF2B5EF4-FFF2-40B4-BE49-F238E27FC236}">
                <a16:creationId xmlns:a16="http://schemas.microsoft.com/office/drawing/2014/main" id="{54EA801B-0AB7-6DE5-1D2F-C022ED17CF90}"/>
              </a:ext>
            </a:extLst>
          </p:cNvPr>
          <p:cNvPicPr>
            <a:picLocks noChangeAspect="1"/>
          </p:cNvPicPr>
          <p:nvPr/>
        </p:nvPicPr>
        <p:blipFill>
          <a:blip r:embed="rId3"/>
          <a:stretch>
            <a:fillRect/>
          </a:stretch>
        </p:blipFill>
        <p:spPr>
          <a:xfrm>
            <a:off x="1419057" y="3541277"/>
            <a:ext cx="9353885" cy="1430594"/>
          </a:xfrm>
          <a:prstGeom prst="rect">
            <a:avLst/>
          </a:prstGeom>
        </p:spPr>
      </p:pic>
    </p:spTree>
    <p:extLst>
      <p:ext uri="{BB962C8B-B14F-4D97-AF65-F5344CB8AC3E}">
        <p14:creationId xmlns:p14="http://schemas.microsoft.com/office/powerpoint/2010/main" val="2193246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D5D2B8-4950-2F1E-ED83-749FBEB1A13F}"/>
              </a:ext>
            </a:extLst>
          </p:cNvPr>
          <p:cNvSpPr>
            <a:spLocks noGrp="1"/>
          </p:cNvSpPr>
          <p:nvPr>
            <p:ph type="title"/>
          </p:nvPr>
        </p:nvSpPr>
        <p:spPr/>
        <p:txBody>
          <a:bodyPr/>
          <a:lstStyle/>
          <a:p>
            <a:pPr algn="l"/>
            <a:r>
              <a:rPr lang="en-US" b="1" i="0" dirty="0">
                <a:solidFill>
                  <a:srgbClr val="404040"/>
                </a:solidFill>
                <a:effectLst/>
                <a:latin typeface="Times New Roman" panose="02020603050405020304" pitchFamily="18" charset="0"/>
                <a:cs typeface="Times New Roman" panose="02020603050405020304" pitchFamily="18" charset="0"/>
              </a:rPr>
              <a:t>Command List</a:t>
            </a:r>
          </a:p>
        </p:txBody>
      </p:sp>
      <p:pic>
        <p:nvPicPr>
          <p:cNvPr id="9" name="Picture 8">
            <a:extLst>
              <a:ext uri="{FF2B5EF4-FFF2-40B4-BE49-F238E27FC236}">
                <a16:creationId xmlns:a16="http://schemas.microsoft.com/office/drawing/2014/main" id="{BFD207F4-C7DC-4839-56A7-88EDCF798431}"/>
              </a:ext>
            </a:extLst>
          </p:cNvPr>
          <p:cNvPicPr>
            <a:picLocks noChangeAspect="1"/>
          </p:cNvPicPr>
          <p:nvPr/>
        </p:nvPicPr>
        <p:blipFill>
          <a:blip r:embed="rId2"/>
          <a:stretch>
            <a:fillRect/>
          </a:stretch>
        </p:blipFill>
        <p:spPr>
          <a:xfrm>
            <a:off x="435430" y="930275"/>
            <a:ext cx="5803324" cy="5744377"/>
          </a:xfrm>
          <a:prstGeom prst="rect">
            <a:avLst/>
          </a:prstGeom>
        </p:spPr>
      </p:pic>
      <p:pic>
        <p:nvPicPr>
          <p:cNvPr id="11" name="Picture 10">
            <a:extLst>
              <a:ext uri="{FF2B5EF4-FFF2-40B4-BE49-F238E27FC236}">
                <a16:creationId xmlns:a16="http://schemas.microsoft.com/office/drawing/2014/main" id="{AF28EC1D-DA2F-15E3-9F9A-72E6F587120C}"/>
              </a:ext>
            </a:extLst>
          </p:cNvPr>
          <p:cNvPicPr>
            <a:picLocks noChangeAspect="1"/>
          </p:cNvPicPr>
          <p:nvPr/>
        </p:nvPicPr>
        <p:blipFill>
          <a:blip r:embed="rId3"/>
          <a:stretch>
            <a:fillRect/>
          </a:stretch>
        </p:blipFill>
        <p:spPr>
          <a:xfrm>
            <a:off x="6249637" y="930274"/>
            <a:ext cx="5809557" cy="5794617"/>
          </a:xfrm>
          <a:prstGeom prst="rect">
            <a:avLst/>
          </a:prstGeom>
        </p:spPr>
      </p:pic>
    </p:spTree>
    <p:extLst>
      <p:ext uri="{BB962C8B-B14F-4D97-AF65-F5344CB8AC3E}">
        <p14:creationId xmlns:p14="http://schemas.microsoft.com/office/powerpoint/2010/main" val="1035453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26D9C-E09D-5224-1B3D-49605B59D470}"/>
              </a:ext>
            </a:extLst>
          </p:cNvPr>
          <p:cNvSpPr>
            <a:spLocks noGrp="1"/>
          </p:cNvSpPr>
          <p:nvPr>
            <p:ph idx="1"/>
          </p:nvPr>
        </p:nvSpPr>
        <p:spPr>
          <a:xfrm>
            <a:off x="468086" y="1161769"/>
            <a:ext cx="11255827" cy="5562600"/>
          </a:xfrm>
        </p:spPr>
        <p:txBody>
          <a:bodyPr/>
          <a:lstStyle/>
          <a:p>
            <a:pPr>
              <a:lnSpc>
                <a:spcPct val="150000"/>
              </a:lnSpc>
            </a:pPr>
            <a:r>
              <a:rPr lang="en-US" sz="2000" b="0" i="0" dirty="0">
                <a:solidFill>
                  <a:srgbClr val="404040"/>
                </a:solidFill>
                <a:effectLst/>
                <a:latin typeface="Times New Roman" panose="02020603050405020304" pitchFamily="18" charset="0"/>
                <a:cs typeface="Times New Roman" panose="02020603050405020304" pitchFamily="18" charset="0"/>
              </a:rPr>
              <a:t>All structures and APIs needed to work with SDIO drivers are provided in </a:t>
            </a:r>
            <a:r>
              <a:rPr lang="en-US" sz="2000" b="0" i="0" dirty="0">
                <a:solidFill>
                  <a:srgbClr val="E74C3C"/>
                </a:solidFill>
                <a:effectLst/>
                <a:latin typeface="Times New Roman" panose="02020603050405020304" pitchFamily="18" charset="0"/>
                <a:cs typeface="Times New Roman" panose="02020603050405020304" pitchFamily="18" charset="0"/>
              </a:rPr>
              <a:t>include/nuttx/sdio.h </a:t>
            </a:r>
            <a:r>
              <a:rPr lang="en-US" sz="2000" b="0" i="0" dirty="0">
                <a:solidFill>
                  <a:srgbClr val="404040"/>
                </a:solidFill>
                <a:effectLst/>
                <a:latin typeface="Times New Roman" panose="02020603050405020304" pitchFamily="18" charset="0"/>
                <a:cs typeface="Times New Roman" panose="02020603050405020304" pitchFamily="18" charset="0"/>
              </a:rPr>
              <a:t>header file.</a:t>
            </a:r>
          </a:p>
          <a:p>
            <a:pPr>
              <a:lnSpc>
                <a:spcPct val="150000"/>
              </a:lnSpc>
            </a:pPr>
            <a:r>
              <a:rPr kumimoji="0" lang="en-US" altLang="en-US" sz="20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Each SDIO device driver must implement an instance of </a:t>
            </a:r>
            <a:r>
              <a:rPr kumimoji="0" lang="en-US" altLang="en-US" sz="2000" b="0" i="0" u="none" strike="noStrike" cap="none" normalizeH="0" baseline="0" dirty="0">
                <a:ln>
                  <a:noFill/>
                </a:ln>
                <a:solidFill>
                  <a:srgbClr val="E74C3C"/>
                </a:solidFill>
                <a:effectLst/>
                <a:latin typeface="Times New Roman" panose="02020603050405020304" pitchFamily="18" charset="0"/>
                <a:cs typeface="Times New Roman" panose="02020603050405020304" pitchFamily="18" charset="0"/>
              </a:rPr>
              <a:t>struct sdio_dev_s</a:t>
            </a:r>
            <a:r>
              <a:rPr kumimoji="0" lang="en-US" altLang="en-US" sz="20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That structure defines a call table with the following methods: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Mutual exclusion</a:t>
            </a:r>
          </a:p>
          <a:p>
            <a:pPr lvl="1">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Initialization/setup</a:t>
            </a:r>
          </a:p>
          <a:p>
            <a:pPr lvl="1">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Command/Status/Data Transfer</a:t>
            </a:r>
          </a:p>
          <a:p>
            <a:pPr lvl="1">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Event/Callback support</a:t>
            </a:r>
          </a:p>
          <a:p>
            <a:pPr lvl="1">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DMA support</a:t>
            </a:r>
            <a:endParaRPr lang="en-US" sz="1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2A34CFE-4494-0BB5-D819-0F2F006B6B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Adding SDIO driver for a new platform in NuttX</a:t>
            </a:r>
            <a:endParaRPr lang="en-US" dirty="0"/>
          </a:p>
        </p:txBody>
      </p:sp>
    </p:spTree>
    <p:extLst>
      <p:ext uri="{BB962C8B-B14F-4D97-AF65-F5344CB8AC3E}">
        <p14:creationId xmlns:p14="http://schemas.microsoft.com/office/powerpoint/2010/main" val="3433767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25A78-44A7-2BED-FD78-3E4F204B4246}"/>
              </a:ext>
            </a:extLst>
          </p:cNvPr>
          <p:cNvSpPr>
            <a:spLocks noGrp="1"/>
          </p:cNvSpPr>
          <p:nvPr>
            <p:ph idx="1"/>
          </p:nvPr>
        </p:nvSpPr>
        <p:spPr>
          <a:xfrm>
            <a:off x="500743" y="1003646"/>
            <a:ext cx="11255827" cy="5374004"/>
          </a:xfrm>
        </p:spPr>
        <p:txBody>
          <a:bodyPr/>
          <a:lstStyle/>
          <a:p>
            <a:pPr marL="57150" indent="0" algn="l" rtl="0" fontAlgn="base">
              <a:buNone/>
            </a:pPr>
            <a:endParaRPr lang="en-US" sz="1500" b="0" i="0" dirty="0">
              <a:solidFill>
                <a:srgbClr val="FF0000"/>
              </a:solidFill>
              <a:effectLst/>
              <a:latin typeface="Times New Roman" panose="02020603050405020304" pitchFamily="18" charset="0"/>
              <a:cs typeface="Times New Roman" panose="02020603050405020304" pitchFamily="18" charset="0"/>
            </a:endParaRPr>
          </a:p>
          <a:p>
            <a:pPr marL="57150" indent="0" algn="l" rtl="0" fontAlgn="base">
              <a:buNone/>
            </a:pPr>
            <a:r>
              <a:rPr lang="en-US" sz="1500" b="0" i="0" dirty="0">
                <a:solidFill>
                  <a:srgbClr val="FF0000"/>
                </a:solidFill>
                <a:effectLst/>
                <a:latin typeface="Times New Roman" panose="02020603050405020304" pitchFamily="18" charset="0"/>
                <a:cs typeface="Times New Roman" panose="02020603050405020304" pitchFamily="18" charset="0"/>
              </a:rPr>
              <a:t>nuttx/ </a:t>
            </a:r>
            <a:endParaRPr lang="en-US" sz="1500" b="0" i="0" dirty="0">
              <a:solidFill>
                <a:srgbClr val="000000"/>
              </a:solidFill>
              <a:effectLst/>
              <a:latin typeface="Times New Roman" panose="02020603050405020304" pitchFamily="18" charset="0"/>
              <a:cs typeface="Times New Roman" panose="02020603050405020304" pitchFamily="18" charset="0"/>
            </a:endParaRP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arch/arm/src/myplatform/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myplatform_sdio.c             (SDIO driver implementation)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myplatform_sdio.h             (SDIO register definitions)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boards/arm/myboard/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src/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 myboard_sdio.c (SDIO initialization and binding)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 myboard_init.c  (Peripheral initialization) </a:t>
            </a:r>
          </a:p>
          <a:p>
            <a:pPr marL="57150" indent="0" algn="l" rtl="0" fontAlgn="base">
              <a:buNone/>
            </a:pPr>
            <a:r>
              <a:rPr lang="en-US" sz="1500" b="0" i="0" dirty="0">
                <a:solidFill>
                  <a:srgbClr val="000000"/>
                </a:solidFill>
                <a:effectLst/>
                <a:latin typeface="Times New Roman" panose="02020603050405020304" pitchFamily="18" charset="0"/>
                <a:cs typeface="Times New Roman" panose="02020603050405020304" pitchFamily="18" charset="0"/>
              </a:rPr>
              <a:t>│   │   ├── CmakeLists.txt </a:t>
            </a:r>
          </a:p>
          <a:p>
            <a:pPr marL="57150" indent="0" algn="l" rtl="0" fontAlgn="base">
              <a:buNone/>
            </a:pPr>
            <a:r>
              <a:rPr lang="en-US" sz="1500" b="1" i="0" dirty="0">
                <a:solidFill>
                  <a:srgbClr val="000000"/>
                </a:solidFill>
                <a:effectLst/>
                <a:latin typeface="Times New Roman" panose="02020603050405020304" pitchFamily="18" charset="0"/>
                <a:cs typeface="Times New Roman" panose="02020603050405020304" pitchFamily="18" charset="0"/>
              </a:rPr>
              <a:t> |</a:t>
            </a:r>
            <a:r>
              <a:rPr lang="en-US" sz="1500" b="0" i="0" dirty="0">
                <a:solidFill>
                  <a:srgbClr val="000000"/>
                </a:solidFill>
                <a:effectLst/>
                <a:latin typeface="Times New Roman" panose="02020603050405020304" pitchFamily="18" charset="0"/>
                <a:cs typeface="Times New Roman" panose="02020603050405020304" pitchFamily="18" charset="0"/>
              </a:rPr>
              <a:t>    │   ├── Make.defs  </a:t>
            </a:r>
          </a:p>
          <a:p>
            <a:pPr marL="57150" indent="0" algn="l" rtl="0" fontAlgn="base">
              <a:buNone/>
            </a:pPr>
            <a:r>
              <a:rPr lang="en-US" sz="1500" b="1" i="0" dirty="0">
                <a:solidFill>
                  <a:srgbClr val="000000"/>
                </a:solidFill>
                <a:effectLst/>
                <a:latin typeface="Times New Roman" panose="02020603050405020304" pitchFamily="18" charset="0"/>
                <a:cs typeface="Times New Roman" panose="02020603050405020304" pitchFamily="18" charset="0"/>
              </a:rPr>
              <a:t> |</a:t>
            </a:r>
            <a:r>
              <a:rPr lang="en-US" sz="1500" b="0" i="0" dirty="0">
                <a:solidFill>
                  <a:srgbClr val="000000"/>
                </a:solidFill>
                <a:effectLst/>
                <a:latin typeface="Times New Roman" panose="02020603050405020304" pitchFamily="18" charset="0"/>
                <a:cs typeface="Times New Roman" panose="02020603050405020304" pitchFamily="18" charset="0"/>
              </a:rPr>
              <a:t>    ├── configs/myconfig/defconfig     (Board configuration) </a:t>
            </a:r>
          </a:p>
          <a:p>
            <a:pPr marL="57150" indent="0" algn="l" rtl="0" fontAlgn="base">
              <a:buNone/>
            </a:pPr>
            <a:r>
              <a:rPr lang="en-US" sz="1500" b="1" i="0" dirty="0">
                <a:solidFill>
                  <a:srgbClr val="000000"/>
                </a:solidFill>
                <a:effectLst/>
                <a:latin typeface="Times New Roman" panose="02020603050405020304" pitchFamily="18" charset="0"/>
                <a:cs typeface="Times New Roman" panose="02020603050405020304" pitchFamily="18" charset="0"/>
              </a:rPr>
              <a:t> |</a:t>
            </a:r>
            <a:r>
              <a:rPr lang="en-US" sz="1500" b="0" i="0" dirty="0">
                <a:solidFill>
                  <a:srgbClr val="000000"/>
                </a:solidFill>
                <a:effectLst/>
                <a:latin typeface="Times New Roman" panose="02020603050405020304" pitchFamily="18" charset="0"/>
                <a:cs typeface="Times New Roman" panose="02020603050405020304" pitchFamily="18" charset="0"/>
              </a:rPr>
              <a:t>    ├── CmakeLists.txt </a:t>
            </a:r>
          </a:p>
          <a:p>
            <a:pPr marL="57150" indent="0" algn="l" rtl="0" fontAlgn="base">
              <a:buNone/>
            </a:pPr>
            <a:r>
              <a:rPr lang="en-US" sz="1500" b="1" i="0" dirty="0">
                <a:solidFill>
                  <a:srgbClr val="000000"/>
                </a:solidFill>
                <a:effectLst/>
                <a:latin typeface="Times New Roman" panose="02020603050405020304" pitchFamily="18" charset="0"/>
                <a:cs typeface="Times New Roman" panose="02020603050405020304" pitchFamily="18" charset="0"/>
              </a:rPr>
              <a:t> |</a:t>
            </a:r>
            <a:r>
              <a:rPr lang="en-US" sz="1500" b="0" i="0" dirty="0">
                <a:solidFill>
                  <a:srgbClr val="000000"/>
                </a:solidFill>
                <a:effectLst/>
                <a:latin typeface="Times New Roman" panose="02020603050405020304" pitchFamily="18" charset="0"/>
                <a:cs typeface="Times New Roman" panose="02020603050405020304" pitchFamily="18" charset="0"/>
              </a:rPr>
              <a:t>    ├── Kconfig </a:t>
            </a:r>
          </a:p>
          <a:p>
            <a:pPr marL="57150" indent="0">
              <a:buNone/>
            </a:pPr>
            <a:endParaRPr lang="en-US" sz="15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9FA8A30-8622-0A47-6621-318A918A6A31}"/>
              </a:ext>
            </a:extLst>
          </p:cNvPr>
          <p:cNvSpPr>
            <a:spLocks noGrp="1"/>
          </p:cNvSpPr>
          <p:nvPr>
            <p:ph type="title"/>
          </p:nvPr>
        </p:nvSpPr>
        <p:spPr>
          <a:xfrm>
            <a:off x="435430" y="294673"/>
            <a:ext cx="11612880" cy="565150"/>
          </a:xfrm>
        </p:spPr>
        <p:txBody>
          <a:bodyPr/>
          <a:lstStyle/>
          <a:p>
            <a:r>
              <a:rPr lang="en-US" b="1" dirty="0">
                <a:latin typeface="Times New Roman" panose="02020603050405020304" pitchFamily="18" charset="0"/>
                <a:cs typeface="Times New Roman" panose="02020603050405020304" pitchFamily="18" charset="0"/>
              </a:rPr>
              <a:t>Adding SDIO driver for a new platform in NuttX (Contd…)</a:t>
            </a:r>
          </a:p>
        </p:txBody>
      </p:sp>
      <p:sp>
        <p:nvSpPr>
          <p:cNvPr id="4" name="TextBox 3">
            <a:extLst>
              <a:ext uri="{FF2B5EF4-FFF2-40B4-BE49-F238E27FC236}">
                <a16:creationId xmlns:a16="http://schemas.microsoft.com/office/drawing/2014/main" id="{A8D7EDEC-E803-FC81-915B-BA1C9786DE81}"/>
              </a:ext>
            </a:extLst>
          </p:cNvPr>
          <p:cNvSpPr txBox="1"/>
          <p:nvPr/>
        </p:nvSpPr>
        <p:spPr>
          <a:xfrm>
            <a:off x="435430" y="907764"/>
            <a:ext cx="8639122"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Directory Structure</a:t>
            </a:r>
          </a:p>
        </p:txBody>
      </p:sp>
    </p:spTree>
    <p:extLst>
      <p:ext uri="{BB962C8B-B14F-4D97-AF65-F5344CB8AC3E}">
        <p14:creationId xmlns:p14="http://schemas.microsoft.com/office/powerpoint/2010/main" val="3856334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504574-E26F-C1F2-B777-526983F811B1}"/>
              </a:ext>
            </a:extLst>
          </p:cNvPr>
          <p:cNvSpPr>
            <a:spLocks noGrp="1"/>
          </p:cNvSpPr>
          <p:nvPr>
            <p:ph idx="1"/>
          </p:nvPr>
        </p:nvSpPr>
        <p:spPr/>
        <p:txBody>
          <a:bodyPr/>
          <a:lstStyle/>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Binding</a:t>
            </a:r>
          </a:p>
          <a:p>
            <a:pPr>
              <a:lnSpc>
                <a:spcPct val="150000"/>
              </a:lnSpc>
            </a:pPr>
            <a:r>
              <a:rPr lang="en-US" sz="2000" dirty="0">
                <a:latin typeface="Times New Roman" panose="02020603050405020304" pitchFamily="18" charset="0"/>
                <a:cs typeface="Times New Roman" panose="02020603050405020304" pitchFamily="18" charset="0"/>
              </a:rPr>
              <a:t>Binding connects the lower-level SDIO driver with the MMC/SD stack in NuttX.</a:t>
            </a:r>
          </a:p>
          <a:p>
            <a:pPr>
              <a:lnSpc>
                <a:spcPct val="150000"/>
              </a:lnSpc>
            </a:pPr>
            <a:r>
              <a:rPr lang="en-US" sz="2000" dirty="0">
                <a:latin typeface="Times New Roman" panose="02020603050405020304" pitchFamily="18" charset="0"/>
                <a:cs typeface="Times New Roman" panose="02020603050405020304" pitchFamily="18" charset="0"/>
              </a:rPr>
              <a:t>API used for Binding: </a:t>
            </a:r>
            <a:r>
              <a:rPr lang="en-US" sz="2000" b="0" dirty="0">
                <a:solidFill>
                  <a:schemeClr val="accent6"/>
                </a:solidFill>
                <a:effectLst/>
                <a:latin typeface="Times New Roman" panose="02020603050405020304" pitchFamily="18" charset="0"/>
                <a:cs typeface="Times New Roman" panose="02020603050405020304" pitchFamily="18" charset="0"/>
              </a:rPr>
              <a:t>int mmcsd_slotinitialize(int minor, FAR struct sdio_dev_s *dev)</a:t>
            </a:r>
          </a:p>
          <a:p>
            <a:pPr lvl="1">
              <a:lnSpc>
                <a:spcPct val="150000"/>
              </a:lnSpc>
            </a:pPr>
            <a:r>
              <a:rPr lang="en-US" dirty="0">
                <a:latin typeface="Times New Roman" panose="02020603050405020304" pitchFamily="18" charset="0"/>
                <a:cs typeface="Times New Roman" panose="02020603050405020304" pitchFamily="18" charset="0"/>
              </a:rPr>
              <a:t>This API registers an SDIO slot and binds it.</a:t>
            </a:r>
          </a:p>
          <a:p>
            <a:pPr>
              <a:lnSpc>
                <a:spcPct val="150000"/>
              </a:lnSpc>
            </a:pPr>
            <a:r>
              <a:rPr lang="en-US" sz="2000" dirty="0">
                <a:latin typeface="Times New Roman" panose="02020603050405020304" pitchFamily="18" charset="0"/>
                <a:cs typeface="Times New Roman" panose="02020603050405020304" pitchFamily="18" charset="0"/>
              </a:rPr>
              <a:t>Parameters</a:t>
            </a:r>
          </a:p>
          <a:p>
            <a:pPr lvl="1">
              <a:lnSpc>
                <a:spcPct val="150000"/>
              </a:lnSpc>
            </a:pPr>
            <a:r>
              <a:rPr lang="en-US" dirty="0">
                <a:latin typeface="Times New Roman" panose="02020603050405020304" pitchFamily="18" charset="0"/>
                <a:cs typeface="Times New Roman" panose="02020603050405020304" pitchFamily="18" charset="0"/>
              </a:rPr>
              <a:t>minor – The minor device number (e.g., /dev/mmcsdX).</a:t>
            </a:r>
          </a:p>
          <a:p>
            <a:pPr lvl="1">
              <a:lnSpc>
                <a:spcPct val="150000"/>
              </a:lnSpc>
            </a:pPr>
            <a:r>
              <a:rPr lang="en-US" dirty="0">
                <a:latin typeface="Times New Roman" panose="02020603050405020304" pitchFamily="18" charset="0"/>
                <a:cs typeface="Times New Roman" panose="02020603050405020304" pitchFamily="18" charset="0"/>
              </a:rPr>
              <a:t>sdio – A pointer to the lower-level SDIO driver structure</a:t>
            </a:r>
          </a:p>
          <a:p>
            <a:pPr>
              <a:lnSpc>
                <a:spcPct val="150000"/>
              </a:lnSpc>
            </a:pPr>
            <a:r>
              <a:rPr lang="en-US" sz="2000" dirty="0">
                <a:latin typeface="Times New Roman" panose="02020603050405020304" pitchFamily="18" charset="0"/>
                <a:cs typeface="Times New Roman" panose="02020603050405020304" pitchFamily="18" charset="0"/>
              </a:rPr>
              <a:t>This API is typically called at the time of board-specific initialization </a:t>
            </a: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18382494-A5BD-2BCF-532E-68A62C4039BC}"/>
              </a:ext>
            </a:extLst>
          </p:cNvPr>
          <p:cNvSpPr>
            <a:spLocks noGrp="1"/>
          </p:cNvSpPr>
          <p:nvPr>
            <p:ph type="title"/>
          </p:nvPr>
        </p:nvSpPr>
        <p:spPr>
          <a:xfrm>
            <a:off x="435430" y="294673"/>
            <a:ext cx="11612880" cy="565150"/>
          </a:xfrm>
        </p:spPr>
        <p:txBody>
          <a:bodyPr/>
          <a:lstStyle/>
          <a:p>
            <a:r>
              <a:rPr lang="en-US" b="1" dirty="0">
                <a:latin typeface="Times New Roman" panose="02020603050405020304" pitchFamily="18" charset="0"/>
                <a:cs typeface="Times New Roman" panose="02020603050405020304" pitchFamily="18" charset="0"/>
              </a:rPr>
              <a:t>Adding SDIO driver for a new platform in NuttX (Contd…)</a:t>
            </a:r>
          </a:p>
        </p:txBody>
      </p:sp>
    </p:spTree>
    <p:extLst>
      <p:ext uri="{BB962C8B-B14F-4D97-AF65-F5344CB8AC3E}">
        <p14:creationId xmlns:p14="http://schemas.microsoft.com/office/powerpoint/2010/main" val="773644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145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4F5967-0EF1-25B4-8023-93C95F310B48}"/>
              </a:ext>
            </a:extLst>
          </p:cNvPr>
          <p:cNvSpPr>
            <a:spLocks noGrp="1"/>
          </p:cNvSpPr>
          <p:nvPr>
            <p:ph type="title"/>
          </p:nvPr>
        </p:nvSpPr>
        <p:spPr>
          <a:xfrm>
            <a:off x="446313" y="365125"/>
            <a:ext cx="11612880" cy="565150"/>
          </a:xfrm>
        </p:spPr>
        <p:txBody>
          <a:bodyPr anchor="t">
            <a:normAutofit/>
          </a:bodyPr>
          <a:lstStyle/>
          <a:p>
            <a:r>
              <a:rPr lang="en-US" b="1" dirty="0"/>
              <a:t>Key Features of NuttX OS</a:t>
            </a:r>
          </a:p>
        </p:txBody>
      </p:sp>
      <p:graphicFrame>
        <p:nvGraphicFramePr>
          <p:cNvPr id="11" name="Content Placeholder 1">
            <a:extLst>
              <a:ext uri="{FF2B5EF4-FFF2-40B4-BE49-F238E27FC236}">
                <a16:creationId xmlns:a16="http://schemas.microsoft.com/office/drawing/2014/main" id="{C4488399-428F-A97D-29BF-225143493CD3}"/>
              </a:ext>
            </a:extLst>
          </p:cNvPr>
          <p:cNvGraphicFramePr>
            <a:graphicFrameLocks noGrp="1"/>
          </p:cNvGraphicFramePr>
          <p:nvPr>
            <p:ph idx="1"/>
            <p:extLst>
              <p:ext uri="{D42A27DB-BD31-4B8C-83A1-F6EECF244321}">
                <p14:modId xmlns:p14="http://schemas.microsoft.com/office/powerpoint/2010/main" val="4112137643"/>
              </p:ext>
            </p:extLst>
          </p:nvPr>
        </p:nvGraphicFramePr>
        <p:xfrm>
          <a:off x="-260706" y="1064871"/>
          <a:ext cx="12713412" cy="5428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859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DBA60-0921-183A-AAEB-1BC232528C9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85260FE-16CF-1D5A-32CC-58393B7D383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2853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DBA60-0921-183A-AAEB-1BC232528C9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A85260FE-16CF-1D5A-32CC-58393B7D383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8973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4" descr="A screenshot of a computer&#10;&#10;AI-generated content may be incorrect.">
            <a:extLst>
              <a:ext uri="{FF2B5EF4-FFF2-40B4-BE49-F238E27FC236}">
                <a16:creationId xmlns:a16="http://schemas.microsoft.com/office/drawing/2014/main" id="{1241102C-6308-22FE-FF66-955B9F186E39}"/>
              </a:ext>
            </a:extLst>
          </p:cNvPr>
          <p:cNvPicPr>
            <a:picLocks noGrp="1" noChangeAspect="1"/>
          </p:cNvPicPr>
          <p:nvPr>
            <p:ph idx="15"/>
          </p:nvPr>
        </p:nvPicPr>
        <p:blipFill>
          <a:blip r:embed="rId2"/>
          <a:stretch>
            <a:fillRect/>
          </a:stretch>
        </p:blipFill>
        <p:spPr>
          <a:xfrm>
            <a:off x="6539697" y="1234150"/>
            <a:ext cx="5332618" cy="4530042"/>
          </a:xfrm>
          <a:noFill/>
        </p:spPr>
      </p:pic>
      <p:pic>
        <p:nvPicPr>
          <p:cNvPr id="17" name="Picture 16">
            <a:extLst>
              <a:ext uri="{FF2B5EF4-FFF2-40B4-BE49-F238E27FC236}">
                <a16:creationId xmlns:a16="http://schemas.microsoft.com/office/drawing/2014/main" id="{47F686E2-E376-3EB2-17F1-DE20ADD28685}"/>
              </a:ext>
            </a:extLst>
          </p:cNvPr>
          <p:cNvPicPr>
            <a:picLocks noChangeAspect="1"/>
          </p:cNvPicPr>
          <p:nvPr/>
        </p:nvPicPr>
        <p:blipFill>
          <a:blip r:embed="rId3"/>
          <a:stretch>
            <a:fillRect/>
          </a:stretch>
        </p:blipFill>
        <p:spPr>
          <a:xfrm>
            <a:off x="6748041" y="1234150"/>
            <a:ext cx="2939969" cy="4530042"/>
          </a:xfrm>
          <a:prstGeom prst="rect">
            <a:avLst/>
          </a:prstGeom>
        </p:spPr>
      </p:pic>
      <p:sp>
        <p:nvSpPr>
          <p:cNvPr id="12" name="Content Placeholder 3">
            <a:extLst>
              <a:ext uri="{FF2B5EF4-FFF2-40B4-BE49-F238E27FC236}">
                <a16:creationId xmlns:a16="http://schemas.microsoft.com/office/drawing/2014/main" id="{C3D4546A-66C2-65AE-8575-E663BB86FC01}"/>
              </a:ext>
            </a:extLst>
          </p:cNvPr>
          <p:cNvSpPr>
            <a:spLocks noGrp="1"/>
          </p:cNvSpPr>
          <p:nvPr>
            <p:ph idx="13"/>
          </p:nvPr>
        </p:nvSpPr>
        <p:spPr>
          <a:xfrm>
            <a:off x="162045" y="1180617"/>
            <a:ext cx="6690168" cy="5503763"/>
          </a:xfrm>
        </p:spPr>
        <p:txBody>
          <a:bodyPr/>
          <a:lstStyle/>
          <a:p>
            <a:pPr>
              <a:lnSpc>
                <a:spcPct val="200000"/>
              </a:lnSpc>
            </a:pPr>
            <a:r>
              <a:rPr lang="en-US" dirty="0">
                <a:solidFill>
                  <a:srgbClr val="404040"/>
                </a:solidFill>
                <a:effectLst/>
                <a:latin typeface="Times New Roman" panose="02020603050405020304" pitchFamily="18" charset="0"/>
                <a:cs typeface="Times New Roman" panose="02020603050405020304" pitchFamily="18" charset="0"/>
              </a:rPr>
              <a:t>Drivers in NuttX generally work in two distinct layers:</a:t>
            </a:r>
          </a:p>
          <a:p>
            <a:pPr marL="392113" lvl="1" indent="0" eaLnBrk="0" fontAlgn="base" hangingPunct="0">
              <a:lnSpc>
                <a:spcPct val="150000"/>
              </a:lnSpc>
              <a:spcBef>
                <a:spcPct val="0"/>
              </a:spcBef>
              <a:spcAft>
                <a:spcPct val="0"/>
              </a:spcAft>
              <a:buClrTx/>
              <a:buSzTx/>
              <a:buFontTx/>
              <a:buChar char="•"/>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An </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upper half ”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which registers itself to NuttX using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 call such as</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2000" b="1" i="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register_driver()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or </a:t>
            </a:r>
            <a:r>
              <a:rPr kumimoji="0" lang="en-US" altLang="en-US" sz="2000" b="1" i="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register_blockdriver()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and implements the corresponding high-level interface (read, write, close, etc.).This upper half calls into the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lower half via callbacks.</a:t>
            </a:r>
          </a:p>
          <a:p>
            <a:pPr marL="392113" lvl="1" indent="0" eaLnBrk="0" fontAlgn="base" hangingPunct="0">
              <a:lnSpc>
                <a:spcPct val="150000"/>
              </a:lnSpc>
              <a:spcBef>
                <a:spcPct val="0"/>
              </a:spcBef>
              <a:spcAft>
                <a:spcPct val="0"/>
              </a:spcAft>
              <a:buClrTx/>
              <a:buSzTx/>
              <a:buFontTx/>
              <a:buChar char="•"/>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 </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“lower half”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which is typically hardware-specific.</a:t>
            </a:r>
          </a:p>
          <a:p>
            <a:pPr marL="392113" lvl="1" indent="0" eaLnBrk="0" fontAlgn="base" hangingPunct="0">
              <a:lnSpc>
                <a:spcPct val="150000"/>
              </a:lnSpc>
              <a:spcBef>
                <a:spcPct val="0"/>
              </a:spcBef>
              <a:spcAft>
                <a:spcPct val="0"/>
              </a:spcAft>
              <a:buClrTx/>
              <a:buSzTx/>
              <a:buNone/>
            </a:pPr>
            <a:r>
              <a:rPr lang="en-US" altLang="en-US" sz="2000" dirty="0">
                <a:solidFill>
                  <a:srgbClr val="404040"/>
                </a:solidFill>
                <a:latin typeface="Times New Roman" panose="02020603050405020304" pitchFamily="18" charset="0"/>
                <a:cs typeface="Times New Roman" panose="02020603050405020304" pitchFamily="18" charset="0"/>
              </a:rPr>
              <a:t>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This is usually implemented at the architecture or board    </a:t>
            </a:r>
          </a:p>
          <a:p>
            <a:pPr marL="392113" lvl="1" indent="0" eaLnBrk="0" fontAlgn="base" hangingPunct="0">
              <a:lnSpc>
                <a:spcPct val="150000"/>
              </a:lnSpc>
              <a:spcBef>
                <a:spcPct val="0"/>
              </a:spcBef>
              <a:spcAft>
                <a:spcPct val="0"/>
              </a:spcAft>
              <a:buClrTx/>
              <a:buSzTx/>
              <a:buNone/>
            </a:pPr>
            <a:r>
              <a:rPr lang="en-US" altLang="en-US" sz="2000" dirty="0">
                <a:solidFill>
                  <a:srgbClr val="404040"/>
                </a:solidFill>
                <a:latin typeface="Times New Roman" panose="02020603050405020304" pitchFamily="18" charset="0"/>
                <a:cs typeface="Times New Roman" panose="02020603050405020304" pitchFamily="18" charset="0"/>
              </a:rPr>
              <a:t>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level</a:t>
            </a:r>
            <a:endParaRPr lang="en-US" sz="2000" dirty="0">
              <a:solidFill>
                <a:srgbClr val="404040"/>
              </a:solidFill>
              <a:effectLst/>
              <a:latin typeface="Times New Roman" panose="02020603050405020304" pitchFamily="18" charset="0"/>
              <a:cs typeface="Times New Roman" panose="02020603050405020304" pitchFamily="18" charset="0"/>
            </a:endParaRPr>
          </a:p>
          <a:p>
            <a:pPr lvl="1">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128D26C-5CD7-BC93-B243-09F2888F626B}"/>
              </a:ext>
            </a:extLst>
          </p:cNvPr>
          <p:cNvSpPr txBox="1"/>
          <p:nvPr/>
        </p:nvSpPr>
        <p:spPr>
          <a:xfrm>
            <a:off x="312516" y="357277"/>
            <a:ext cx="11444053"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Device Driver Architecture in NuttX</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363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26D9C-E09D-5224-1B3D-49605B59D470}"/>
              </a:ext>
            </a:extLst>
          </p:cNvPr>
          <p:cNvSpPr>
            <a:spLocks noGrp="1"/>
          </p:cNvSpPr>
          <p:nvPr>
            <p:ph idx="1"/>
          </p:nvPr>
        </p:nvSpPr>
        <p:spPr>
          <a:xfrm>
            <a:off x="446313" y="930275"/>
            <a:ext cx="11255827" cy="5562600"/>
          </a:xfrm>
        </p:spPr>
        <p:txBody>
          <a:bodyPr/>
          <a:lstStyle/>
          <a:p>
            <a:pPr>
              <a:lnSpc>
                <a:spcPct val="150000"/>
              </a:lnSpc>
            </a:pPr>
            <a:r>
              <a:rPr lang="en-US" sz="1750" dirty="0">
                <a:latin typeface="Times New Roman" panose="02020603050405020304" pitchFamily="18" charset="0"/>
                <a:cs typeface="Times New Roman" panose="02020603050405020304" pitchFamily="18" charset="0"/>
              </a:rPr>
              <a:t>Before implementing the SDIO driver, it’s important to understand where different files reside in NuttX.</a:t>
            </a:r>
          </a:p>
          <a:p>
            <a:pPr>
              <a:lnSpc>
                <a:spcPct val="150000"/>
              </a:lnSpc>
            </a:pPr>
            <a:r>
              <a:rPr lang="en-US" sz="1750" dirty="0">
                <a:latin typeface="Times New Roman" panose="02020603050405020304" pitchFamily="18" charset="0"/>
                <a:cs typeface="Times New Roman" panose="02020603050405020304" pitchFamily="18" charset="0"/>
              </a:rPr>
              <a:t>Upper-Level Files (Already in NuttX)</a:t>
            </a:r>
          </a:p>
          <a:p>
            <a:pPr lvl="1">
              <a:lnSpc>
                <a:spcPct val="150000"/>
              </a:lnSpc>
            </a:pPr>
            <a:r>
              <a:rPr lang="en-US" sz="1750" dirty="0">
                <a:latin typeface="Times New Roman" panose="02020603050405020304" pitchFamily="18" charset="0"/>
                <a:cs typeface="Times New Roman" panose="02020603050405020304" pitchFamily="18" charset="0"/>
              </a:rPr>
              <a:t>These files provide the common SDIO interface that interacts with the lower-level driver.</a:t>
            </a:r>
          </a:p>
          <a:p>
            <a:pPr lvl="1">
              <a:lnSpc>
                <a:spcPct val="150000"/>
              </a:lnSpc>
            </a:pPr>
            <a:r>
              <a:rPr lang="en-US" sz="1750" dirty="0">
                <a:latin typeface="Times New Roman" panose="02020603050405020304" pitchFamily="18" charset="0"/>
                <a:cs typeface="Times New Roman" panose="02020603050405020304" pitchFamily="18" charset="0"/>
              </a:rPr>
              <a:t>nuttx/include/nuttx/sdio.h → Defines the SDIO driver interface.</a:t>
            </a:r>
          </a:p>
          <a:p>
            <a:pPr>
              <a:lnSpc>
                <a:spcPct val="150000"/>
              </a:lnSpc>
            </a:pPr>
            <a:r>
              <a:rPr lang="en-US" sz="1750" dirty="0">
                <a:latin typeface="Times New Roman" panose="02020603050405020304" pitchFamily="18" charset="0"/>
                <a:cs typeface="Times New Roman" panose="02020603050405020304" pitchFamily="18" charset="0"/>
              </a:rPr>
              <a:t>Lower-Level Files (Newly Added for Cortex-R82)</a:t>
            </a:r>
          </a:p>
          <a:p>
            <a:pPr lvl="1">
              <a:lnSpc>
                <a:spcPct val="150000"/>
              </a:lnSpc>
            </a:pPr>
            <a:r>
              <a:rPr lang="en-US" sz="1750" dirty="0">
                <a:latin typeface="Times New Roman" panose="02020603050405020304" pitchFamily="18" charset="0"/>
                <a:cs typeface="Times New Roman" panose="02020603050405020304" pitchFamily="18" charset="0"/>
              </a:rPr>
              <a:t>These files implement platform-specific SDIO register handling.</a:t>
            </a:r>
          </a:p>
          <a:p>
            <a:pPr lvl="1">
              <a:lnSpc>
                <a:spcPct val="150000"/>
              </a:lnSpc>
            </a:pPr>
            <a:r>
              <a:rPr lang="en-US" sz="1750" dirty="0">
                <a:latin typeface="Times New Roman" panose="02020603050405020304" pitchFamily="18" charset="0"/>
                <a:cs typeface="Times New Roman" panose="02020603050405020304" pitchFamily="18" charset="0"/>
              </a:rPr>
              <a:t>nuttx/arch/arm/src/myplatform/ myplatform _sdio.c → Implements the hardware-specific SDIO operations.</a:t>
            </a:r>
          </a:p>
          <a:p>
            <a:pPr lvl="1">
              <a:lnSpc>
                <a:spcPct val="150000"/>
              </a:lnSpc>
            </a:pPr>
            <a:r>
              <a:rPr lang="en-US" sz="1750" dirty="0">
                <a:latin typeface="Times New Roman" panose="02020603050405020304" pitchFamily="18" charset="0"/>
                <a:cs typeface="Times New Roman" panose="02020603050405020304" pitchFamily="18" charset="0"/>
              </a:rPr>
              <a:t>nuttx/arch/arm/src/ myplatform / myplatform _sdio.h → Header file containing SDIO register definitions.</a:t>
            </a:r>
          </a:p>
          <a:p>
            <a:pPr lvl="1">
              <a:lnSpc>
                <a:spcPct val="150000"/>
              </a:lnSpc>
            </a:pPr>
            <a:r>
              <a:rPr lang="en-US" sz="1750" dirty="0">
                <a:latin typeface="Times New Roman" panose="02020603050405020304" pitchFamily="18" charset="0"/>
                <a:cs typeface="Times New Roman" panose="02020603050405020304" pitchFamily="18" charset="0"/>
              </a:rPr>
              <a:t>nuttx/boards/arm/myboard/src/board_sdio.c → </a:t>
            </a:r>
            <a:r>
              <a:rPr lang="en-US" sz="1800" b="0" i="0" dirty="0">
                <a:effectLst/>
                <a:latin typeface="Times New Roman" panose="02020603050405020304" pitchFamily="18" charset="0"/>
                <a:cs typeface="Times New Roman" panose="02020603050405020304" pitchFamily="18" charset="0"/>
              </a:rPr>
              <a:t>SDIO initialization and binding</a:t>
            </a:r>
            <a:r>
              <a:rPr lang="en-US" sz="175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72A34CFE-4494-0BB5-D819-0F2F006B6B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Adding SDIO driver for a new platform in NuttX</a:t>
            </a:r>
            <a:endParaRPr lang="en-US" dirty="0"/>
          </a:p>
        </p:txBody>
      </p:sp>
    </p:spTree>
    <p:extLst>
      <p:ext uri="{BB962C8B-B14F-4D97-AF65-F5344CB8AC3E}">
        <p14:creationId xmlns:p14="http://schemas.microsoft.com/office/powerpoint/2010/main" val="587263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BE34AB-3668-B422-5858-EB8DD5A1C973}"/>
              </a:ext>
            </a:extLst>
          </p:cNvPr>
          <p:cNvPicPr>
            <a:picLocks noGrp="1" noChangeAspect="1"/>
          </p:cNvPicPr>
          <p:nvPr>
            <p:ph idx="1"/>
          </p:nvPr>
        </p:nvPicPr>
        <p:blipFill>
          <a:blip r:embed="rId2"/>
          <a:stretch>
            <a:fillRect/>
          </a:stretch>
        </p:blipFill>
        <p:spPr>
          <a:xfrm>
            <a:off x="2153423" y="972049"/>
            <a:ext cx="3668643" cy="5520826"/>
          </a:xfrm>
        </p:spPr>
      </p:pic>
      <p:sp>
        <p:nvSpPr>
          <p:cNvPr id="3" name="Title 2">
            <a:extLst>
              <a:ext uri="{FF2B5EF4-FFF2-40B4-BE49-F238E27FC236}">
                <a16:creationId xmlns:a16="http://schemas.microsoft.com/office/drawing/2014/main" id="{C4C57D59-858C-A63C-0590-FEEA2F9CD6DA}"/>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6BA1236C-10A0-3C9F-125F-EBBB68022889}"/>
              </a:ext>
            </a:extLst>
          </p:cNvPr>
          <p:cNvPicPr>
            <a:picLocks noChangeAspect="1"/>
          </p:cNvPicPr>
          <p:nvPr/>
        </p:nvPicPr>
        <p:blipFill>
          <a:blip r:embed="rId3"/>
          <a:stretch>
            <a:fillRect/>
          </a:stretch>
        </p:blipFill>
        <p:spPr>
          <a:xfrm>
            <a:off x="5822066" y="967892"/>
            <a:ext cx="4386805" cy="5520826"/>
          </a:xfrm>
          <a:prstGeom prst="rect">
            <a:avLst/>
          </a:prstGeom>
        </p:spPr>
      </p:pic>
    </p:spTree>
    <p:extLst>
      <p:ext uri="{BB962C8B-B14F-4D97-AF65-F5344CB8AC3E}">
        <p14:creationId xmlns:p14="http://schemas.microsoft.com/office/powerpoint/2010/main" val="29104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7F686E2-E376-3EB2-17F1-DE20ADD28685}"/>
              </a:ext>
            </a:extLst>
          </p:cNvPr>
          <p:cNvPicPr>
            <a:picLocks noChangeAspect="1"/>
          </p:cNvPicPr>
          <p:nvPr/>
        </p:nvPicPr>
        <p:blipFill>
          <a:blip r:embed="rId2"/>
          <a:stretch>
            <a:fillRect/>
          </a:stretch>
        </p:blipFill>
        <p:spPr>
          <a:xfrm>
            <a:off x="6748041" y="1234150"/>
            <a:ext cx="2939969" cy="4530042"/>
          </a:xfrm>
          <a:prstGeom prst="rect">
            <a:avLst/>
          </a:prstGeom>
        </p:spPr>
      </p:pic>
      <p:sp>
        <p:nvSpPr>
          <p:cNvPr id="12" name="Content Placeholder 3">
            <a:extLst>
              <a:ext uri="{FF2B5EF4-FFF2-40B4-BE49-F238E27FC236}">
                <a16:creationId xmlns:a16="http://schemas.microsoft.com/office/drawing/2014/main" id="{C3D4546A-66C2-65AE-8575-E663BB86FC01}"/>
              </a:ext>
            </a:extLst>
          </p:cNvPr>
          <p:cNvSpPr>
            <a:spLocks noGrp="1"/>
          </p:cNvSpPr>
          <p:nvPr>
            <p:ph idx="13"/>
          </p:nvPr>
        </p:nvSpPr>
        <p:spPr>
          <a:xfrm>
            <a:off x="162045" y="1180617"/>
            <a:ext cx="6690168" cy="5503763"/>
          </a:xfrm>
        </p:spPr>
        <p:txBody>
          <a:bodyPr/>
          <a:lstStyle/>
          <a:p>
            <a:pPr>
              <a:lnSpc>
                <a:spcPct val="200000"/>
              </a:lnSpc>
            </a:pPr>
            <a:r>
              <a:rPr lang="en-US" dirty="0">
                <a:solidFill>
                  <a:srgbClr val="404040"/>
                </a:solidFill>
                <a:effectLst/>
                <a:latin typeface="Times New Roman" panose="02020603050405020304" pitchFamily="18" charset="0"/>
                <a:cs typeface="Times New Roman" panose="02020603050405020304" pitchFamily="18" charset="0"/>
              </a:rPr>
              <a:t>Drivers in NuttX generally work in two distinct layers:</a:t>
            </a:r>
          </a:p>
          <a:p>
            <a:pPr marL="392113" lvl="1" indent="0" eaLnBrk="0" fontAlgn="base" hangingPunct="0">
              <a:lnSpc>
                <a:spcPct val="150000"/>
              </a:lnSpc>
              <a:spcBef>
                <a:spcPct val="0"/>
              </a:spcBef>
              <a:spcAft>
                <a:spcPct val="0"/>
              </a:spcAft>
              <a:buClrTx/>
              <a:buSzTx/>
              <a:buFontTx/>
              <a:buChar char="•"/>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An </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 upper half ”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which registers itself to NuttX using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 call such as</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2000" b="1" i="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register_driver()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or </a:t>
            </a:r>
            <a:r>
              <a:rPr kumimoji="0" lang="en-US" altLang="en-US" sz="2000" b="1" i="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register_blockdriver()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and implements the corresponding high-level interface (read, write, close, etc.).This upper half calls into the </a:t>
            </a:r>
          </a:p>
          <a:p>
            <a:pPr marL="392113" lvl="1" indent="0" eaLnBrk="0" fontAlgn="base" hangingPunct="0">
              <a:lnSpc>
                <a:spcPct val="150000"/>
              </a:lnSpc>
              <a:spcBef>
                <a:spcPct val="0"/>
              </a:spcBef>
              <a:spcAft>
                <a:spcPct val="0"/>
              </a:spcAft>
              <a:buClrTx/>
              <a:buSzTx/>
              <a:buNone/>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lower half via callbacks.</a:t>
            </a:r>
          </a:p>
          <a:p>
            <a:pPr marL="392113" lvl="1" indent="0" eaLnBrk="0" fontAlgn="base" hangingPunct="0">
              <a:lnSpc>
                <a:spcPct val="150000"/>
              </a:lnSpc>
              <a:spcBef>
                <a:spcPct val="0"/>
              </a:spcBef>
              <a:spcAft>
                <a:spcPct val="0"/>
              </a:spcAft>
              <a:buClrTx/>
              <a:buSzTx/>
              <a:buFontTx/>
              <a:buChar char="•"/>
            </a:pP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 </a:t>
            </a:r>
            <a:r>
              <a:rPr kumimoji="0" lang="en-US" altLang="en-US" sz="2000" b="1"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“lower half”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which is typically hardware-specific.</a:t>
            </a:r>
          </a:p>
          <a:p>
            <a:pPr marL="392113" lvl="1" indent="0" eaLnBrk="0" fontAlgn="base" hangingPunct="0">
              <a:lnSpc>
                <a:spcPct val="150000"/>
              </a:lnSpc>
              <a:spcBef>
                <a:spcPct val="0"/>
              </a:spcBef>
              <a:spcAft>
                <a:spcPct val="0"/>
              </a:spcAft>
              <a:buClrTx/>
              <a:buSzTx/>
              <a:buNone/>
            </a:pPr>
            <a:r>
              <a:rPr lang="en-US" altLang="en-US" sz="2000" dirty="0">
                <a:solidFill>
                  <a:srgbClr val="404040"/>
                </a:solidFill>
                <a:latin typeface="Times New Roman" panose="02020603050405020304" pitchFamily="18" charset="0"/>
                <a:cs typeface="Times New Roman" panose="02020603050405020304" pitchFamily="18" charset="0"/>
              </a:rPr>
              <a:t>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This is usually implemented at the architecture or board    </a:t>
            </a:r>
          </a:p>
          <a:p>
            <a:pPr marL="392113" lvl="1" indent="0" eaLnBrk="0" fontAlgn="base" hangingPunct="0">
              <a:lnSpc>
                <a:spcPct val="150000"/>
              </a:lnSpc>
              <a:spcBef>
                <a:spcPct val="0"/>
              </a:spcBef>
              <a:spcAft>
                <a:spcPct val="0"/>
              </a:spcAft>
              <a:buClrTx/>
              <a:buSzTx/>
              <a:buNone/>
            </a:pPr>
            <a:r>
              <a:rPr lang="en-US" altLang="en-US" sz="2000" dirty="0">
                <a:solidFill>
                  <a:srgbClr val="404040"/>
                </a:solidFill>
                <a:latin typeface="Times New Roman" panose="02020603050405020304" pitchFamily="18" charset="0"/>
                <a:cs typeface="Times New Roman" panose="02020603050405020304" pitchFamily="18" charset="0"/>
              </a:rPr>
              <a:t> </a:t>
            </a:r>
            <a:r>
              <a:rPr kumimoji="0" lang="en-US" altLang="en-US" sz="200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level</a:t>
            </a:r>
            <a:endParaRPr lang="en-US" sz="2000" dirty="0">
              <a:solidFill>
                <a:srgbClr val="404040"/>
              </a:solidFill>
              <a:effectLst/>
              <a:latin typeface="Times New Roman" panose="02020603050405020304" pitchFamily="18" charset="0"/>
              <a:cs typeface="Times New Roman" panose="02020603050405020304" pitchFamily="18" charset="0"/>
            </a:endParaRPr>
          </a:p>
          <a:p>
            <a:pPr lvl="1">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128D26C-5CD7-BC93-B243-09F2888F626B}"/>
              </a:ext>
            </a:extLst>
          </p:cNvPr>
          <p:cNvSpPr txBox="1"/>
          <p:nvPr/>
        </p:nvSpPr>
        <p:spPr>
          <a:xfrm>
            <a:off x="312516" y="357277"/>
            <a:ext cx="11444053"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Device Drivers Architecture in NuttX</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5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4" descr="A screenshot of a computer&#10;&#10;AI-generated content may be incorrect.">
            <a:extLst>
              <a:ext uri="{FF2B5EF4-FFF2-40B4-BE49-F238E27FC236}">
                <a16:creationId xmlns:a16="http://schemas.microsoft.com/office/drawing/2014/main" id="{1241102C-6308-22FE-FF66-955B9F186E39}"/>
              </a:ext>
            </a:extLst>
          </p:cNvPr>
          <p:cNvPicPr>
            <a:picLocks noGrp="1" noChangeAspect="1"/>
          </p:cNvPicPr>
          <p:nvPr>
            <p:ph idx="15"/>
          </p:nvPr>
        </p:nvPicPr>
        <p:blipFill>
          <a:blip r:embed="rId2"/>
          <a:stretch>
            <a:fillRect/>
          </a:stretch>
        </p:blipFill>
        <p:spPr>
          <a:xfrm>
            <a:off x="6539697" y="1234150"/>
            <a:ext cx="5332618" cy="4530042"/>
          </a:xfrm>
          <a:noFill/>
        </p:spPr>
      </p:pic>
      <p:sp>
        <p:nvSpPr>
          <p:cNvPr id="12" name="Content Placeholder 3">
            <a:extLst>
              <a:ext uri="{FF2B5EF4-FFF2-40B4-BE49-F238E27FC236}">
                <a16:creationId xmlns:a16="http://schemas.microsoft.com/office/drawing/2014/main" id="{C3D4546A-66C2-65AE-8575-E663BB86FC01}"/>
              </a:ext>
            </a:extLst>
          </p:cNvPr>
          <p:cNvSpPr>
            <a:spLocks noGrp="1"/>
          </p:cNvSpPr>
          <p:nvPr>
            <p:ph idx="13"/>
          </p:nvPr>
        </p:nvSpPr>
        <p:spPr>
          <a:xfrm>
            <a:off x="138896" y="1649252"/>
            <a:ext cx="6400801" cy="5503763"/>
          </a:xfrm>
        </p:spPr>
        <p:txBody>
          <a:bodyPr/>
          <a:lstStyle/>
          <a:p>
            <a:pPr>
              <a:lnSpc>
                <a:spcPct val="150000"/>
              </a:lnSpc>
            </a:pPr>
            <a:r>
              <a:rPr lang="en-US" b="0" i="0" dirty="0">
                <a:effectLst/>
                <a:latin typeface="Times New Roman" panose="02020603050405020304" pitchFamily="18" charset="0"/>
                <a:cs typeface="Times New Roman" panose="02020603050405020304" pitchFamily="18" charset="0"/>
              </a:rPr>
              <a:t>In NuttX, the binding process connects the lower-half driver (hardware-specific implementation) with the upper-half driver (generic driver). This allows hardware-independent operations like file I/O to be performed on any supported SDIO device, regardless of the underlying hardware. </a:t>
            </a:r>
          </a:p>
          <a:p>
            <a:pPr>
              <a:lnSpc>
                <a:spcPct val="150000"/>
              </a:lnSpc>
            </a:pPr>
            <a:r>
              <a:rPr lang="en-US" dirty="0">
                <a:latin typeface="Times New Roman" panose="02020603050405020304" pitchFamily="18" charset="0"/>
                <a:cs typeface="Times New Roman" panose="02020603050405020304" pitchFamily="18" charset="0"/>
              </a:rPr>
              <a:t>The binding should be done at the time of board initialization.</a:t>
            </a:r>
          </a:p>
        </p:txBody>
      </p:sp>
      <p:sp>
        <p:nvSpPr>
          <p:cNvPr id="8" name="TextBox 7">
            <a:extLst>
              <a:ext uri="{FF2B5EF4-FFF2-40B4-BE49-F238E27FC236}">
                <a16:creationId xmlns:a16="http://schemas.microsoft.com/office/drawing/2014/main" id="{1128D26C-5CD7-BC93-B243-09F2888F626B}"/>
              </a:ext>
            </a:extLst>
          </p:cNvPr>
          <p:cNvSpPr txBox="1"/>
          <p:nvPr/>
        </p:nvSpPr>
        <p:spPr>
          <a:xfrm>
            <a:off x="312516" y="357277"/>
            <a:ext cx="11444053"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Device Driver Architecture in NuttX (Contd…)</a:t>
            </a:r>
            <a:endParaRPr lang="en-US" sz="3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0FA5C6-1222-D418-3402-167E1A674094}"/>
              </a:ext>
            </a:extLst>
          </p:cNvPr>
          <p:cNvSpPr txBox="1"/>
          <p:nvPr/>
        </p:nvSpPr>
        <p:spPr>
          <a:xfrm>
            <a:off x="319685" y="1124059"/>
            <a:ext cx="733835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Binding</a:t>
            </a:r>
          </a:p>
        </p:txBody>
      </p:sp>
    </p:spTree>
    <p:extLst>
      <p:ext uri="{BB962C8B-B14F-4D97-AF65-F5344CB8AC3E}">
        <p14:creationId xmlns:p14="http://schemas.microsoft.com/office/powerpoint/2010/main" val="3500561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6681C1-DD6F-5169-9BA9-FAF20E9F83CC}"/>
              </a:ext>
            </a:extLst>
          </p:cNvPr>
          <p:cNvSpPr>
            <a:spLocks noGrp="1"/>
          </p:cNvSpPr>
          <p:nvPr>
            <p:ph idx="1"/>
          </p:nvPr>
        </p:nvSpPr>
        <p:spPr/>
        <p:txBody>
          <a:bodyPr/>
          <a:lstStyle/>
          <a:p>
            <a:pPr>
              <a:lnSpc>
                <a:spcPct val="150000"/>
              </a:lnSpc>
            </a:pPr>
            <a:r>
              <a:rPr lang="en-US" sz="2000" b="0" i="0" dirty="0">
                <a:effectLst/>
                <a:latin typeface="Times New Roman" panose="02020603050405020304" pitchFamily="18" charset="0"/>
                <a:cs typeface="Times New Roman" panose="02020603050405020304" pitchFamily="18" charset="0"/>
              </a:rPr>
              <a:t>NuttX supports a variety of device drivers, which can be broadly divided in three classes:</a:t>
            </a:r>
            <a:endParaRPr lang="en-US" sz="2000" dirty="0">
              <a:latin typeface="Times New Roman" panose="02020603050405020304" pitchFamily="18" charset="0"/>
              <a:cs typeface="Times New Roman" panose="02020603050405020304" pitchFamily="18" charset="0"/>
            </a:endParaRPr>
          </a:p>
          <a:p>
            <a:pPr lvl="1">
              <a:lnSpc>
                <a:spcPct val="150000"/>
              </a:lnSpc>
            </a:pP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1FA6A1-673B-DE44-57B2-3CECD64E21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device drivers in NuttX</a:t>
            </a:r>
          </a:p>
        </p:txBody>
      </p:sp>
      <p:graphicFrame>
        <p:nvGraphicFramePr>
          <p:cNvPr id="5" name="Diagram 4">
            <a:extLst>
              <a:ext uri="{FF2B5EF4-FFF2-40B4-BE49-F238E27FC236}">
                <a16:creationId xmlns:a16="http://schemas.microsoft.com/office/drawing/2014/main" id="{0BC6CFDE-C44F-BC51-EFA1-585CFB24EA98}"/>
              </a:ext>
            </a:extLst>
          </p:cNvPr>
          <p:cNvGraphicFramePr/>
          <p:nvPr>
            <p:extLst>
              <p:ext uri="{D42A27DB-BD31-4B8C-83A1-F6EECF244321}">
                <p14:modId xmlns:p14="http://schemas.microsoft.com/office/powerpoint/2010/main" val="2870504691"/>
              </p:ext>
            </p:extLst>
          </p:nvPr>
        </p:nvGraphicFramePr>
        <p:xfrm>
          <a:off x="80874" y="1743338"/>
          <a:ext cx="12343758" cy="4037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345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4E88E-320B-AE88-2BC1-ED08ED903A79}"/>
              </a:ext>
            </a:extLst>
          </p:cNvPr>
          <p:cNvSpPr>
            <a:spLocks noGrp="1"/>
          </p:cNvSpPr>
          <p:nvPr>
            <p:ph idx="1"/>
          </p:nvPr>
        </p:nvSpPr>
        <p:spPr>
          <a:xfrm>
            <a:off x="468086" y="1512644"/>
            <a:ext cx="11255827" cy="4564062"/>
          </a:xfrm>
        </p:spPr>
        <p:txBody>
          <a:bodyPr/>
          <a:lstStyle/>
          <a:p>
            <a:pPr>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Character device drivers manage devices that handle data one character at a time, for example keyboards, mouse, and serial ports.</a:t>
            </a:r>
          </a:p>
          <a:p>
            <a:pPr>
              <a:lnSpc>
                <a:spcPct val="150000"/>
              </a:lnSpc>
            </a:pPr>
            <a:r>
              <a:rPr lang="en-US" sz="2000" b="0" i="0" dirty="0">
                <a:effectLst/>
                <a:latin typeface="Times New Roman" panose="02020603050405020304" pitchFamily="18" charset="0"/>
                <a:cs typeface="Times New Roman" panose="02020603050405020304" pitchFamily="18" charset="0"/>
              </a:rPr>
              <a:t> Each character device driver must implement an instance of </a:t>
            </a:r>
            <a:r>
              <a:rPr lang="en-US" sz="2000" b="1" i="0" dirty="0">
                <a:effectLst/>
                <a:latin typeface="Times New Roman" panose="02020603050405020304" pitchFamily="18" charset="0"/>
                <a:cs typeface="Times New Roman" panose="02020603050405020304" pitchFamily="18" charset="0"/>
              </a:rPr>
              <a:t>struct file_operations.</a:t>
            </a:r>
            <a:r>
              <a:rPr lang="en-US" sz="2000" b="0" i="0" dirty="0">
                <a:effectLst/>
                <a:latin typeface="Times New Roman" panose="02020603050405020304" pitchFamily="18" charset="0"/>
                <a:cs typeface="Times New Roman" panose="02020603050405020304" pitchFamily="18" charset="0"/>
              </a:rPr>
              <a:t> </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nSpc>
                <a:spcPct val="150000"/>
              </a:lnSpc>
            </a:pPr>
            <a:r>
              <a:rPr lang="en-US" sz="2000" b="0" i="0" dirty="0">
                <a:effectLst/>
                <a:latin typeface="Times New Roman" panose="02020603050405020304" pitchFamily="18" charset="0"/>
                <a:cs typeface="Times New Roman" panose="02020603050405020304" pitchFamily="18" charset="0"/>
              </a:rPr>
              <a:t>In NuttX each character driver registers itself by calling </a:t>
            </a:r>
            <a:r>
              <a:rPr lang="en-US" sz="2000" b="1" i="0" dirty="0">
                <a:effectLst/>
                <a:latin typeface="Times New Roman" panose="02020603050405020304" pitchFamily="18" charset="0"/>
                <a:cs typeface="Times New Roman" panose="02020603050405020304" pitchFamily="18" charset="0"/>
              </a:rPr>
              <a:t>register_driver().</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b="0" i="0" dirty="0">
                <a:solidFill>
                  <a:srgbClr val="E74C3C"/>
                </a:solidFill>
                <a:effectLst/>
                <a:latin typeface="Times New Roman" panose="02020603050405020304" pitchFamily="18" charset="0"/>
                <a:cs typeface="Times New Roman" panose="02020603050405020304" pitchFamily="18" charset="0"/>
              </a:rPr>
              <a:t>int register_driver(const char *path, const struct file_operations *fops, mode_t mode, void *priv); </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path </a:t>
            </a:r>
            <a:r>
              <a:rPr lang="en-US" b="0" i="0" dirty="0">
                <a:solidFill>
                  <a:srgbClr val="000000"/>
                </a:solidFill>
                <a:effectLst/>
                <a:latin typeface="Times New Roman" panose="02020603050405020304" pitchFamily="18" charset="0"/>
                <a:cs typeface="Times New Roman" panose="02020603050405020304" pitchFamily="18" charset="0"/>
              </a:rPr>
              <a:t>parameter  will represent where the driver will appear in the </a:t>
            </a:r>
            <a:r>
              <a:rPr lang="en-US" b="1" i="0" dirty="0">
                <a:solidFill>
                  <a:srgbClr val="000000"/>
                </a:solidFill>
                <a:effectLst/>
                <a:latin typeface="Times New Roman" panose="02020603050405020304" pitchFamily="18" charset="0"/>
                <a:cs typeface="Times New Roman" panose="02020603050405020304" pitchFamily="18" charset="0"/>
              </a:rPr>
              <a:t>pseudo file system, </a:t>
            </a:r>
            <a:r>
              <a:rPr lang="en-US" b="0" i="0" dirty="0">
                <a:solidFill>
                  <a:srgbClr val="000000"/>
                </a:solidFill>
                <a:effectLst/>
                <a:latin typeface="Times New Roman" panose="02020603050405020304" pitchFamily="18" charset="0"/>
                <a:cs typeface="Times New Roman" panose="02020603050405020304" pitchFamily="18" charset="0"/>
              </a:rPr>
              <a:t>and it’s initialized instance of struct file_operations.</a:t>
            </a:r>
          </a:p>
          <a:p>
            <a:pPr>
              <a:lnSpc>
                <a:spcPct val="150000"/>
              </a:lnSpc>
            </a:pPr>
            <a:r>
              <a:rPr lang="en-US" sz="2000" b="0" i="0" dirty="0">
                <a:effectLst/>
                <a:latin typeface="Times New Roman" panose="02020603050405020304" pitchFamily="18" charset="0"/>
                <a:cs typeface="Times New Roman" panose="02020603050405020304" pitchFamily="18" charset="0"/>
              </a:rPr>
              <a:t>After it has been registered, the character driver can be accessed by user code using the standard driver operations including open(), close(), read(), write(), etc. </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marL="457200" lvl="1" indent="0" fontAlgn="base">
              <a:lnSpc>
                <a:spcPct val="150000"/>
              </a:lnSpc>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A6BC9272-BA5B-DC3A-B783-3A4E140E5C92}"/>
              </a:ext>
            </a:extLst>
          </p:cNvPr>
          <p:cNvSpPr>
            <a:spLocks noGrp="1"/>
          </p:cNvSpPr>
          <p:nvPr>
            <p:ph type="title"/>
          </p:nvPr>
        </p:nvSpPr>
        <p:spPr>
          <a:xfrm>
            <a:off x="446313" y="365125"/>
            <a:ext cx="11612880" cy="565150"/>
          </a:xfrm>
        </p:spPr>
        <p:txBody>
          <a:bodyPr/>
          <a:lstStyle/>
          <a:p>
            <a:r>
              <a:rPr lang="en-US" b="1" dirty="0">
                <a:latin typeface="Times New Roman" panose="02020603050405020304" pitchFamily="18" charset="0"/>
                <a:cs typeface="Times New Roman" panose="02020603050405020304" pitchFamily="18" charset="0"/>
              </a:rPr>
              <a:t>Types of device drivers in NuttX (Contd…)</a:t>
            </a:r>
          </a:p>
        </p:txBody>
      </p:sp>
      <p:sp>
        <p:nvSpPr>
          <p:cNvPr id="8" name="TextBox 7">
            <a:extLst>
              <a:ext uri="{FF2B5EF4-FFF2-40B4-BE49-F238E27FC236}">
                <a16:creationId xmlns:a16="http://schemas.microsoft.com/office/drawing/2014/main" id="{A3D2BB1E-06E5-58E3-AE90-91C67CB9A913}"/>
              </a:ext>
            </a:extLst>
          </p:cNvPr>
          <p:cNvSpPr txBox="1"/>
          <p:nvPr/>
        </p:nvSpPr>
        <p:spPr>
          <a:xfrm>
            <a:off x="446313" y="930275"/>
            <a:ext cx="7598092"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Character Device Drivers</a:t>
            </a:r>
          </a:p>
        </p:txBody>
      </p:sp>
    </p:spTree>
    <p:extLst>
      <p:ext uri="{BB962C8B-B14F-4D97-AF65-F5344CB8AC3E}">
        <p14:creationId xmlns:p14="http://schemas.microsoft.com/office/powerpoint/2010/main" val="3819783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4E88E-320B-AE88-2BC1-ED08ED903A79}"/>
              </a:ext>
            </a:extLst>
          </p:cNvPr>
          <p:cNvSpPr>
            <a:spLocks noGrp="1"/>
          </p:cNvSpPr>
          <p:nvPr>
            <p:ph idx="1"/>
          </p:nvPr>
        </p:nvSpPr>
        <p:spPr>
          <a:xfrm>
            <a:off x="446313" y="1469652"/>
            <a:ext cx="11255827" cy="4664929"/>
          </a:xfrm>
        </p:spPr>
        <p:txBody>
          <a:bodyPr/>
          <a:lstStyle/>
          <a:p>
            <a:pPr>
              <a:lnSpc>
                <a:spcPct val="150000"/>
              </a:lnSpc>
            </a:pPr>
            <a:r>
              <a:rPr lang="en-US" sz="2000" b="0" i="0" dirty="0">
                <a:solidFill>
                  <a:srgbClr val="242424"/>
                </a:solidFill>
                <a:effectLst/>
                <a:latin typeface="Times New Roman" panose="02020603050405020304" pitchFamily="18" charset="0"/>
                <a:cs typeface="Times New Roman" panose="02020603050405020304" pitchFamily="18" charset="0"/>
              </a:rPr>
              <a:t>Block device drivers manage devices that handle data in fixed-size blocks.</a:t>
            </a:r>
          </a:p>
          <a:p>
            <a:pPr>
              <a:lnSpc>
                <a:spcPct val="150000"/>
              </a:lnSpc>
            </a:pPr>
            <a:r>
              <a:rPr lang="en-US" sz="2000" b="0" i="0" dirty="0">
                <a:effectLst/>
                <a:latin typeface="Times New Roman" panose="02020603050405020304" pitchFamily="18" charset="0"/>
                <a:cs typeface="Times New Roman" panose="02020603050405020304" pitchFamily="18" charset="0"/>
              </a:rPr>
              <a:t>Each block device driver must implement an instance of </a:t>
            </a:r>
            <a:r>
              <a:rPr lang="en-US" sz="2000" b="1" i="0" dirty="0">
                <a:effectLst/>
                <a:latin typeface="Times New Roman" panose="02020603050405020304" pitchFamily="18" charset="0"/>
                <a:cs typeface="Times New Roman" panose="02020603050405020304" pitchFamily="18" charset="0"/>
              </a:rPr>
              <a:t>struct block_operations.</a:t>
            </a:r>
            <a:r>
              <a:rPr lang="en-US" sz="2000" b="0" i="0" dirty="0">
                <a:effectLst/>
                <a:latin typeface="Times New Roman" panose="02020603050405020304" pitchFamily="18" charset="0"/>
                <a:cs typeface="Times New Roman" panose="02020603050405020304" pitchFamily="18" charset="0"/>
              </a:rPr>
              <a:t> </a:t>
            </a:r>
            <a:endParaRPr lang="en-US" sz="2000" b="0" i="0" dirty="0">
              <a:solidFill>
                <a:srgbClr val="242424"/>
              </a:solidFill>
              <a:effectLst/>
              <a:latin typeface="Times New Roman" panose="02020603050405020304" pitchFamily="18" charset="0"/>
              <a:cs typeface="Times New Roman" panose="02020603050405020304" pitchFamily="18" charset="0"/>
            </a:endParaRPr>
          </a:p>
          <a:p>
            <a:pPr>
              <a:lnSpc>
                <a:spcPct val="150000"/>
              </a:lnSpc>
            </a:pPr>
            <a:r>
              <a:rPr lang="en-US" sz="2000" b="0" i="0" dirty="0">
                <a:effectLst/>
                <a:latin typeface="Times New Roman" panose="02020603050405020304" pitchFamily="18" charset="0"/>
                <a:cs typeface="Times New Roman" panose="02020603050405020304" pitchFamily="18" charset="0"/>
              </a:rPr>
              <a:t>In NuttX each character driver registers itself by calling </a:t>
            </a:r>
            <a:r>
              <a:rPr lang="en-US" sz="2000" b="1" i="0" dirty="0">
                <a:effectLst/>
                <a:latin typeface="Times New Roman" panose="02020603050405020304" pitchFamily="18" charset="0"/>
                <a:cs typeface="Times New Roman" panose="02020603050405020304" pitchFamily="18" charset="0"/>
              </a:rPr>
              <a:t>register_blockdriver().</a:t>
            </a:r>
            <a:endParaRPr lang="en-US" sz="2000" dirty="0">
              <a:latin typeface="Times New Roman" panose="02020603050405020304" pitchFamily="18" charset="0"/>
              <a:cs typeface="Times New Roman" panose="02020603050405020304" pitchFamily="18" charset="0"/>
            </a:endParaRPr>
          </a:p>
          <a:p>
            <a:pPr lvl="1" fontAlgn="base">
              <a:lnSpc>
                <a:spcPct val="150000"/>
              </a:lnSpc>
            </a:pPr>
            <a:r>
              <a:rPr lang="en-US" sz="1900" b="0" i="0" dirty="0">
                <a:solidFill>
                  <a:srgbClr val="E74C3C"/>
                </a:solidFill>
                <a:effectLst/>
                <a:latin typeface="Times New Roman" panose="02020603050405020304" pitchFamily="18" charset="0"/>
                <a:cs typeface="Times New Roman" panose="02020603050405020304" pitchFamily="18" charset="0"/>
              </a:rPr>
              <a:t>int register_blockdriver(const char *path, const struct </a:t>
            </a:r>
            <a:r>
              <a:rPr lang="en-US" sz="1900" dirty="0">
                <a:solidFill>
                  <a:srgbClr val="E74C3C"/>
                </a:solidFill>
                <a:latin typeface="Times New Roman" panose="02020603050405020304" pitchFamily="18" charset="0"/>
                <a:cs typeface="Times New Roman" panose="02020603050405020304" pitchFamily="18" charset="0"/>
              </a:rPr>
              <a:t>block</a:t>
            </a:r>
            <a:r>
              <a:rPr lang="en-US" sz="1900" b="0" i="0" dirty="0">
                <a:solidFill>
                  <a:srgbClr val="E74C3C"/>
                </a:solidFill>
                <a:effectLst/>
                <a:latin typeface="Times New Roman" panose="02020603050405020304" pitchFamily="18" charset="0"/>
                <a:cs typeface="Times New Roman" panose="02020603050405020304" pitchFamily="18" charset="0"/>
              </a:rPr>
              <a:t>_operations *bops, mode_t mode, void *priv); </a:t>
            </a:r>
            <a:endParaRPr lang="en-US" sz="1900" b="0" i="0" dirty="0">
              <a:solidFill>
                <a:srgbClr val="000000"/>
              </a:solidFill>
              <a:effectLst/>
              <a:latin typeface="Times New Roman" panose="02020603050405020304" pitchFamily="18" charset="0"/>
              <a:cs typeface="Times New Roman" panose="02020603050405020304" pitchFamily="18" charset="0"/>
            </a:endParaRPr>
          </a:p>
          <a:p>
            <a:pPr lvl="1" fontAlgn="base">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t>
            </a:r>
            <a:r>
              <a:rPr lang="en-US" b="1" i="0" dirty="0">
                <a:solidFill>
                  <a:srgbClr val="000000"/>
                </a:solidFill>
                <a:effectLst/>
                <a:latin typeface="Times New Roman" panose="02020603050405020304" pitchFamily="18" charset="0"/>
                <a:cs typeface="Times New Roman" panose="02020603050405020304" pitchFamily="18" charset="0"/>
              </a:rPr>
              <a:t>path </a:t>
            </a:r>
            <a:r>
              <a:rPr lang="en-US" b="0" i="0" dirty="0">
                <a:solidFill>
                  <a:srgbClr val="000000"/>
                </a:solidFill>
                <a:effectLst/>
                <a:latin typeface="Times New Roman" panose="02020603050405020304" pitchFamily="18" charset="0"/>
                <a:cs typeface="Times New Roman" panose="02020603050405020304" pitchFamily="18" charset="0"/>
              </a:rPr>
              <a:t>parameter  will represent where the driver will appear in the </a:t>
            </a:r>
            <a:r>
              <a:rPr lang="en-US" b="1" i="0" dirty="0">
                <a:solidFill>
                  <a:srgbClr val="000000"/>
                </a:solidFill>
                <a:effectLst/>
                <a:latin typeface="Times New Roman" panose="02020603050405020304" pitchFamily="18" charset="0"/>
                <a:cs typeface="Times New Roman" panose="02020603050405020304" pitchFamily="18" charset="0"/>
              </a:rPr>
              <a:t>pseudo file system, </a:t>
            </a:r>
            <a:r>
              <a:rPr lang="en-US" b="0" i="0" dirty="0">
                <a:solidFill>
                  <a:srgbClr val="000000"/>
                </a:solidFill>
                <a:effectLst/>
                <a:latin typeface="Times New Roman" panose="02020603050405020304" pitchFamily="18" charset="0"/>
                <a:cs typeface="Times New Roman" panose="02020603050405020304" pitchFamily="18" charset="0"/>
              </a:rPr>
              <a:t>and it’s initialized instance of struct file_operations. </a:t>
            </a:r>
          </a:p>
          <a:p>
            <a:pPr>
              <a:lnSpc>
                <a:spcPct val="150000"/>
              </a:lnSpc>
            </a:pPr>
            <a:r>
              <a:rPr lang="en-US" sz="2000" b="0" i="0" dirty="0">
                <a:effectLst/>
                <a:latin typeface="Times New Roman" panose="02020603050405020304" pitchFamily="18" charset="0"/>
                <a:cs typeface="Times New Roman" panose="02020603050405020304" pitchFamily="18" charset="0"/>
              </a:rPr>
              <a:t>Users do not normally access block drivers directly, rather, they access block drivers indirectly through the mount() API. The mount() API binds a block driver instance with a file system and with a mountpoint. Then the user may use the block driver to access the file system on the underlying media.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A6BC9272-BA5B-DC3A-B783-3A4E140E5C92}"/>
              </a:ext>
            </a:extLst>
          </p:cNvPr>
          <p:cNvSpPr>
            <a:spLocks noGrp="1"/>
          </p:cNvSpPr>
          <p:nvPr>
            <p:ph type="title"/>
          </p:nvPr>
        </p:nvSpPr>
        <p:spPr>
          <a:xfrm>
            <a:off x="446313" y="365125"/>
            <a:ext cx="11612880" cy="565150"/>
          </a:xfrm>
        </p:spPr>
        <p:txBody>
          <a:bodyPr/>
          <a:lstStyle/>
          <a:p>
            <a:r>
              <a:rPr lang="en-US" b="1" dirty="0">
                <a:latin typeface="Times New Roman" panose="02020603050405020304" pitchFamily="18" charset="0"/>
                <a:cs typeface="Times New Roman" panose="02020603050405020304" pitchFamily="18" charset="0"/>
              </a:rPr>
              <a:t>Types of device drivers in NuttX (Contd…)</a:t>
            </a:r>
          </a:p>
        </p:txBody>
      </p:sp>
      <p:sp>
        <p:nvSpPr>
          <p:cNvPr id="5" name="TextBox 4">
            <a:extLst>
              <a:ext uri="{FF2B5EF4-FFF2-40B4-BE49-F238E27FC236}">
                <a16:creationId xmlns:a16="http://schemas.microsoft.com/office/drawing/2014/main" id="{ABF7E117-4061-167E-027C-AAE0C02EECB6}"/>
              </a:ext>
            </a:extLst>
          </p:cNvPr>
          <p:cNvSpPr txBox="1"/>
          <p:nvPr/>
        </p:nvSpPr>
        <p:spPr>
          <a:xfrm>
            <a:off x="446313" y="930275"/>
            <a:ext cx="7598092"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Block Device Drivers</a:t>
            </a:r>
          </a:p>
        </p:txBody>
      </p:sp>
    </p:spTree>
    <p:extLst>
      <p:ext uri="{BB962C8B-B14F-4D97-AF65-F5344CB8AC3E}">
        <p14:creationId xmlns:p14="http://schemas.microsoft.com/office/powerpoint/2010/main" val="1200658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4E88E-320B-AE88-2BC1-ED08ED903A79}"/>
              </a:ext>
            </a:extLst>
          </p:cNvPr>
          <p:cNvSpPr>
            <a:spLocks noGrp="1"/>
          </p:cNvSpPr>
          <p:nvPr>
            <p:ph idx="1"/>
          </p:nvPr>
        </p:nvSpPr>
        <p:spPr>
          <a:xfrm>
            <a:off x="468086" y="1492801"/>
            <a:ext cx="11255827" cy="4458072"/>
          </a:xfrm>
        </p:spPr>
        <p:txBody>
          <a:bodyPr/>
          <a:lstStyle/>
          <a:p>
            <a:pPr algn="l" fontAlgn="base">
              <a:lnSpc>
                <a:spcPct val="150000"/>
              </a:lnSpc>
            </a:pPr>
            <a:r>
              <a:rPr lang="en-US" sz="1900" b="0" i="0" dirty="0">
                <a:effectLst/>
                <a:latin typeface="Times New Roman" panose="02020603050405020304" pitchFamily="18" charset="0"/>
                <a:cs typeface="Times New Roman" panose="02020603050405020304" pitchFamily="18" charset="0"/>
              </a:rPr>
              <a:t>All device drivers that are accessible to application logic are either: </a:t>
            </a:r>
          </a:p>
          <a:p>
            <a:pPr lvl="1" fontAlgn="base">
              <a:lnSpc>
                <a:spcPct val="150000"/>
              </a:lnSpc>
            </a:pPr>
            <a:r>
              <a:rPr lang="en-US" sz="1900" b="0" i="0" dirty="0">
                <a:effectLst/>
                <a:latin typeface="Times New Roman" panose="02020603050405020304" pitchFamily="18" charset="0"/>
                <a:cs typeface="Times New Roman" panose="02020603050405020304" pitchFamily="18" charset="0"/>
              </a:rPr>
              <a:t>Character device drivers that can be accessed via the standard driver operations (open(), close(), read(), write(), etc.). </a:t>
            </a:r>
          </a:p>
          <a:p>
            <a:pPr lvl="1" fontAlgn="base">
              <a:lnSpc>
                <a:spcPct val="150000"/>
              </a:lnSpc>
            </a:pPr>
            <a:r>
              <a:rPr lang="en-US" sz="1900" b="0" i="0" dirty="0">
                <a:effectLst/>
                <a:latin typeface="Times New Roman" panose="02020603050405020304" pitchFamily="18" charset="0"/>
                <a:cs typeface="Times New Roman" panose="02020603050405020304" pitchFamily="18" charset="0"/>
              </a:rPr>
              <a:t>Block drivers that can be accessing only as part of mounting a file system. </a:t>
            </a:r>
          </a:p>
          <a:p>
            <a:pPr>
              <a:lnSpc>
                <a:spcPct val="150000"/>
              </a:lnSpc>
            </a:pPr>
            <a:r>
              <a:rPr lang="en-US" sz="1900" b="0" i="0" dirty="0">
                <a:effectLst/>
                <a:latin typeface="Times New Roman" panose="02020603050405020304" pitchFamily="18" charset="0"/>
                <a:cs typeface="Times New Roman" panose="02020603050405020304" pitchFamily="18" charset="0"/>
              </a:rPr>
              <a:t>The </a:t>
            </a:r>
            <a:r>
              <a:rPr lang="en-US" sz="1900" b="1" i="0" dirty="0">
                <a:effectLst/>
                <a:latin typeface="Times New Roman" panose="02020603050405020304" pitchFamily="18" charset="0"/>
                <a:cs typeface="Times New Roman" panose="02020603050405020304" pitchFamily="18" charset="0"/>
              </a:rPr>
              <a:t>specialized drivers </a:t>
            </a:r>
            <a:r>
              <a:rPr lang="en-US" sz="1900" b="0" i="0" dirty="0">
                <a:effectLst/>
                <a:latin typeface="Times New Roman" panose="02020603050405020304" pitchFamily="18" charset="0"/>
                <a:cs typeface="Times New Roman" panose="02020603050405020304" pitchFamily="18" charset="0"/>
              </a:rPr>
              <a:t>can be used only within the OS logic itself and are not accessible to application logic.  </a:t>
            </a:r>
          </a:p>
          <a:p>
            <a:pPr>
              <a:lnSpc>
                <a:spcPct val="150000"/>
              </a:lnSpc>
            </a:pPr>
            <a:r>
              <a:rPr lang="en-US" sz="1900" b="0" i="0" dirty="0">
                <a:effectLst/>
                <a:latin typeface="Times New Roman" panose="02020603050405020304" pitchFamily="18" charset="0"/>
                <a:cs typeface="Times New Roman" panose="02020603050405020304" pitchFamily="18" charset="0"/>
              </a:rPr>
              <a:t>While special drivers are internal, in some cases there are also character/block drivers that sit on top of these special drivers and thus expose them to applications. </a:t>
            </a:r>
          </a:p>
          <a:p>
            <a:pPr>
              <a:lnSpc>
                <a:spcPct val="150000"/>
              </a:lnSpc>
            </a:pPr>
            <a:r>
              <a:rPr lang="en-US" sz="1900" b="0" i="0" dirty="0">
                <a:effectLst/>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NuttX d</a:t>
            </a:r>
            <a:r>
              <a:rPr lang="en-US" sz="1900" b="0" i="0" dirty="0">
                <a:effectLst/>
                <a:latin typeface="Times New Roman" panose="02020603050405020304" pitchFamily="18" charset="0"/>
                <a:cs typeface="Times New Roman" panose="02020603050405020304" pitchFamily="18" charset="0"/>
              </a:rPr>
              <a:t>evice drivers like </a:t>
            </a:r>
            <a:r>
              <a:rPr lang="en-US" sz="1900" b="0" i="0" u="none" strike="noStrike" dirty="0">
                <a:effectLst/>
                <a:latin typeface="Times New Roman" panose="02020603050405020304" pitchFamily="18" charset="0"/>
                <a:cs typeface="Times New Roman" panose="02020603050405020304" pitchFamily="18" charset="0"/>
              </a:rPr>
              <a:t>I2C Device Drivers</a:t>
            </a:r>
            <a:r>
              <a:rPr lang="en-US" sz="1900" dirty="0">
                <a:latin typeface="Times New Roman" panose="02020603050405020304" pitchFamily="18" charset="0"/>
                <a:cs typeface="Times New Roman" panose="02020603050405020304" pitchFamily="18" charset="0"/>
              </a:rPr>
              <a:t>, </a:t>
            </a:r>
            <a:r>
              <a:rPr lang="en-US" sz="1900" b="0" i="0" u="none" strike="noStrike" dirty="0">
                <a:effectLst/>
                <a:latin typeface="Times New Roman" panose="02020603050405020304" pitchFamily="18" charset="0"/>
                <a:cs typeface="Times New Roman" panose="02020603050405020304" pitchFamily="18" charset="0"/>
              </a:rPr>
              <a:t>I3C Device Drivers, SPI Device Drivers, SDIO Device Drivers</a:t>
            </a:r>
            <a:r>
              <a:rPr lang="en-US" sz="1900" dirty="0">
                <a:latin typeface="Times New Roman" panose="02020603050405020304" pitchFamily="18" charset="0"/>
                <a:cs typeface="Times New Roman" panose="02020603050405020304" pitchFamily="18" charset="0"/>
              </a:rPr>
              <a:t>, </a:t>
            </a:r>
            <a:r>
              <a:rPr lang="en-US" sz="1900" b="0" i="0" u="none" strike="noStrike" dirty="0">
                <a:effectLst/>
                <a:latin typeface="Times New Roman" panose="02020603050405020304" pitchFamily="18" charset="0"/>
                <a:cs typeface="Times New Roman" panose="02020603050405020304" pitchFamily="18" charset="0"/>
              </a:rPr>
              <a:t>USB Device-Side Drivers</a:t>
            </a:r>
            <a:r>
              <a:rPr lang="en-US" sz="1900" dirty="0">
                <a:latin typeface="Times New Roman" panose="02020603050405020304" pitchFamily="18" charset="0"/>
                <a:cs typeface="Times New Roman" panose="02020603050405020304" pitchFamily="18" charset="0"/>
              </a:rPr>
              <a:t>, </a:t>
            </a:r>
            <a:r>
              <a:rPr lang="en-US" sz="1900" b="0" i="0" u="none" strike="noStrike" dirty="0">
                <a:effectLst/>
                <a:latin typeface="Times New Roman" panose="02020603050405020304" pitchFamily="18" charset="0"/>
                <a:cs typeface="Times New Roman" panose="02020603050405020304" pitchFamily="18" charset="0"/>
              </a:rPr>
              <a:t>USB Host-Side Drivers, PCI(e) Bus Drivers, Ethernet Device Drivers</a:t>
            </a:r>
            <a:r>
              <a:rPr lang="en-US" sz="1900" dirty="0">
                <a:latin typeface="Times New Roman" panose="02020603050405020304" pitchFamily="18" charset="0"/>
                <a:cs typeface="Times New Roman" panose="02020603050405020304" pitchFamily="18" charset="0"/>
              </a:rPr>
              <a:t>, etc. fall under this category.</a:t>
            </a:r>
            <a:endParaRPr lang="en-US" sz="1900" b="0" i="0" dirty="0">
              <a:effectLst/>
              <a:latin typeface="Times New Roman" panose="02020603050405020304" pitchFamily="18" charset="0"/>
              <a:cs typeface="Times New Roman" panose="02020603050405020304" pitchFamily="18" charset="0"/>
            </a:endParaRPr>
          </a:p>
          <a:p>
            <a:pPr marL="57150" indent="0" algn="l">
              <a:lnSpc>
                <a:spcPct val="150000"/>
              </a:lnSpc>
              <a:buNone/>
            </a:pPr>
            <a:endParaRPr lang="en-US" sz="1900" b="0" i="0" dirty="0">
              <a:effectLst/>
              <a:latin typeface="Times New Roman" panose="02020603050405020304" pitchFamily="18" charset="0"/>
              <a:cs typeface="Times New Roman" panose="02020603050405020304" pitchFamily="18" charset="0"/>
            </a:endParaRPr>
          </a:p>
          <a:p>
            <a:pPr marL="57150" indent="0">
              <a:lnSpc>
                <a:spcPct val="150000"/>
              </a:lnSpc>
              <a:buNone/>
            </a:pPr>
            <a:endParaRPr lang="en-US" sz="1900" b="0" i="0" dirty="0">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endParaRPr lang="en-US" sz="1900" b="0" i="0" dirty="0">
              <a:effectLst/>
              <a:latin typeface="Times New Roman" panose="02020603050405020304" pitchFamily="18" charset="0"/>
              <a:cs typeface="Times New Roman" panose="02020603050405020304" pitchFamily="18" charset="0"/>
            </a:endParaRPr>
          </a:p>
          <a:p>
            <a:pPr marL="57150" indent="0">
              <a:lnSpc>
                <a:spcPct val="150000"/>
              </a:lnSpc>
              <a:buNone/>
            </a:pPr>
            <a:endParaRPr lang="en-US" sz="1900" b="0" i="0" dirty="0">
              <a:effectLst/>
              <a:latin typeface="Times New Roman" panose="02020603050405020304" pitchFamily="18" charset="0"/>
              <a:cs typeface="Times New Roman" panose="02020603050405020304" pitchFamily="18" charset="0"/>
            </a:endParaRPr>
          </a:p>
          <a:p>
            <a:pPr marL="457200" lvl="1" indent="0">
              <a:lnSpc>
                <a:spcPct val="150000"/>
              </a:lnSpc>
              <a:buNone/>
            </a:pPr>
            <a:endParaRPr lang="en-US" sz="1900" dirty="0">
              <a:latin typeface="Times New Roman" panose="02020603050405020304" pitchFamily="18" charset="0"/>
              <a:cs typeface="Times New Roman" panose="02020603050405020304" pitchFamily="18" charset="0"/>
            </a:endParaRPr>
          </a:p>
        </p:txBody>
      </p:sp>
      <p:sp>
        <p:nvSpPr>
          <p:cNvPr id="4" name="Title 2">
            <a:extLst>
              <a:ext uri="{FF2B5EF4-FFF2-40B4-BE49-F238E27FC236}">
                <a16:creationId xmlns:a16="http://schemas.microsoft.com/office/drawing/2014/main" id="{A6BC9272-BA5B-DC3A-B783-3A4E140E5C92}"/>
              </a:ext>
            </a:extLst>
          </p:cNvPr>
          <p:cNvSpPr>
            <a:spLocks noGrp="1"/>
          </p:cNvSpPr>
          <p:nvPr>
            <p:ph type="title"/>
          </p:nvPr>
        </p:nvSpPr>
        <p:spPr>
          <a:xfrm>
            <a:off x="446313" y="365125"/>
            <a:ext cx="11612880" cy="565150"/>
          </a:xfrm>
        </p:spPr>
        <p:txBody>
          <a:bodyPr/>
          <a:lstStyle/>
          <a:p>
            <a:r>
              <a:rPr lang="en-US" b="1" dirty="0">
                <a:latin typeface="Times New Roman" panose="02020603050405020304" pitchFamily="18" charset="0"/>
                <a:cs typeface="Times New Roman" panose="02020603050405020304" pitchFamily="18" charset="0"/>
              </a:rPr>
              <a:t>Types of device drivers in NuttX (Contd…)</a:t>
            </a:r>
          </a:p>
        </p:txBody>
      </p:sp>
      <p:sp>
        <p:nvSpPr>
          <p:cNvPr id="5" name="TextBox 4">
            <a:extLst>
              <a:ext uri="{FF2B5EF4-FFF2-40B4-BE49-F238E27FC236}">
                <a16:creationId xmlns:a16="http://schemas.microsoft.com/office/drawing/2014/main" id="{ABF7E117-4061-167E-027C-AAE0C02EECB6}"/>
              </a:ext>
            </a:extLst>
          </p:cNvPr>
          <p:cNvSpPr txBox="1"/>
          <p:nvPr/>
        </p:nvSpPr>
        <p:spPr>
          <a:xfrm>
            <a:off x="446313" y="944828"/>
            <a:ext cx="7598092"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Specialized Device Drivers</a:t>
            </a:r>
          </a:p>
        </p:txBody>
      </p:sp>
    </p:spTree>
    <p:extLst>
      <p:ext uri="{BB962C8B-B14F-4D97-AF65-F5344CB8AC3E}">
        <p14:creationId xmlns:p14="http://schemas.microsoft.com/office/powerpoint/2010/main" val="3839367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NDA-Confidential.potx" id="{D8863CB8-5AB5-44EB-B742-B4F1659E4391}" vid="{B0D5D77C-C529-4F38-99AC-C1790F5650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867B39EACAA94C8B159EFD38226B60" ma:contentTypeVersion="10" ma:contentTypeDescription="Create a new document." ma:contentTypeScope="" ma:versionID="d62dc6e44d994fd356ec156c0c4c03da">
  <xsd:schema xmlns:xsd="http://www.w3.org/2001/XMLSchema" xmlns:xs="http://www.w3.org/2001/XMLSchema" xmlns:p="http://schemas.microsoft.com/office/2006/metadata/properties" xmlns:ns2="e7d199ba-4234-4e51-bf6a-e3d8a0af4673" xmlns:ns3="c1620564-c739-4b9a-8202-7ade890d8c9b" targetNamespace="http://schemas.microsoft.com/office/2006/metadata/properties" ma:root="true" ma:fieldsID="1d284b7172ff0fff9a4549e571fedeb7" ns2:_="" ns3:_="">
    <xsd:import namespace="e7d199ba-4234-4e51-bf6a-e3d8a0af4673"/>
    <xsd:import namespace="c1620564-c739-4b9a-8202-7ade890d8c9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d199ba-4234-4e51-bf6a-e3d8a0af4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1620564-c739-4b9a-8202-7ade890d8c9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1E21E2-184C-4C53-96CE-A9EC73448FA3}">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c1620564-c739-4b9a-8202-7ade890d8c9b"/>
    <ds:schemaRef ds:uri="e7d199ba-4234-4e51-bf6a-e3d8a0af4673"/>
    <ds:schemaRef ds:uri="http://www.w3.org/XML/1998/namespace"/>
  </ds:schemaRefs>
</ds:datastoreItem>
</file>

<file path=customXml/itemProps2.xml><?xml version="1.0" encoding="utf-8"?>
<ds:datastoreItem xmlns:ds="http://schemas.openxmlformats.org/officeDocument/2006/customXml" ds:itemID="{73F3BD61-67A0-45C3-9B18-DCB3BAF344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d199ba-4234-4e51-bf6a-e3d8a0af4673"/>
    <ds:schemaRef ds:uri="c1620564-c739-4b9a-8202-7ade890d8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A66B61-4F06-44C8-9162-4B6D2BCADA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7102</TotalTime>
  <Words>2763</Words>
  <Application>Microsoft Office PowerPoint</Application>
  <PresentationFormat>Widescreen</PresentationFormat>
  <Paragraphs>235</Paragraphs>
  <Slides>34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.Lucida Grande UI Regular</vt:lpstr>
      <vt:lpstr>Arial</vt:lpstr>
      <vt:lpstr>Calibri</vt:lpstr>
      <vt:lpstr>Courier New</vt:lpstr>
      <vt:lpstr>Droid Serif</vt:lpstr>
      <vt:lpstr>Rubik Light</vt:lpstr>
      <vt:lpstr>Times New Roman</vt:lpstr>
      <vt:lpstr>Wingdings</vt:lpstr>
      <vt:lpstr>Cadence-Lt</vt:lpstr>
      <vt:lpstr>Device Drivers in NuttX &amp; SDIO Protocol</vt:lpstr>
      <vt:lpstr>What is NuttX OS?</vt:lpstr>
      <vt:lpstr>Key Features of NuttX OS</vt:lpstr>
      <vt:lpstr>PowerPoint Presentation</vt:lpstr>
      <vt:lpstr>PowerPoint Presentation</vt:lpstr>
      <vt:lpstr>Types of device drivers in NuttX</vt:lpstr>
      <vt:lpstr>Types of device drivers in NuttX (Contd…)</vt:lpstr>
      <vt:lpstr>Types of device drivers in NuttX (Contd…)</vt:lpstr>
      <vt:lpstr>Types of device drivers in NuttX (Contd…)</vt:lpstr>
      <vt:lpstr> Introduction to SDIO Protocol</vt:lpstr>
      <vt:lpstr>SDIO features</vt:lpstr>
      <vt:lpstr>SDIO Card Types and Transmission Modes</vt:lpstr>
      <vt:lpstr>Pin Description of SDIO</vt:lpstr>
      <vt:lpstr>Host Requirements for SDIO </vt:lpstr>
      <vt:lpstr>SDIO Initialization</vt:lpstr>
      <vt:lpstr>SDIO Initialization (Contd…)</vt:lpstr>
      <vt:lpstr>SDIO Initialization (Contd…)</vt:lpstr>
      <vt:lpstr>Unsupported SD Memory commands</vt:lpstr>
      <vt:lpstr>SDIO Initialization (Contd…)</vt:lpstr>
      <vt:lpstr>SDIO Initialization (Contd…)</vt:lpstr>
      <vt:lpstr>CIA(Common Information Area)</vt:lpstr>
      <vt:lpstr>CIA(Common Information Area) (Contd…)</vt:lpstr>
      <vt:lpstr>CIA(Common Information Area) (Contd…)</vt:lpstr>
      <vt:lpstr>CIA(Common Information Area) (Contd…)</vt:lpstr>
      <vt:lpstr>Command List</vt:lpstr>
      <vt:lpstr>Adding SDIO driver for a new platform in NuttX</vt:lpstr>
      <vt:lpstr>Adding SDIO driver for a new platform in NuttX (Contd…)</vt:lpstr>
      <vt:lpstr>Adding SDIO driver for a new platform in NuttX (Contd…)</vt:lpstr>
      <vt:lpstr>PowerPoint Presentation</vt:lpstr>
      <vt:lpstr>PowerPoint Presentation</vt:lpstr>
      <vt:lpstr>PowerPoint Presentation</vt:lpstr>
      <vt:lpstr>PowerPoint Presentation</vt:lpstr>
      <vt:lpstr>Adding SDIO driver for a new platform in NuttX</vt:lpstr>
      <vt:lpstr>PowerPoint Presentation</vt:lpstr>
    </vt:vector>
  </TitlesOfParts>
  <Company>Cadence Design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2025 Cadence-NDA-Confidential PPTX</dc:title>
  <dc:creator>Meg Liggett</dc:creator>
  <cp:keywords>2025 Cadence PowerPoint Templates</cp:keywords>
  <dc:description>1 January update</dc:description>
  <cp:lastModifiedBy>Sai Nath Reddy Ravula [C]</cp:lastModifiedBy>
  <cp:revision>813</cp:revision>
  <dcterms:created xsi:type="dcterms:W3CDTF">2023-07-19T18:14:59Z</dcterms:created>
  <dcterms:modified xsi:type="dcterms:W3CDTF">2025-03-05T04:17:14Z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0x01010000867B39EACAA94C8B159EFD38226B60</vt:lpwstr>
  </property>
</Properties>
</file>