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8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5C226-0481-8000-3693-244FA1886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F609EA-A951-ADD9-420F-B4695723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00316-FA97-472F-69D7-D862E255C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72BC8-EF86-8D2D-7E7D-3C83DD42A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F5264-0560-A0A0-CF99-C3D298994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57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8A84-239A-7175-1041-F8049453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5BA7B5-E8D0-A672-5635-0D4B64A8B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97D0-AABF-32E2-16A8-AB8CFB4E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0975-2832-45B7-55CA-8EC4869E3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FD7C7-8D95-344F-673F-38725990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2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7E6D52-E966-164F-FB1E-9DF5C31EA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8E7A1-BEC5-78EE-34D5-7DB39234B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3FF0-2DA6-EADA-5E06-4C9A999D9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CA9F1-491A-9F6D-9115-1FD77499D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787C1-1571-3EBA-443A-4C04C741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3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609D4-2A1F-B8A9-7724-4871FC33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FD985-8296-B2CA-EEE2-9D98394F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14920-3134-CF00-0FD8-F328E848B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8D761-277F-9868-A967-6B7CB72E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1A47A-255C-BA9C-2D2C-828E04A4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559D3-658B-1162-803D-5555FE75D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46DF4-00E2-8141-3845-DA6AFB4F8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10D90-E5D7-2D7C-62F6-2CF2EE8F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6C5CD-3AF0-4A0C-3809-32C747ED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F1D57-0C49-113B-A6F2-8B680235C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636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34C08-6BF0-4BC2-4FD4-A9DFC673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E0014-A913-53EF-6BE5-85804C71C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CF380-BEFD-F8CA-85DA-9BFDBB726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14E6E-A0C1-15A4-E647-B4939C92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2A7A4-75ED-50A0-4AAF-90EAA790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F7412-3169-0235-8140-7541CC47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35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3F02-92C1-0009-4382-FC180D1C7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86960-931F-C309-3FEA-475469034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C853-41DD-6D69-281C-8474E6158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E3508-4216-7CA2-3198-885A7F30E8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F7D3FE-D1B4-C700-A586-03DDDA1F4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0117C7-9FEF-A8C0-DF8F-99D62233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BAB66D-4134-6DD3-59DD-6C398365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3C836C-9AB1-CC88-1BAF-E566054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97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76ED-D688-4011-CD29-38AA809FC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83385-A64C-CC2A-F563-B4CEBB413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E54F7-877C-ABA0-37A9-97241BF60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1F67F-7435-C9D9-6019-F95B1BC0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37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C8BE8-AACF-E4E5-9079-FA130C70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54753-ADDF-7152-5306-923CAAE1A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89FD8-1001-262E-6B9B-87311057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30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B80B6-E074-919A-64D7-9FB560FD3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17B3C-9682-BE32-201D-20A3DF529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58069-D7D5-0D9B-F384-A1BA1F86E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2DE0-80D4-2456-67F2-23C3294B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A654B-686C-F223-03FB-64EF2C30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8D6FE-B53F-3985-0220-B61D1AE2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9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21DC-8380-D8A3-446E-36638CD42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4E968-1525-6AD2-8A62-D27E7224F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EED38-1AA6-FCCA-68C8-1DAE92301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BF02E-134F-6554-59DE-E65ADD88D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B20BB-06D9-EEB0-A77B-00CF8267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97876-326E-EDCE-70BF-BE7ACCB03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05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C537A1-E5BF-46D2-27A7-562AA5276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ED1B0-AF4B-E7B0-8E6C-3D6E55C63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C461A-40CA-6D09-3B79-5B11E6CD43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6C99BB-C85B-4DD2-9115-937BD6767E6E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8289-4648-D276-DCD5-3C09BE161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C487F-DA40-5487-91E9-E4138F43D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87F5A-AB7B-4830-A436-E36056571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3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9B68663-140C-9F89-81DC-100188162217}"/>
              </a:ext>
            </a:extLst>
          </p:cNvPr>
          <p:cNvSpPr/>
          <p:nvPr/>
        </p:nvSpPr>
        <p:spPr>
          <a:xfrm>
            <a:off x="4362425" y="3018916"/>
            <a:ext cx="3841437" cy="410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Application</a:t>
            </a:r>
            <a:endParaRPr lang="en-US" sz="16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619BAE-BD81-6B30-9814-18599AC09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091" y="4010806"/>
            <a:ext cx="265430" cy="2660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20143B-6BC8-F191-661C-637A38120550}"/>
              </a:ext>
            </a:extLst>
          </p:cNvPr>
          <p:cNvSpPr txBox="1"/>
          <p:nvPr/>
        </p:nvSpPr>
        <p:spPr>
          <a:xfrm>
            <a:off x="4343376" y="4276871"/>
            <a:ext cx="97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MAIN </a:t>
            </a:r>
            <a:r>
              <a:rPr lang="tr-TR" sz="1200" dirty="0"/>
              <a:t>(host)</a:t>
            </a:r>
            <a:br>
              <a:rPr lang="tr-TR" sz="1200" dirty="0"/>
            </a:br>
            <a:r>
              <a:rPr lang="tr-TR" sz="1200" dirty="0"/>
              <a:t>database</a:t>
            </a:r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A1028E-7472-2D8B-8EF9-FC4398D742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536" y="4034684"/>
            <a:ext cx="265430" cy="26606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CAFF2-46B3-4779-72C4-B780E2873550}"/>
              </a:ext>
            </a:extLst>
          </p:cNvPr>
          <p:cNvSpPr txBox="1"/>
          <p:nvPr/>
        </p:nvSpPr>
        <p:spPr>
          <a:xfrm>
            <a:off x="5347472" y="4300749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A</a:t>
            </a:r>
            <a:br>
              <a:rPr lang="tr-TR" sz="1200" b="1" dirty="0"/>
            </a:br>
            <a:r>
              <a:rPr lang="tr-TR" sz="1200" dirty="0"/>
              <a:t>database</a:t>
            </a:r>
            <a:endParaRPr lang="en-US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DFE0A5-D321-1016-9768-D437598FA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097" y="4034684"/>
            <a:ext cx="265430" cy="26606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75B759-FEA8-8DB9-562E-EE94BBF8E58A}"/>
              </a:ext>
            </a:extLst>
          </p:cNvPr>
          <p:cNvSpPr txBox="1"/>
          <p:nvPr/>
        </p:nvSpPr>
        <p:spPr>
          <a:xfrm>
            <a:off x="6223033" y="4300749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B</a:t>
            </a:r>
            <a:br>
              <a:rPr lang="tr-TR" sz="1200" b="1" dirty="0"/>
            </a:br>
            <a:r>
              <a:rPr lang="tr-TR" sz="1200" dirty="0"/>
              <a:t>database</a:t>
            </a:r>
            <a:endParaRPr lang="en-US" sz="1200" dirty="0"/>
          </a:p>
        </p:txBody>
      </p:sp>
      <p:pic>
        <p:nvPicPr>
          <p:cNvPr id="12" name="Picture 11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A8C24687-39E2-66E5-E6CE-BB920B7C9F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35" y="2147167"/>
            <a:ext cx="506257" cy="410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C5AD80E-2FCF-6A19-D310-BF6696C08E8F}"/>
              </a:ext>
            </a:extLst>
          </p:cNvPr>
          <p:cNvSpPr txBox="1"/>
          <p:nvPr/>
        </p:nvSpPr>
        <p:spPr>
          <a:xfrm>
            <a:off x="5349344" y="168550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A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pic>
        <p:nvPicPr>
          <p:cNvPr id="14" name="Picture 13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F1BFEA57-E17F-7F0C-172D-8C9744901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96" y="2147167"/>
            <a:ext cx="506257" cy="4100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EFAC3DB-2677-25BC-8624-7615EBFF8A30}"/>
              </a:ext>
            </a:extLst>
          </p:cNvPr>
          <p:cNvSpPr txBox="1"/>
          <p:nvPr/>
        </p:nvSpPr>
        <p:spPr>
          <a:xfrm>
            <a:off x="6224905" y="168550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B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pic>
        <p:nvPicPr>
          <p:cNvPr id="16" name="Picture 15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6E5C6E79-4EBA-7BED-03CF-7B19F78FB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4" y="2147167"/>
            <a:ext cx="506257" cy="4100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44AFA2-3227-0B6F-79A6-0A7B95286756}"/>
              </a:ext>
            </a:extLst>
          </p:cNvPr>
          <p:cNvSpPr txBox="1"/>
          <p:nvPr/>
        </p:nvSpPr>
        <p:spPr>
          <a:xfrm>
            <a:off x="4622543" y="1685502"/>
            <a:ext cx="57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HOST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0E0EA1-C4E6-4C09-B3DE-BF7DC58738E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903503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59B3F1-5BD4-5D6C-FCE5-CC45E246CE52}"/>
              </a:ext>
            </a:extLst>
          </p:cNvPr>
          <p:cNvCxnSpPr>
            <a:cxnSpLocks/>
          </p:cNvCxnSpPr>
          <p:nvPr/>
        </p:nvCxnSpPr>
        <p:spPr>
          <a:xfrm>
            <a:off x="5760753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79608-4F28-DDFE-48DB-D16EEFB73F0E}"/>
              </a:ext>
            </a:extLst>
          </p:cNvPr>
          <p:cNvCxnSpPr>
            <a:cxnSpLocks/>
          </p:cNvCxnSpPr>
          <p:nvPr/>
        </p:nvCxnSpPr>
        <p:spPr>
          <a:xfrm>
            <a:off x="6627528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AE1B900-E8C6-9B5C-0F58-3781E8A08339}"/>
              </a:ext>
            </a:extLst>
          </p:cNvPr>
          <p:cNvCxnSpPr>
            <a:cxnSpLocks/>
          </p:cNvCxnSpPr>
          <p:nvPr/>
        </p:nvCxnSpPr>
        <p:spPr>
          <a:xfrm>
            <a:off x="4832806" y="3429000"/>
            <a:ext cx="0" cy="55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834959-6408-D7EB-4029-F6F0AF13BB2D}"/>
              </a:ext>
            </a:extLst>
          </p:cNvPr>
          <p:cNvCxnSpPr>
            <a:cxnSpLocks/>
          </p:cNvCxnSpPr>
          <p:nvPr/>
        </p:nvCxnSpPr>
        <p:spPr>
          <a:xfrm>
            <a:off x="5792959" y="3429000"/>
            <a:ext cx="0" cy="55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36948B8-6F3B-4C0D-A815-987B2AFD5C79}"/>
              </a:ext>
            </a:extLst>
          </p:cNvPr>
          <p:cNvCxnSpPr>
            <a:cxnSpLocks/>
          </p:cNvCxnSpPr>
          <p:nvPr/>
        </p:nvCxnSpPr>
        <p:spPr>
          <a:xfrm>
            <a:off x="6656103" y="3429000"/>
            <a:ext cx="0" cy="55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5BAFBD55-309D-64B1-739A-6200DBE98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846" y="4034684"/>
            <a:ext cx="265430" cy="26606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8146C1D-3337-7E59-0F86-68EC88E72A5A}"/>
              </a:ext>
            </a:extLst>
          </p:cNvPr>
          <p:cNvSpPr txBox="1"/>
          <p:nvPr/>
        </p:nvSpPr>
        <p:spPr>
          <a:xfrm>
            <a:off x="7170370" y="4300749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C</a:t>
            </a:r>
            <a:br>
              <a:rPr lang="tr-TR" sz="1200" b="1" dirty="0"/>
            </a:br>
            <a:r>
              <a:rPr lang="tr-TR" sz="1200" dirty="0"/>
              <a:t>database</a:t>
            </a:r>
            <a:endParaRPr lang="en-US" sz="1200" dirty="0"/>
          </a:p>
        </p:txBody>
      </p:sp>
      <p:pic>
        <p:nvPicPr>
          <p:cNvPr id="50" name="Picture 49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56F98183-043F-CFE2-E87B-06BCEC876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45" y="2147167"/>
            <a:ext cx="506257" cy="4100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FA35069-5D46-96FD-BEE4-A6E0476255F5}"/>
              </a:ext>
            </a:extLst>
          </p:cNvPr>
          <p:cNvSpPr txBox="1"/>
          <p:nvPr/>
        </p:nvSpPr>
        <p:spPr>
          <a:xfrm>
            <a:off x="7172242" y="168550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C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845F17-6DBF-EFB4-72CC-BF4FAD5B48B4}"/>
              </a:ext>
            </a:extLst>
          </p:cNvPr>
          <p:cNvCxnSpPr>
            <a:cxnSpLocks/>
          </p:cNvCxnSpPr>
          <p:nvPr/>
        </p:nvCxnSpPr>
        <p:spPr>
          <a:xfrm>
            <a:off x="7581277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C43188-1867-884F-5900-27D2B5184071}"/>
              </a:ext>
            </a:extLst>
          </p:cNvPr>
          <p:cNvCxnSpPr>
            <a:cxnSpLocks/>
          </p:cNvCxnSpPr>
          <p:nvPr/>
        </p:nvCxnSpPr>
        <p:spPr>
          <a:xfrm>
            <a:off x="7609852" y="3429000"/>
            <a:ext cx="0" cy="55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8E98FE4-85A4-0C3D-07E4-BCAE1034D464}"/>
              </a:ext>
            </a:extLst>
          </p:cNvPr>
          <p:cNvSpPr txBox="1"/>
          <p:nvPr/>
        </p:nvSpPr>
        <p:spPr>
          <a:xfrm>
            <a:off x="276225" y="219075"/>
            <a:ext cx="3610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Separate database for each tenant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44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F14F6-3A1C-A891-04D0-555E96DFB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581BAC-09B6-BDCA-A852-AF5404196846}"/>
              </a:ext>
            </a:extLst>
          </p:cNvPr>
          <p:cNvSpPr/>
          <p:nvPr/>
        </p:nvSpPr>
        <p:spPr>
          <a:xfrm>
            <a:off x="4362425" y="3018916"/>
            <a:ext cx="3841437" cy="410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Application</a:t>
            </a:r>
            <a:endParaRPr lang="en-US" sz="16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6B26C7-D1A5-7DEA-89B0-4F76F8F3D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6629" y="4010806"/>
            <a:ext cx="265430" cy="2660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28128D-781D-213E-642F-6D6590CFAAA2}"/>
              </a:ext>
            </a:extLst>
          </p:cNvPr>
          <p:cNvSpPr txBox="1"/>
          <p:nvPr/>
        </p:nvSpPr>
        <p:spPr>
          <a:xfrm>
            <a:off x="4777169" y="4276871"/>
            <a:ext cx="116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/>
              <a:t>MAIN </a:t>
            </a:r>
            <a:r>
              <a:rPr lang="tr-TR" sz="1200" dirty="0"/>
              <a:t>(shared)</a:t>
            </a:r>
            <a:br>
              <a:rPr lang="tr-TR" sz="1200" dirty="0"/>
            </a:br>
            <a:r>
              <a:rPr lang="tr-TR" sz="1200" dirty="0"/>
              <a:t>database:</a:t>
            </a:r>
            <a:br>
              <a:rPr lang="tr-TR" sz="1200" dirty="0"/>
            </a:br>
            <a:r>
              <a:rPr lang="tr-TR" sz="1200" dirty="0"/>
              <a:t>- Host</a:t>
            </a:r>
            <a:br>
              <a:rPr lang="tr-TR" sz="1200" dirty="0"/>
            </a:br>
            <a:r>
              <a:rPr lang="tr-TR" sz="1200" dirty="0"/>
              <a:t>- Tenant A</a:t>
            </a:r>
          </a:p>
          <a:p>
            <a:r>
              <a:rPr lang="tr-TR" sz="1200" dirty="0"/>
              <a:t>- Tenant B</a:t>
            </a:r>
            <a:endParaRPr lang="en-US" sz="1200" dirty="0"/>
          </a:p>
        </p:txBody>
      </p:sp>
      <p:pic>
        <p:nvPicPr>
          <p:cNvPr id="12" name="Picture 11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49AE07BE-21E7-0EE8-5550-32E8194AD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35" y="2147167"/>
            <a:ext cx="506257" cy="410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0EEC18E-2685-5FDF-14AD-D5329578A2F7}"/>
              </a:ext>
            </a:extLst>
          </p:cNvPr>
          <p:cNvSpPr txBox="1"/>
          <p:nvPr/>
        </p:nvSpPr>
        <p:spPr>
          <a:xfrm>
            <a:off x="5349344" y="168550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A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pic>
        <p:nvPicPr>
          <p:cNvPr id="14" name="Picture 13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71581925-72C1-F5B5-F1B7-9AFE973B6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96" y="2147167"/>
            <a:ext cx="506257" cy="4100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DDD8058-5E6E-1CED-2684-4F8968C76521}"/>
              </a:ext>
            </a:extLst>
          </p:cNvPr>
          <p:cNvSpPr txBox="1"/>
          <p:nvPr/>
        </p:nvSpPr>
        <p:spPr>
          <a:xfrm>
            <a:off x="6224905" y="168550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B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pic>
        <p:nvPicPr>
          <p:cNvPr id="16" name="Picture 15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71FB8B82-508B-0DE1-277B-E024F24683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4" y="2147167"/>
            <a:ext cx="506257" cy="4100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F88D3E-F857-7FC0-A878-D8626DA6209D}"/>
              </a:ext>
            </a:extLst>
          </p:cNvPr>
          <p:cNvSpPr txBox="1"/>
          <p:nvPr/>
        </p:nvSpPr>
        <p:spPr>
          <a:xfrm>
            <a:off x="4622543" y="1685502"/>
            <a:ext cx="57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HOST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7DD2DE-94EB-05FE-8221-11CEA3AACA36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903503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B8A2F0-A5DA-B164-E6F8-9D6C4E3BF77B}"/>
              </a:ext>
            </a:extLst>
          </p:cNvPr>
          <p:cNvCxnSpPr>
            <a:cxnSpLocks/>
          </p:cNvCxnSpPr>
          <p:nvPr/>
        </p:nvCxnSpPr>
        <p:spPr>
          <a:xfrm>
            <a:off x="5760753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E7170F9-CE03-4EA7-146A-684536D5459B}"/>
              </a:ext>
            </a:extLst>
          </p:cNvPr>
          <p:cNvCxnSpPr>
            <a:cxnSpLocks/>
          </p:cNvCxnSpPr>
          <p:nvPr/>
        </p:nvCxnSpPr>
        <p:spPr>
          <a:xfrm>
            <a:off x="6627528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A3A5D4-80DC-1FD8-602F-BE11E536ACF8}"/>
              </a:ext>
            </a:extLst>
          </p:cNvPr>
          <p:cNvCxnSpPr>
            <a:cxnSpLocks/>
          </p:cNvCxnSpPr>
          <p:nvPr/>
        </p:nvCxnSpPr>
        <p:spPr>
          <a:xfrm>
            <a:off x="5349344" y="3429000"/>
            <a:ext cx="0" cy="55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A992A540-45D7-B4C2-E65C-8696C6877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236" y="4034684"/>
            <a:ext cx="265430" cy="26606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EBF8DEF9-4C8E-A29B-5F88-5B9EFAFAABAB}"/>
              </a:ext>
            </a:extLst>
          </p:cNvPr>
          <p:cNvSpPr txBox="1"/>
          <p:nvPr/>
        </p:nvSpPr>
        <p:spPr>
          <a:xfrm>
            <a:off x="6732760" y="4300749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C</a:t>
            </a:r>
            <a:br>
              <a:rPr lang="tr-TR" sz="1200" b="1" dirty="0"/>
            </a:br>
            <a:r>
              <a:rPr lang="tr-TR" sz="1200" dirty="0"/>
              <a:t>database</a:t>
            </a:r>
            <a:endParaRPr lang="en-US" sz="1200" dirty="0"/>
          </a:p>
        </p:txBody>
      </p:sp>
      <p:pic>
        <p:nvPicPr>
          <p:cNvPr id="50" name="Picture 49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4D3C3F61-A2BE-96E4-FBE5-B7AAD490F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45" y="2147167"/>
            <a:ext cx="506257" cy="4100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931E6F3-3DDD-0ADE-12A9-C048DD7A1E54}"/>
              </a:ext>
            </a:extLst>
          </p:cNvPr>
          <p:cNvSpPr txBox="1"/>
          <p:nvPr/>
        </p:nvSpPr>
        <p:spPr>
          <a:xfrm>
            <a:off x="7172242" y="168550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C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953C841-84A4-2885-9C39-66C86E69B717}"/>
              </a:ext>
            </a:extLst>
          </p:cNvPr>
          <p:cNvCxnSpPr>
            <a:cxnSpLocks/>
          </p:cNvCxnSpPr>
          <p:nvPr/>
        </p:nvCxnSpPr>
        <p:spPr>
          <a:xfrm>
            <a:off x="7581277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49306FD-4582-C822-7B91-E92F080A7E55}"/>
              </a:ext>
            </a:extLst>
          </p:cNvPr>
          <p:cNvCxnSpPr>
            <a:cxnSpLocks/>
          </p:cNvCxnSpPr>
          <p:nvPr/>
        </p:nvCxnSpPr>
        <p:spPr>
          <a:xfrm>
            <a:off x="7172242" y="3429000"/>
            <a:ext cx="0" cy="55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4971137-8095-26DC-DB69-8A72EA88489D}"/>
              </a:ext>
            </a:extLst>
          </p:cNvPr>
          <p:cNvSpPr txBox="1"/>
          <p:nvPr/>
        </p:nvSpPr>
        <p:spPr>
          <a:xfrm>
            <a:off x="276225" y="219075"/>
            <a:ext cx="18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Hybrid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529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8F143-AD0F-AC14-F0C9-16739FF6B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DF726B-71DC-A1E7-AAEB-E0A3CF2B233D}"/>
              </a:ext>
            </a:extLst>
          </p:cNvPr>
          <p:cNvSpPr/>
          <p:nvPr/>
        </p:nvSpPr>
        <p:spPr>
          <a:xfrm>
            <a:off x="4362425" y="3018916"/>
            <a:ext cx="3841437" cy="4100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tr-TR" sz="1600" b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Application</a:t>
            </a:r>
            <a:endParaRPr lang="en-US" sz="1600" b="1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F2303B-9FAB-67D4-C4BD-9A0F17F07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10806"/>
            <a:ext cx="265430" cy="2660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D6A27A-9CB4-D5CE-7762-ED84A85D55D0}"/>
              </a:ext>
            </a:extLst>
          </p:cNvPr>
          <p:cNvSpPr txBox="1"/>
          <p:nvPr/>
        </p:nvSpPr>
        <p:spPr>
          <a:xfrm>
            <a:off x="5656540" y="4276871"/>
            <a:ext cx="1144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200" b="1" dirty="0"/>
              <a:t>MAIN </a:t>
            </a:r>
            <a:r>
              <a:rPr lang="tr-TR" sz="1200" dirty="0"/>
              <a:t>(shared)</a:t>
            </a:r>
            <a:br>
              <a:rPr lang="tr-TR" sz="1200" dirty="0"/>
            </a:br>
            <a:r>
              <a:rPr lang="tr-TR" sz="1200" dirty="0"/>
              <a:t>database:</a:t>
            </a:r>
            <a:br>
              <a:rPr lang="tr-TR" sz="1200" dirty="0"/>
            </a:br>
            <a:r>
              <a:rPr lang="tr-TR" sz="1200" dirty="0"/>
              <a:t>- Host</a:t>
            </a:r>
            <a:br>
              <a:rPr lang="tr-TR" sz="1200" dirty="0"/>
            </a:br>
            <a:r>
              <a:rPr lang="tr-TR" sz="1200" dirty="0"/>
              <a:t>- Tenant A</a:t>
            </a:r>
          </a:p>
          <a:p>
            <a:r>
              <a:rPr lang="tr-TR" sz="1200" dirty="0"/>
              <a:t>- Tenant B</a:t>
            </a:r>
            <a:br>
              <a:rPr lang="tr-TR" sz="1200" dirty="0"/>
            </a:br>
            <a:r>
              <a:rPr lang="tr-TR" sz="1200" dirty="0"/>
              <a:t>- Tenant C</a:t>
            </a:r>
            <a:endParaRPr lang="en-US" sz="1200" dirty="0"/>
          </a:p>
        </p:txBody>
      </p:sp>
      <p:pic>
        <p:nvPicPr>
          <p:cNvPr id="12" name="Picture 11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817A3A84-F623-75A0-3B9E-437649AD0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935" y="2147167"/>
            <a:ext cx="506257" cy="4100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14D286-74C0-61B2-A3AC-F35DF66B8000}"/>
              </a:ext>
            </a:extLst>
          </p:cNvPr>
          <p:cNvSpPr txBox="1"/>
          <p:nvPr/>
        </p:nvSpPr>
        <p:spPr>
          <a:xfrm>
            <a:off x="5349344" y="168550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A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pic>
        <p:nvPicPr>
          <p:cNvPr id="14" name="Picture 13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663C3FF8-1D88-99B7-A24A-5F2A7AC0E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496" y="2147167"/>
            <a:ext cx="506257" cy="4100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3A5EF74-73B0-6B99-9F30-69D8FEB38E69}"/>
              </a:ext>
            </a:extLst>
          </p:cNvPr>
          <p:cNvSpPr txBox="1"/>
          <p:nvPr/>
        </p:nvSpPr>
        <p:spPr>
          <a:xfrm>
            <a:off x="6224905" y="1685502"/>
            <a:ext cx="875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B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pic>
        <p:nvPicPr>
          <p:cNvPr id="16" name="Picture 15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7F5EBDF9-A467-48B9-58D8-D33B967AE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374" y="2147167"/>
            <a:ext cx="506257" cy="4100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DC80AD-525B-1FF9-093C-371B7FE2AAB5}"/>
              </a:ext>
            </a:extLst>
          </p:cNvPr>
          <p:cNvSpPr txBox="1"/>
          <p:nvPr/>
        </p:nvSpPr>
        <p:spPr>
          <a:xfrm>
            <a:off x="4622543" y="1685502"/>
            <a:ext cx="5780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HOST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7567CE-436B-0F11-21D4-30E7A74D352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4903503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942204-FB7A-0B98-1A6F-4E5692DBA3E2}"/>
              </a:ext>
            </a:extLst>
          </p:cNvPr>
          <p:cNvCxnSpPr>
            <a:cxnSpLocks/>
          </p:cNvCxnSpPr>
          <p:nvPr/>
        </p:nvCxnSpPr>
        <p:spPr>
          <a:xfrm>
            <a:off x="5760753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133A087-018C-4695-C843-CD71B35FBCDD}"/>
              </a:ext>
            </a:extLst>
          </p:cNvPr>
          <p:cNvCxnSpPr>
            <a:cxnSpLocks/>
          </p:cNvCxnSpPr>
          <p:nvPr/>
        </p:nvCxnSpPr>
        <p:spPr>
          <a:xfrm>
            <a:off x="6627528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6DF266-E197-0A2A-8BFE-9B95C9B4C092}"/>
              </a:ext>
            </a:extLst>
          </p:cNvPr>
          <p:cNvCxnSpPr>
            <a:cxnSpLocks/>
          </p:cNvCxnSpPr>
          <p:nvPr/>
        </p:nvCxnSpPr>
        <p:spPr>
          <a:xfrm>
            <a:off x="6228715" y="3429000"/>
            <a:ext cx="0" cy="5532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" name="Picture 49" descr="A group of people with a white outline&#10;&#10;AI-generated content may be incorrect.">
            <a:extLst>
              <a:ext uri="{FF2B5EF4-FFF2-40B4-BE49-F238E27FC236}">
                <a16:creationId xmlns:a16="http://schemas.microsoft.com/office/drawing/2014/main" id="{06AB8F65-B9E2-B28E-E7E3-39A7658D2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245" y="2147167"/>
            <a:ext cx="506257" cy="410084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55059EF-37B3-ABF8-E174-BC617ACE08C8}"/>
              </a:ext>
            </a:extLst>
          </p:cNvPr>
          <p:cNvSpPr txBox="1"/>
          <p:nvPr/>
        </p:nvSpPr>
        <p:spPr>
          <a:xfrm>
            <a:off x="7172242" y="1685502"/>
            <a:ext cx="888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200" b="1" dirty="0"/>
              <a:t>TENANT C</a:t>
            </a:r>
            <a:br>
              <a:rPr lang="tr-TR" sz="1200" b="1" dirty="0"/>
            </a:br>
            <a:r>
              <a:rPr lang="tr-TR" sz="1200" dirty="0"/>
              <a:t>users</a:t>
            </a:r>
            <a:endParaRPr lang="en-US" sz="12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BAA382B-C6C8-28BE-D935-269EE6F96C34}"/>
              </a:ext>
            </a:extLst>
          </p:cNvPr>
          <p:cNvCxnSpPr>
            <a:cxnSpLocks/>
          </p:cNvCxnSpPr>
          <p:nvPr/>
        </p:nvCxnSpPr>
        <p:spPr>
          <a:xfrm>
            <a:off x="7581277" y="2557251"/>
            <a:ext cx="0" cy="461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6FD1D6-04C5-C85E-44B2-2BC90099F3BF}"/>
              </a:ext>
            </a:extLst>
          </p:cNvPr>
          <p:cNvSpPr txBox="1"/>
          <p:nvPr/>
        </p:nvSpPr>
        <p:spPr>
          <a:xfrm>
            <a:off x="276225" y="219075"/>
            <a:ext cx="2640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Shared (single)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15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Halil Kalkan</dc:creator>
  <cp:lastModifiedBy>Halil Kalkan</cp:lastModifiedBy>
  <cp:revision>2</cp:revision>
  <dcterms:created xsi:type="dcterms:W3CDTF">2025-07-26T10:36:30Z</dcterms:created>
  <dcterms:modified xsi:type="dcterms:W3CDTF">2025-07-26T10:51:32Z</dcterms:modified>
</cp:coreProperties>
</file>