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0420db1d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0420db1d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01ac961c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01ac961c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0420db1d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0420db1d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0420db1d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0420db1d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0420db1d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0420db1d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0420db1d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0420db1d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0420db1d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0420db1d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0420db1d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0420db1d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0420db1d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0420db1d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b46cfa44e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b46cfa44e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420db1d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420db1d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01ac961cc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01ac961cc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b46cfa44e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b46cfa44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b46cfa44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b46cfa44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01ac961cc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01ac961cc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420db1d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420db1d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420db1d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0420db1d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1ac961cc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1ac961cc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420db1d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420db1d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420db1d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420db1d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0420db1d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0420db1d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420db1d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420db1d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Machine Learning Applications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Lecture Two: Understanding Characteristics of Data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Dr. Aleksandar Velkoski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Ordered</a:t>
            </a:r>
            <a:r>
              <a:rPr lang="en" sz="4800"/>
              <a:t> Data</a:t>
            </a:r>
            <a:endParaRPr sz="4800"/>
          </a:p>
        </p:txBody>
      </p:sp>
      <p:pic>
        <p:nvPicPr>
          <p:cNvPr descr="Image result for time series chart"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999" y="1913025"/>
            <a:ext cx="4824000" cy="30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Instances &amp; Features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Instances and Features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sets are made up of data instances.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 data instance represents a subject: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sales database:  customers, products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medical database: patients, treatments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university database: students, professors, courses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Also called objects (book usage), rows, samples, examples, data points, tuples.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Instances are described by data features:</a:t>
            </a:r>
            <a:r>
              <a:rPr lang="en"/>
              <a:t> customer _ID, name, address, age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Instances and Features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Nominal / Categorical</a:t>
            </a:r>
            <a:r>
              <a:rPr lang="en"/>
              <a:t>: categories, states, or “names”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Binary</a:t>
            </a:r>
            <a:r>
              <a:rPr lang="en"/>
              <a:t>: Symmetric and Asymmetric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Ordinal</a:t>
            </a:r>
            <a:r>
              <a:rPr lang="en"/>
              <a:t>: Values have a meaningful order (ranking) but magnitude unknown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Numeric</a:t>
            </a:r>
            <a:r>
              <a:rPr lang="en"/>
              <a:t>: Interval-scaled, Ratio Scaled Quantity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Instances and Features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Discrete Features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Finite or countably infinite set of values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Continuous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 numbers as feature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floating points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Distributions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From μ–σ to μ+σ: contains about 68% of the measurements  (μ: mean, σ: standard deviation)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From μ–2σ to μ+2σ: contains about 95% of it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From μ–3σ to μ+3σ: contains about 99.7% of it</a:t>
            </a:r>
            <a:endParaRPr sz="1400"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675" y="2835950"/>
            <a:ext cx="7810550" cy="222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Symmetric</a:t>
            </a:r>
            <a:r>
              <a:rPr lang="en"/>
              <a:t> vs. Skewed 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Median, mean and mode of symmetric, positively and negatively skewed data</a:t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2825900"/>
            <a:ext cx="7889724" cy="231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 Display of Statistical Descriptions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Boxplot: graphic display of five-number summary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Histogram: x-axis →  values; y-axis → frequencies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Quantile plot:  plots univariate distribution. each xi  is paired with fi  indicating that ~  fi *100% of data are  xi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Quantile-quantile (q-q) plot: graphs quantiles of one univariate distribution against corresponding quantiles of another.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Scatter plot: each pair of values is a pair of coordinates and plotted as points in the plane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 &amp; Pandas Tutorial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</a:rPr>
              <a:t>Wrapping-up the Lecture 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175" name="Google Shape;175;p31"/>
          <p:cNvSpPr txBox="1"/>
          <p:nvPr>
            <p:ph type="title"/>
          </p:nvPr>
        </p:nvSpPr>
        <p:spPr>
          <a:xfrm>
            <a:off x="4860199" y="712150"/>
            <a:ext cx="4045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lt1"/>
                </a:solidFill>
              </a:rPr>
              <a:t>Questions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/>
              <a:t>Review of Lecture One</a:t>
            </a:r>
            <a:endParaRPr sz="4800"/>
          </a:p>
        </p:txBody>
      </p:sp>
      <p:sp>
        <p:nvSpPr>
          <p:cNvPr id="74" name="Google Shape;74;p14"/>
          <p:cNvSpPr txBox="1"/>
          <p:nvPr/>
        </p:nvSpPr>
        <p:spPr>
          <a:xfrm>
            <a:off x="238250" y="1274950"/>
            <a:ext cx="4204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Course Overview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Fundamental Concepts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Getting to Know your Data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Approach to Preparation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method can you use to get basic statistical descriptions of features in a DataFrame?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create a correlation matrix in Pandas?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ways can you use to select data in Pandas?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convert a DataFrame to a NumPy Array?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/>
              <a:t>Lecture Two</a:t>
            </a:r>
            <a:endParaRPr sz="4800"/>
          </a:p>
        </p:txBody>
      </p:sp>
      <p:sp>
        <p:nvSpPr>
          <p:cNvPr id="80" name="Google Shape;80;p15"/>
          <p:cNvSpPr txBox="1"/>
          <p:nvPr/>
        </p:nvSpPr>
        <p:spPr>
          <a:xfrm>
            <a:off x="238250" y="1274950"/>
            <a:ext cx="4204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Types of Datasets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Instances &amp; Features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Interactive Workshop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Datasets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Types of Datasets</a:t>
            </a:r>
            <a:endParaRPr sz="4800"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Record</a:t>
            </a:r>
            <a:endParaRPr b="1" sz="11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Relational records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Data matrix, e.g., numerical matrix, crosstabs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Document data: text documents: term-frequency vector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Transaction data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Graph and network</a:t>
            </a:r>
            <a:endParaRPr b="1" sz="11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World Wide Web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Social or information networks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Molecular Structures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Ordered</a:t>
            </a:r>
            <a:endParaRPr b="1" sz="11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Video data: sequence of images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Temporal data: time-series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Sequential Data: transaction sequences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Genetic sequence data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Spatial and Multimedia</a:t>
            </a:r>
            <a:endParaRPr b="1" sz="11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Spatial data: maps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Image data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Video data</a:t>
            </a:r>
            <a:endParaRPr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Tabular Data</a:t>
            </a:r>
            <a:endParaRPr sz="4800"/>
          </a:p>
        </p:txBody>
      </p:sp>
      <p:pic>
        <p:nvPicPr>
          <p:cNvPr descr="record.jpg"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7388" y="1792850"/>
            <a:ext cx="2989225" cy="319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Document</a:t>
            </a:r>
            <a:r>
              <a:rPr lang="en" sz="4800"/>
              <a:t> Data</a:t>
            </a:r>
            <a:endParaRPr sz="4800"/>
          </a:p>
        </p:txBody>
      </p:sp>
      <p:pic>
        <p:nvPicPr>
          <p:cNvPr descr="term.jpg"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913" y="2002200"/>
            <a:ext cx="5972175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Transaction</a:t>
            </a:r>
            <a:r>
              <a:rPr lang="en" sz="4800"/>
              <a:t> Data</a:t>
            </a:r>
            <a:endParaRPr sz="4800"/>
          </a:p>
        </p:txBody>
      </p:sp>
      <p:pic>
        <p:nvPicPr>
          <p:cNvPr descr="transaction.jpg"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5350" y="2316675"/>
            <a:ext cx="4235201" cy="22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Graph</a:t>
            </a:r>
            <a:r>
              <a:rPr lang="en" sz="4800"/>
              <a:t> Data</a:t>
            </a:r>
            <a:endParaRPr sz="4800"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812" y="1779900"/>
            <a:ext cx="4120375" cy="32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